
<file path=[Content_Types].xml><?xml version="1.0" encoding="utf-8"?>
<Types xmlns="http://schemas.openxmlformats.org/package/2006/content-types">
  <Default Extension="jpeg" ContentType="image/jpeg"/>
  <Default Extension="jpg" ContentType="image/jpeg"/>
  <Default Extension="mp3" ContentType="audio/mpeg"/>
  <Default Extension="png" ContentType="image/png"/>
  <Default Extension="rels" ContentType="application/vnd.openxmlformats-package.relationships+xml"/>
  <Default Extension="svg" ContentType="image/svg+xml"/>
  <Default Extension="tiff" ContentType="image/tiff"/>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6024" r:id="rId1"/>
    <p:sldMasterId id="2147486048" r:id="rId2"/>
    <p:sldMasterId id="2147486060" r:id="rId3"/>
  </p:sldMasterIdLst>
  <p:notesMasterIdLst>
    <p:notesMasterId r:id="rId41"/>
  </p:notesMasterIdLst>
  <p:sldIdLst>
    <p:sldId id="1028" r:id="rId4"/>
    <p:sldId id="382" r:id="rId5"/>
    <p:sldId id="383" r:id="rId6"/>
    <p:sldId id="390" r:id="rId7"/>
    <p:sldId id="1900" r:id="rId8"/>
    <p:sldId id="391" r:id="rId9"/>
    <p:sldId id="1901" r:id="rId10"/>
    <p:sldId id="392" r:id="rId11"/>
    <p:sldId id="388" r:id="rId12"/>
    <p:sldId id="1902" r:id="rId13"/>
    <p:sldId id="389" r:id="rId14"/>
    <p:sldId id="1903" r:id="rId15"/>
    <p:sldId id="1149" r:id="rId16"/>
    <p:sldId id="1204" r:id="rId17"/>
    <p:sldId id="1203" r:id="rId18"/>
    <p:sldId id="1511" r:id="rId19"/>
    <p:sldId id="1514" r:id="rId20"/>
    <p:sldId id="1535" r:id="rId21"/>
    <p:sldId id="1537" r:id="rId22"/>
    <p:sldId id="1536" r:id="rId23"/>
    <p:sldId id="1526" r:id="rId24"/>
    <p:sldId id="1812" r:id="rId25"/>
    <p:sldId id="256" r:id="rId26"/>
    <p:sldId id="257" r:id="rId27"/>
    <p:sldId id="563" r:id="rId28"/>
    <p:sldId id="631" r:id="rId29"/>
    <p:sldId id="1899" r:id="rId30"/>
    <p:sldId id="284" r:id="rId31"/>
    <p:sldId id="1697" r:id="rId32"/>
    <p:sldId id="1823" r:id="rId33"/>
    <p:sldId id="386" r:id="rId34"/>
    <p:sldId id="387" r:id="rId35"/>
    <p:sldId id="393" r:id="rId36"/>
    <p:sldId id="394" r:id="rId37"/>
    <p:sldId id="751" r:id="rId38"/>
    <p:sldId id="752" r:id="rId39"/>
    <p:sldId id="753" r:id="rId40"/>
  </p:sldIdLst>
  <p:sldSz cx="12192000" cy="6858000"/>
  <p:notesSz cx="6858000" cy="9144000"/>
  <p:defaultTextStyle>
    <a:defPPr>
      <a:defRPr lang="en-US"/>
    </a:defPPr>
    <a:lvl1pPr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5pPr>
    <a:lvl6pPr marL="2286000" algn="l" defTabSz="914400" rtl="0" eaLnBrk="1" latinLnBrk="0" hangingPunct="1">
      <a:defRPr kern="1200">
        <a:solidFill>
          <a:schemeClr val="tx1"/>
        </a:solidFill>
        <a:latin typeface="Calibri" panose="020F0502020204030204" pitchFamily="34" charset="0"/>
        <a:ea typeface="+mn-ea"/>
        <a:cs typeface="+mn-cs"/>
      </a:defRPr>
    </a:lvl6pPr>
    <a:lvl7pPr marL="2743200" algn="l" defTabSz="914400" rtl="0" eaLnBrk="1" latinLnBrk="0" hangingPunct="1">
      <a:defRPr kern="1200">
        <a:solidFill>
          <a:schemeClr val="tx1"/>
        </a:solidFill>
        <a:latin typeface="Calibri" panose="020F0502020204030204" pitchFamily="34" charset="0"/>
        <a:ea typeface="+mn-ea"/>
        <a:cs typeface="+mn-cs"/>
      </a:defRPr>
    </a:lvl7pPr>
    <a:lvl8pPr marL="3200400" algn="l" defTabSz="914400" rtl="0" eaLnBrk="1" latinLnBrk="0" hangingPunct="1">
      <a:defRPr kern="1200">
        <a:solidFill>
          <a:schemeClr val="tx1"/>
        </a:solidFill>
        <a:latin typeface="Calibri" panose="020F0502020204030204" pitchFamily="34" charset="0"/>
        <a:ea typeface="+mn-ea"/>
        <a:cs typeface="+mn-cs"/>
      </a:defRPr>
    </a:lvl8pPr>
    <a:lvl9pPr marL="3657600" algn="l" defTabSz="914400" rtl="0" eaLnBrk="1" latinLnBrk="0" hangingPunct="1">
      <a:defRPr kern="1200">
        <a:solidFill>
          <a:schemeClr val="tx1"/>
        </a:solidFill>
        <a:latin typeface="Calibri" panose="020F0502020204030204" pitchFamily="34"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useTimings="0">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0066CC"/>
    <a:srgbClr val="0066FF"/>
    <a:srgbClr val="000099"/>
    <a:srgbClr val="CC99FF"/>
    <a:srgbClr val="F2F2F2"/>
    <a:srgbClr val="CC0000"/>
    <a:srgbClr val="C8BDB4"/>
    <a:srgbClr val="CDBAA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3218" autoAdjust="0"/>
    <p:restoredTop sz="94434" autoAdjust="0"/>
  </p:normalViewPr>
  <p:slideViewPr>
    <p:cSldViewPr>
      <p:cViewPr varScale="1">
        <p:scale>
          <a:sx n="110" d="100"/>
          <a:sy n="110" d="100"/>
        </p:scale>
        <p:origin x="654" y="108"/>
      </p:cViewPr>
      <p:guideLst>
        <p:guide orient="horz" pos="2160"/>
        <p:guide pos="3840"/>
      </p:guideLst>
    </p:cSldViewPr>
  </p:slideViewPr>
  <p:notesTextViewPr>
    <p:cViewPr>
      <p:scale>
        <a:sx n="3" d="2"/>
        <a:sy n="3" d="2"/>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39" Type="http://schemas.openxmlformats.org/officeDocument/2006/relationships/slide" Target="slides/slide36.xml"/><Relationship Id="rId21" Type="http://schemas.openxmlformats.org/officeDocument/2006/relationships/slide" Target="slides/slide18.xml"/><Relationship Id="rId34" Type="http://schemas.openxmlformats.org/officeDocument/2006/relationships/slide" Target="slides/slide31.xml"/><Relationship Id="rId42" Type="http://schemas.openxmlformats.org/officeDocument/2006/relationships/presProps" Target="presProps.xml"/><Relationship Id="rId7" Type="http://schemas.openxmlformats.org/officeDocument/2006/relationships/slide" Target="slides/slide4.xml"/><Relationship Id="rId2" Type="http://schemas.openxmlformats.org/officeDocument/2006/relationships/slideMaster" Target="slideMasters/slideMaster2.xml"/><Relationship Id="rId16" Type="http://schemas.openxmlformats.org/officeDocument/2006/relationships/slide" Target="slides/slide13.xml"/><Relationship Id="rId29" Type="http://schemas.openxmlformats.org/officeDocument/2006/relationships/slide" Target="slides/slide26.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slide" Target="slides/slide29.xml"/><Relationship Id="rId37" Type="http://schemas.openxmlformats.org/officeDocument/2006/relationships/slide" Target="slides/slide34.xml"/><Relationship Id="rId40" Type="http://schemas.openxmlformats.org/officeDocument/2006/relationships/slide" Target="slides/slide37.xml"/><Relationship Id="rId45" Type="http://schemas.openxmlformats.org/officeDocument/2006/relationships/tableStyles" Target="tableStyles.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slide" Target="slides/slide33.xml"/><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slide" Target="slides/slide28.xml"/><Relationship Id="rId44" Type="http://schemas.openxmlformats.org/officeDocument/2006/relationships/theme" Target="theme/theme1.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slide" Target="slides/slide27.xml"/><Relationship Id="rId35" Type="http://schemas.openxmlformats.org/officeDocument/2006/relationships/slide" Target="slides/slide32.xml"/><Relationship Id="rId43" Type="http://schemas.openxmlformats.org/officeDocument/2006/relationships/viewProps" Target="viewProps.xml"/><Relationship Id="rId8" Type="http://schemas.openxmlformats.org/officeDocument/2006/relationships/slide" Target="slides/slide5.xml"/><Relationship Id="rId3" Type="http://schemas.openxmlformats.org/officeDocument/2006/relationships/slideMaster" Target="slideMasters/slideMaster3.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slide" Target="slides/slide30.xml"/><Relationship Id="rId38" Type="http://schemas.openxmlformats.org/officeDocument/2006/relationships/slide" Target="slides/slide35.xml"/><Relationship Id="rId46" Type="http://schemas.microsoft.com/office/2016/11/relationships/changesInfo" Target="changesInfos/changesInfo1.xml"/><Relationship Id="rId20" Type="http://schemas.openxmlformats.org/officeDocument/2006/relationships/slide" Target="slides/slide17.xml"/><Relationship Id="rId41" Type="http://schemas.openxmlformats.org/officeDocument/2006/relationships/notesMaster" Target="notesMasters/notesMaster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G. ANOKYE" userId="ffd800ae5dc12dac" providerId="LiveId" clId="{85C76A04-546F-3D4F-BF6E-810654C38123}"/>
    <pc:docChg chg="modSld">
      <pc:chgData name="G. ANOKYE" userId="ffd800ae5dc12dac" providerId="LiveId" clId="{85C76A04-546F-3D4F-BF6E-810654C38123}" dt="2019-09-15T09:26:42.810" v="1" actId="1076"/>
      <pc:docMkLst>
        <pc:docMk/>
      </pc:docMkLst>
      <pc:sldChg chg="modSp">
        <pc:chgData name="G. ANOKYE" userId="ffd800ae5dc12dac" providerId="LiveId" clId="{85C76A04-546F-3D4F-BF6E-810654C38123}" dt="2019-09-15T09:26:42.810" v="1" actId="1076"/>
        <pc:sldMkLst>
          <pc:docMk/>
          <pc:sldMk cId="0" sldId="1028"/>
        </pc:sldMkLst>
        <pc:spChg chg="mod">
          <ac:chgData name="G. ANOKYE" userId="ffd800ae5dc12dac" providerId="LiveId" clId="{85C76A04-546F-3D4F-BF6E-810654C38123}" dt="2019-09-15T09:26:42.810" v="1" actId="1076"/>
          <ac:spMkLst>
            <pc:docMk/>
            <pc:sldMk cId="0" sldId="1028"/>
            <ac:spMk id="5" creationId="{00000000-0000-0000-0000-000000000000}"/>
          </ac:spMkLst>
        </pc:spChg>
      </pc:sldChg>
    </pc:docChg>
  </pc:docChgLst>
  <pc:docChgLst>
    <pc:chgData name="Ballard Asare-Bediako" userId="e3aa58889ade24b7" providerId="LiveId" clId="{C0DB7BD4-CFCF-4E2C-8F42-B96348A940DD}"/>
    <pc:docChg chg="undo custSel addSld delSld modSld delMainMaster">
      <pc:chgData name="Ballard Asare-Bediako" userId="e3aa58889ade24b7" providerId="LiveId" clId="{C0DB7BD4-CFCF-4E2C-8F42-B96348A940DD}" dt="2019-09-04T20:19:02.979" v="60"/>
      <pc:docMkLst>
        <pc:docMk/>
      </pc:docMkLst>
      <pc:sldChg chg="del">
        <pc:chgData name="Ballard Asare-Bediako" userId="e3aa58889ade24b7" providerId="LiveId" clId="{C0DB7BD4-CFCF-4E2C-8F42-B96348A940DD}" dt="2019-09-04T20:08:46.219" v="31" actId="2696"/>
        <pc:sldMkLst>
          <pc:docMk/>
          <pc:sldMk cId="3542213091" sldId="382"/>
        </pc:sldMkLst>
      </pc:sldChg>
      <pc:sldChg chg="del">
        <pc:chgData name="Ballard Asare-Bediako" userId="e3aa58889ade24b7" providerId="LiveId" clId="{C0DB7BD4-CFCF-4E2C-8F42-B96348A940DD}" dt="2019-09-04T20:08:46.423" v="32" actId="2696"/>
        <pc:sldMkLst>
          <pc:docMk/>
          <pc:sldMk cId="2705057708" sldId="383"/>
        </pc:sldMkLst>
      </pc:sldChg>
      <pc:sldChg chg="add">
        <pc:chgData name="Ballard Asare-Bediako" userId="e3aa58889ade24b7" providerId="LiveId" clId="{C0DB7BD4-CFCF-4E2C-8F42-B96348A940DD}" dt="2019-09-04T20:16:43.343" v="52"/>
        <pc:sldMkLst>
          <pc:docMk/>
          <pc:sldMk cId="1883487001" sldId="386"/>
        </pc:sldMkLst>
      </pc:sldChg>
      <pc:sldChg chg="add">
        <pc:chgData name="Ballard Asare-Bediako" userId="e3aa58889ade24b7" providerId="LiveId" clId="{C0DB7BD4-CFCF-4E2C-8F42-B96348A940DD}" dt="2019-09-04T20:16:43.343" v="52"/>
        <pc:sldMkLst>
          <pc:docMk/>
          <pc:sldMk cId="3989888328" sldId="387"/>
        </pc:sldMkLst>
      </pc:sldChg>
      <pc:sldChg chg="add">
        <pc:chgData name="Ballard Asare-Bediako" userId="e3aa58889ade24b7" providerId="LiveId" clId="{C0DB7BD4-CFCF-4E2C-8F42-B96348A940DD}" dt="2019-09-04T20:16:43.343" v="52"/>
        <pc:sldMkLst>
          <pc:docMk/>
          <pc:sldMk cId="593604481" sldId="393"/>
        </pc:sldMkLst>
      </pc:sldChg>
      <pc:sldChg chg="add">
        <pc:chgData name="Ballard Asare-Bediako" userId="e3aa58889ade24b7" providerId="LiveId" clId="{C0DB7BD4-CFCF-4E2C-8F42-B96348A940DD}" dt="2019-09-04T20:16:43.343" v="52"/>
        <pc:sldMkLst>
          <pc:docMk/>
          <pc:sldMk cId="134487998" sldId="394"/>
        </pc:sldMkLst>
      </pc:sldChg>
      <pc:sldChg chg="modSp">
        <pc:chgData name="Ballard Asare-Bediako" userId="e3aa58889ade24b7" providerId="LiveId" clId="{C0DB7BD4-CFCF-4E2C-8F42-B96348A940DD}" dt="2019-09-04T20:09:22.555" v="42"/>
        <pc:sldMkLst>
          <pc:docMk/>
          <pc:sldMk cId="0" sldId="752"/>
        </pc:sldMkLst>
        <pc:spChg chg="mod">
          <ac:chgData name="Ballard Asare-Bediako" userId="e3aa58889ade24b7" providerId="LiveId" clId="{C0DB7BD4-CFCF-4E2C-8F42-B96348A940DD}" dt="2019-09-04T20:09:22.555" v="42"/>
          <ac:spMkLst>
            <pc:docMk/>
            <pc:sldMk cId="0" sldId="752"/>
            <ac:spMk id="3" creationId="{00000000-0000-0000-0000-000000000000}"/>
          </ac:spMkLst>
        </pc:spChg>
      </pc:sldChg>
      <pc:sldChg chg="modSp">
        <pc:chgData name="Ballard Asare-Bediako" userId="e3aa58889ade24b7" providerId="LiveId" clId="{C0DB7BD4-CFCF-4E2C-8F42-B96348A940DD}" dt="2019-09-04T20:08:32.703" v="1" actId="20577"/>
        <pc:sldMkLst>
          <pc:docMk/>
          <pc:sldMk cId="0" sldId="1028"/>
        </pc:sldMkLst>
        <pc:spChg chg="mod">
          <ac:chgData name="Ballard Asare-Bediako" userId="e3aa58889ade24b7" providerId="LiveId" clId="{C0DB7BD4-CFCF-4E2C-8F42-B96348A940DD}" dt="2019-09-04T20:08:32.703" v="1" actId="20577"/>
          <ac:spMkLst>
            <pc:docMk/>
            <pc:sldMk cId="0" sldId="1028"/>
            <ac:spMk id="5" creationId="{00000000-0000-0000-0000-000000000000}"/>
          </ac:spMkLst>
        </pc:spChg>
      </pc:sldChg>
      <pc:sldChg chg="add del">
        <pc:chgData name="Ballard Asare-Bediako" userId="e3aa58889ade24b7" providerId="LiveId" clId="{C0DB7BD4-CFCF-4E2C-8F42-B96348A940DD}" dt="2019-09-04T20:19:02.979" v="60"/>
        <pc:sldMkLst>
          <pc:docMk/>
          <pc:sldMk cId="3467872020" sldId="1149"/>
        </pc:sldMkLst>
      </pc:sldChg>
      <pc:sldChg chg="add del">
        <pc:chgData name="Ballard Asare-Bediako" userId="e3aa58889ade24b7" providerId="LiveId" clId="{C0DB7BD4-CFCF-4E2C-8F42-B96348A940DD}" dt="2019-09-04T20:19:02.979" v="60"/>
        <pc:sldMkLst>
          <pc:docMk/>
          <pc:sldMk cId="2055213287" sldId="1203"/>
        </pc:sldMkLst>
      </pc:sldChg>
      <pc:sldChg chg="add del">
        <pc:chgData name="Ballard Asare-Bediako" userId="e3aa58889ade24b7" providerId="LiveId" clId="{C0DB7BD4-CFCF-4E2C-8F42-B96348A940DD}" dt="2019-09-04T20:19:02.979" v="60"/>
        <pc:sldMkLst>
          <pc:docMk/>
          <pc:sldMk cId="1763619269" sldId="1204"/>
        </pc:sldMkLst>
      </pc:sldChg>
      <pc:sldChg chg="add del">
        <pc:chgData name="Ballard Asare-Bediako" userId="e3aa58889ade24b7" providerId="LiveId" clId="{C0DB7BD4-CFCF-4E2C-8F42-B96348A940DD}" dt="2019-09-04T20:19:02.979" v="60"/>
        <pc:sldMkLst>
          <pc:docMk/>
          <pc:sldMk cId="226600615" sldId="1511"/>
        </pc:sldMkLst>
      </pc:sldChg>
      <pc:sldChg chg="modSp add del">
        <pc:chgData name="Ballard Asare-Bediako" userId="e3aa58889ade24b7" providerId="LiveId" clId="{C0DB7BD4-CFCF-4E2C-8F42-B96348A940DD}" dt="2019-09-04T20:19:02.979" v="60"/>
        <pc:sldMkLst>
          <pc:docMk/>
          <pc:sldMk cId="3774175447" sldId="1514"/>
        </pc:sldMkLst>
        <pc:spChg chg="mod">
          <ac:chgData name="Ballard Asare-Bediako" userId="e3aa58889ade24b7" providerId="LiveId" clId="{C0DB7BD4-CFCF-4E2C-8F42-B96348A940DD}" dt="2019-09-04T20:19:02.979" v="60"/>
          <ac:spMkLst>
            <pc:docMk/>
            <pc:sldMk cId="3774175447" sldId="1514"/>
            <ac:spMk id="7170" creationId="{00000000-0000-0000-0000-000000000000}"/>
          </ac:spMkLst>
        </pc:spChg>
      </pc:sldChg>
      <pc:sldChg chg="modSp add del">
        <pc:chgData name="Ballard Asare-Bediako" userId="e3aa58889ade24b7" providerId="LiveId" clId="{C0DB7BD4-CFCF-4E2C-8F42-B96348A940DD}" dt="2019-09-04T20:19:02.979" v="60"/>
        <pc:sldMkLst>
          <pc:docMk/>
          <pc:sldMk cId="3042559942" sldId="1526"/>
        </pc:sldMkLst>
        <pc:spChg chg="mod">
          <ac:chgData name="Ballard Asare-Bediako" userId="e3aa58889ade24b7" providerId="LiveId" clId="{C0DB7BD4-CFCF-4E2C-8F42-B96348A940DD}" dt="2019-09-04T20:19:02.979" v="60"/>
          <ac:spMkLst>
            <pc:docMk/>
            <pc:sldMk cId="3042559942" sldId="1526"/>
            <ac:spMk id="15362" creationId="{00000000-0000-0000-0000-000000000000}"/>
          </ac:spMkLst>
        </pc:spChg>
      </pc:sldChg>
      <pc:sldChg chg="add del">
        <pc:chgData name="Ballard Asare-Bediako" userId="e3aa58889ade24b7" providerId="LiveId" clId="{C0DB7BD4-CFCF-4E2C-8F42-B96348A940DD}" dt="2019-09-04T20:19:02.979" v="60"/>
        <pc:sldMkLst>
          <pc:docMk/>
          <pc:sldMk cId="2041260469" sldId="1535"/>
        </pc:sldMkLst>
      </pc:sldChg>
      <pc:sldChg chg="modSp add del">
        <pc:chgData name="Ballard Asare-Bediako" userId="e3aa58889ade24b7" providerId="LiveId" clId="{C0DB7BD4-CFCF-4E2C-8F42-B96348A940DD}" dt="2019-09-04T20:19:02.979" v="60"/>
        <pc:sldMkLst>
          <pc:docMk/>
          <pc:sldMk cId="2491560655" sldId="1536"/>
        </pc:sldMkLst>
        <pc:spChg chg="mod">
          <ac:chgData name="Ballard Asare-Bediako" userId="e3aa58889ade24b7" providerId="LiveId" clId="{C0DB7BD4-CFCF-4E2C-8F42-B96348A940DD}" dt="2019-09-04T20:19:02.979" v="60"/>
          <ac:spMkLst>
            <pc:docMk/>
            <pc:sldMk cId="2491560655" sldId="1536"/>
            <ac:spMk id="7170" creationId="{00000000-0000-0000-0000-000000000000}"/>
          </ac:spMkLst>
        </pc:spChg>
      </pc:sldChg>
      <pc:sldChg chg="modSp add del">
        <pc:chgData name="Ballard Asare-Bediako" userId="e3aa58889ade24b7" providerId="LiveId" clId="{C0DB7BD4-CFCF-4E2C-8F42-B96348A940DD}" dt="2019-09-04T20:19:02.979" v="60"/>
        <pc:sldMkLst>
          <pc:docMk/>
          <pc:sldMk cId="1783610624" sldId="1537"/>
        </pc:sldMkLst>
        <pc:spChg chg="mod">
          <ac:chgData name="Ballard Asare-Bediako" userId="e3aa58889ade24b7" providerId="LiveId" clId="{C0DB7BD4-CFCF-4E2C-8F42-B96348A940DD}" dt="2019-09-04T20:19:02.979" v="60"/>
          <ac:spMkLst>
            <pc:docMk/>
            <pc:sldMk cId="1783610624" sldId="1537"/>
            <ac:spMk id="7170" creationId="{00000000-0000-0000-0000-000000000000}"/>
          </ac:spMkLst>
        </pc:spChg>
      </pc:sldChg>
      <pc:sldChg chg="addSp delSp modSp delAnim modAnim">
        <pc:chgData name="Ballard Asare-Bediako" userId="e3aa58889ade24b7" providerId="LiveId" clId="{C0DB7BD4-CFCF-4E2C-8F42-B96348A940DD}" dt="2019-09-04T20:16:57.171" v="53" actId="1076"/>
        <pc:sldMkLst>
          <pc:docMk/>
          <pc:sldMk cId="1637957561" sldId="1823"/>
        </pc:sldMkLst>
        <pc:spChg chg="mod">
          <ac:chgData name="Ballard Asare-Bediako" userId="e3aa58889ade24b7" providerId="LiveId" clId="{C0DB7BD4-CFCF-4E2C-8F42-B96348A940DD}" dt="2019-09-04T20:09:51.149" v="48" actId="20577"/>
          <ac:spMkLst>
            <pc:docMk/>
            <pc:sldMk cId="1637957561" sldId="1823"/>
            <ac:spMk id="3" creationId="{00000000-0000-0000-0000-000000000000}"/>
          </ac:spMkLst>
        </pc:spChg>
        <pc:picChg chg="del">
          <ac:chgData name="Ballard Asare-Bediako" userId="e3aa58889ade24b7" providerId="LiveId" clId="{C0DB7BD4-CFCF-4E2C-8F42-B96348A940DD}" dt="2019-09-04T20:09:59.288" v="49" actId="478"/>
          <ac:picMkLst>
            <pc:docMk/>
            <pc:sldMk cId="1637957561" sldId="1823"/>
            <ac:picMk id="2" creationId="{6A8429FF-91EE-4319-B030-A06CD98D7870}"/>
          </ac:picMkLst>
        </pc:picChg>
        <pc:picChg chg="add mod">
          <ac:chgData name="Ballard Asare-Bediako" userId="e3aa58889ade24b7" providerId="LiveId" clId="{C0DB7BD4-CFCF-4E2C-8F42-B96348A940DD}" dt="2019-09-04T20:16:57.171" v="53" actId="1076"/>
          <ac:picMkLst>
            <pc:docMk/>
            <pc:sldMk cId="1637957561" sldId="1823"/>
            <ac:picMk id="4" creationId="{35474E2A-6EB5-4D3C-871B-2624A7D29D5F}"/>
          </ac:picMkLst>
        </pc:picChg>
      </pc:sldChg>
    </pc:docChg>
  </pc:docChgLst>
  <pc:docChgLst>
    <pc:chgData name="Ballard Asare-Bediako" userId="e3aa58889ade24b7" providerId="LiveId" clId="{3CA855EE-48EB-46DB-A60E-ED334BC929D5}"/>
    <pc:docChg chg="addSld modSld">
      <pc:chgData name="Ballard Asare-Bediako" userId="e3aa58889ade24b7" providerId="LiveId" clId="{3CA855EE-48EB-46DB-A60E-ED334BC929D5}" dt="2019-09-04T20:31:00.271" v="4"/>
      <pc:docMkLst>
        <pc:docMk/>
      </pc:docMkLst>
      <pc:sldChg chg="add">
        <pc:chgData name="Ballard Asare-Bediako" userId="e3aa58889ade24b7" providerId="LiveId" clId="{3CA855EE-48EB-46DB-A60E-ED334BC929D5}" dt="2019-09-04T20:31:00.271" v="4"/>
        <pc:sldMkLst>
          <pc:docMk/>
          <pc:sldMk cId="3542213091" sldId="382"/>
        </pc:sldMkLst>
      </pc:sldChg>
      <pc:sldChg chg="add">
        <pc:chgData name="Ballard Asare-Bediako" userId="e3aa58889ade24b7" providerId="LiveId" clId="{3CA855EE-48EB-46DB-A60E-ED334BC929D5}" dt="2019-09-04T20:31:00.271" v="4"/>
        <pc:sldMkLst>
          <pc:docMk/>
          <pc:sldMk cId="2705057708" sldId="383"/>
        </pc:sldMkLst>
      </pc:sldChg>
      <pc:sldChg chg="add">
        <pc:chgData name="Ballard Asare-Bediako" userId="e3aa58889ade24b7" providerId="LiveId" clId="{3CA855EE-48EB-46DB-A60E-ED334BC929D5}" dt="2019-09-04T20:31:00.271" v="4"/>
        <pc:sldMkLst>
          <pc:docMk/>
          <pc:sldMk cId="2094457461" sldId="388"/>
        </pc:sldMkLst>
      </pc:sldChg>
      <pc:sldChg chg="add">
        <pc:chgData name="Ballard Asare-Bediako" userId="e3aa58889ade24b7" providerId="LiveId" clId="{3CA855EE-48EB-46DB-A60E-ED334BC929D5}" dt="2019-09-04T20:31:00.271" v="4"/>
        <pc:sldMkLst>
          <pc:docMk/>
          <pc:sldMk cId="2766392396" sldId="389"/>
        </pc:sldMkLst>
      </pc:sldChg>
      <pc:sldChg chg="add">
        <pc:chgData name="Ballard Asare-Bediako" userId="e3aa58889ade24b7" providerId="LiveId" clId="{3CA855EE-48EB-46DB-A60E-ED334BC929D5}" dt="2019-09-04T20:31:00.271" v="4"/>
        <pc:sldMkLst>
          <pc:docMk/>
          <pc:sldMk cId="3195733173" sldId="390"/>
        </pc:sldMkLst>
      </pc:sldChg>
      <pc:sldChg chg="add">
        <pc:chgData name="Ballard Asare-Bediako" userId="e3aa58889ade24b7" providerId="LiveId" clId="{3CA855EE-48EB-46DB-A60E-ED334BC929D5}" dt="2019-09-04T20:31:00.271" v="4"/>
        <pc:sldMkLst>
          <pc:docMk/>
          <pc:sldMk cId="3122674074" sldId="391"/>
        </pc:sldMkLst>
      </pc:sldChg>
      <pc:sldChg chg="add">
        <pc:chgData name="Ballard Asare-Bediako" userId="e3aa58889ade24b7" providerId="LiveId" clId="{3CA855EE-48EB-46DB-A60E-ED334BC929D5}" dt="2019-09-04T20:31:00.271" v="4"/>
        <pc:sldMkLst>
          <pc:docMk/>
          <pc:sldMk cId="1315602268" sldId="392"/>
        </pc:sldMkLst>
      </pc:sldChg>
      <pc:sldChg chg="modSp">
        <pc:chgData name="Ballard Asare-Bediako" userId="e3aa58889ade24b7" providerId="LiveId" clId="{3CA855EE-48EB-46DB-A60E-ED334BC929D5}" dt="2019-09-04T20:28:45.216" v="0" actId="207"/>
        <pc:sldMkLst>
          <pc:docMk/>
          <pc:sldMk cId="3774175447" sldId="1514"/>
        </pc:sldMkLst>
        <pc:spChg chg="mod">
          <ac:chgData name="Ballard Asare-Bediako" userId="e3aa58889ade24b7" providerId="LiveId" clId="{3CA855EE-48EB-46DB-A60E-ED334BC929D5}" dt="2019-09-04T20:28:45.216" v="0" actId="207"/>
          <ac:spMkLst>
            <pc:docMk/>
            <pc:sldMk cId="3774175447" sldId="1514"/>
            <ac:spMk id="7171" creationId="{00000000-0000-0000-0000-000000000000}"/>
          </ac:spMkLst>
        </pc:spChg>
      </pc:sldChg>
      <pc:sldChg chg="modSp">
        <pc:chgData name="Ballard Asare-Bediako" userId="e3aa58889ade24b7" providerId="LiveId" clId="{3CA855EE-48EB-46DB-A60E-ED334BC929D5}" dt="2019-09-04T20:29:08.086" v="3" actId="14100"/>
        <pc:sldMkLst>
          <pc:docMk/>
          <pc:sldMk cId="3042559942" sldId="1526"/>
        </pc:sldMkLst>
        <pc:spChg chg="mod">
          <ac:chgData name="Ballard Asare-Bediako" userId="e3aa58889ade24b7" providerId="LiveId" clId="{3CA855EE-48EB-46DB-A60E-ED334BC929D5}" dt="2019-09-04T20:29:08.086" v="3" actId="14100"/>
          <ac:spMkLst>
            <pc:docMk/>
            <pc:sldMk cId="3042559942" sldId="1526"/>
            <ac:spMk id="15363" creationId="{00000000-0000-0000-0000-000000000000}"/>
          </ac:spMkLst>
        </pc:spChg>
      </pc:sldChg>
      <pc:sldChg chg="modSp">
        <pc:chgData name="Ballard Asare-Bediako" userId="e3aa58889ade24b7" providerId="LiveId" clId="{3CA855EE-48EB-46DB-A60E-ED334BC929D5}" dt="2019-09-04T20:29:00.164" v="2" actId="207"/>
        <pc:sldMkLst>
          <pc:docMk/>
          <pc:sldMk cId="2491560655" sldId="1536"/>
        </pc:sldMkLst>
        <pc:spChg chg="mod">
          <ac:chgData name="Ballard Asare-Bediako" userId="e3aa58889ade24b7" providerId="LiveId" clId="{3CA855EE-48EB-46DB-A60E-ED334BC929D5}" dt="2019-09-04T20:29:00.164" v="2" actId="207"/>
          <ac:spMkLst>
            <pc:docMk/>
            <pc:sldMk cId="2491560655" sldId="1536"/>
            <ac:spMk id="7171" creationId="{00000000-0000-0000-0000-000000000000}"/>
          </ac:spMkLst>
        </pc:spChg>
      </pc:sldChg>
      <pc:sldChg chg="modSp">
        <pc:chgData name="Ballard Asare-Bediako" userId="e3aa58889ade24b7" providerId="LiveId" clId="{3CA855EE-48EB-46DB-A60E-ED334BC929D5}" dt="2019-09-04T20:28:52.681" v="1" actId="207"/>
        <pc:sldMkLst>
          <pc:docMk/>
          <pc:sldMk cId="1783610624" sldId="1537"/>
        </pc:sldMkLst>
        <pc:spChg chg="mod">
          <ac:chgData name="Ballard Asare-Bediako" userId="e3aa58889ade24b7" providerId="LiveId" clId="{3CA855EE-48EB-46DB-A60E-ED334BC929D5}" dt="2019-09-04T20:28:52.681" v="1" actId="207"/>
          <ac:spMkLst>
            <pc:docMk/>
            <pc:sldMk cId="1783610624" sldId="1537"/>
            <ac:spMk id="7171" creationId="{00000000-0000-0000-0000-000000000000}"/>
          </ac:spMkLst>
        </pc:spChg>
      </pc:sldChg>
      <pc:sldChg chg="add">
        <pc:chgData name="Ballard Asare-Bediako" userId="e3aa58889ade24b7" providerId="LiveId" clId="{3CA855EE-48EB-46DB-A60E-ED334BC929D5}" dt="2019-09-04T20:31:00.271" v="4"/>
        <pc:sldMkLst>
          <pc:docMk/>
          <pc:sldMk cId="2262359896" sldId="1900"/>
        </pc:sldMkLst>
      </pc:sldChg>
      <pc:sldChg chg="add">
        <pc:chgData name="Ballard Asare-Bediako" userId="e3aa58889ade24b7" providerId="LiveId" clId="{3CA855EE-48EB-46DB-A60E-ED334BC929D5}" dt="2019-09-04T20:31:00.271" v="4"/>
        <pc:sldMkLst>
          <pc:docMk/>
          <pc:sldMk cId="1320294001" sldId="1901"/>
        </pc:sldMkLst>
      </pc:sldChg>
      <pc:sldChg chg="add">
        <pc:chgData name="Ballard Asare-Bediako" userId="e3aa58889ade24b7" providerId="LiveId" clId="{3CA855EE-48EB-46DB-A60E-ED334BC929D5}" dt="2019-09-04T20:31:00.271" v="4"/>
        <pc:sldMkLst>
          <pc:docMk/>
          <pc:sldMk cId="1910781884" sldId="1902"/>
        </pc:sldMkLst>
      </pc:sldChg>
      <pc:sldChg chg="add">
        <pc:chgData name="Ballard Asare-Bediako" userId="e3aa58889ade24b7" providerId="LiveId" clId="{3CA855EE-48EB-46DB-A60E-ED334BC929D5}" dt="2019-09-04T20:31:00.271" v="4"/>
        <pc:sldMkLst>
          <pc:docMk/>
          <pc:sldMk cId="4213772503" sldId="1903"/>
        </pc:sldMkLst>
      </pc:sldChg>
    </pc:docChg>
  </pc:docChgLst>
</pc:chgInfo>
</file>

<file path=ppt/diagrams/_rels/data1.xml.rels><?xml version="1.0" encoding="UTF-8" standalone="yes"?>
<Relationships xmlns="http://schemas.openxmlformats.org/package/2006/relationships"><Relationship Id="rId3" Type="http://schemas.openxmlformats.org/officeDocument/2006/relationships/hyperlink" Target="https://www.youtube.com/dclmnetherlands" TargetMode="External"/><Relationship Id="rId2" Type="http://schemas.openxmlformats.org/officeDocument/2006/relationships/hyperlink" Target="https://www.instagram.com/dclmnetherlands/" TargetMode="External"/><Relationship Id="rId1" Type="http://schemas.openxmlformats.org/officeDocument/2006/relationships/hyperlink" Target="https://www.facebook.com/dclmnetherlands" TargetMode="External"/></Relationships>
</file>

<file path=ppt/diagrams/_rels/drawing1.xml.rels><?xml version="1.0" encoding="UTF-8" standalone="yes"?>
<Relationships xmlns="http://schemas.openxmlformats.org/package/2006/relationships"><Relationship Id="rId3" Type="http://schemas.openxmlformats.org/officeDocument/2006/relationships/hyperlink" Target="https://www.youtube.com/dclmnetherlands" TargetMode="External"/><Relationship Id="rId2" Type="http://schemas.openxmlformats.org/officeDocument/2006/relationships/hyperlink" Target="https://www.instagram.com/dclmnetherlands/" TargetMode="External"/><Relationship Id="rId1" Type="http://schemas.openxmlformats.org/officeDocument/2006/relationships/hyperlink" Target="https://www.facebook.com/dclmnetherlands" TargetMode="External"/></Relationships>
</file>

<file path=ppt/diagrams/colors1.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B27F3F7F-D2CD-4C0D-912C-3FA8FD10641E}" type="doc">
      <dgm:prSet loTypeId="urn:microsoft.com/office/officeart/2005/8/layout/vList5" loCatId="list" qsTypeId="urn:microsoft.com/office/officeart/2005/8/quickstyle/simple1" qsCatId="simple" csTypeId="urn:microsoft.com/office/officeart/2005/8/colors/colorful5" csCatId="colorful" phldr="1"/>
      <dgm:spPr/>
      <dgm:t>
        <a:bodyPr/>
        <a:lstStyle/>
        <a:p>
          <a:endParaRPr lang="en-GB"/>
        </a:p>
      </dgm:t>
    </dgm:pt>
    <dgm:pt modelId="{9DF64617-93CE-4F3E-B24D-8295C2C79754}">
      <dgm:prSet phldrT="[Text]"/>
      <dgm:spPr/>
      <dgm:t>
        <a:bodyPr/>
        <a:lstStyle/>
        <a:p>
          <a:pPr algn="l"/>
          <a:r>
            <a:rPr lang="en-GB" b="1" dirty="0"/>
            <a:t>Conspicuous Channels</a:t>
          </a:r>
        </a:p>
      </dgm:t>
    </dgm:pt>
    <dgm:pt modelId="{2D8DB81A-2E45-437B-BEB9-897753357096}" type="parTrans" cxnId="{AAD735C4-99E5-407C-871C-385F5FD96630}">
      <dgm:prSet/>
      <dgm:spPr/>
      <dgm:t>
        <a:bodyPr/>
        <a:lstStyle/>
        <a:p>
          <a:endParaRPr lang="en-GB"/>
        </a:p>
      </dgm:t>
    </dgm:pt>
    <dgm:pt modelId="{B5004EA5-C240-480C-88EB-F5C9CC5DE7EE}" type="sibTrans" cxnId="{AAD735C4-99E5-407C-871C-385F5FD96630}">
      <dgm:prSet/>
      <dgm:spPr/>
      <dgm:t>
        <a:bodyPr/>
        <a:lstStyle/>
        <a:p>
          <a:endParaRPr lang="en-GB"/>
        </a:p>
      </dgm:t>
    </dgm:pt>
    <dgm:pt modelId="{D13A2275-98FD-4243-A32E-B00EC27C1C06}">
      <dgm:prSet phldrT="[Text]" custT="1"/>
      <dgm:spPr/>
      <dgm:t>
        <a:bodyPr/>
        <a:lstStyle/>
        <a:p>
          <a:r>
            <a:rPr lang="en-GB" sz="2400" b="1" dirty="0">
              <a:hlinkClick xmlns:r="http://schemas.openxmlformats.org/officeDocument/2006/relationships" r:id="rId1"/>
            </a:rPr>
            <a:t>Facebook</a:t>
          </a:r>
          <a:r>
            <a:rPr lang="en-GB" sz="2400" b="1" dirty="0"/>
            <a:t>        , </a:t>
          </a:r>
          <a:r>
            <a:rPr lang="en-GB" sz="2400" b="1" dirty="0">
              <a:hlinkClick xmlns:r="http://schemas.openxmlformats.org/officeDocument/2006/relationships" r:id="rId2"/>
            </a:rPr>
            <a:t>Instagram</a:t>
          </a:r>
          <a:r>
            <a:rPr lang="en-GB" sz="2400" b="1" dirty="0"/>
            <a:t>          and </a:t>
          </a:r>
          <a:r>
            <a:rPr lang="en-GB" sz="2400" b="1" dirty="0">
              <a:hlinkClick xmlns:r="http://schemas.openxmlformats.org/officeDocument/2006/relationships" r:id="rId3"/>
            </a:rPr>
            <a:t>YouTube</a:t>
          </a:r>
          <a:endParaRPr lang="en-GB" sz="2400" b="1" dirty="0"/>
        </a:p>
      </dgm:t>
    </dgm:pt>
    <dgm:pt modelId="{3FAB87CB-E662-41A6-A7D7-A335AF2C4813}" type="parTrans" cxnId="{7BF47E54-8F87-4A2F-A89A-EDE1994EB781}">
      <dgm:prSet/>
      <dgm:spPr/>
      <dgm:t>
        <a:bodyPr/>
        <a:lstStyle/>
        <a:p>
          <a:endParaRPr lang="en-GB"/>
        </a:p>
      </dgm:t>
    </dgm:pt>
    <dgm:pt modelId="{B41E9CDB-0589-4007-B994-9F7A0CBBDAB3}" type="sibTrans" cxnId="{7BF47E54-8F87-4A2F-A89A-EDE1994EB781}">
      <dgm:prSet/>
      <dgm:spPr/>
      <dgm:t>
        <a:bodyPr/>
        <a:lstStyle/>
        <a:p>
          <a:endParaRPr lang="en-GB"/>
        </a:p>
      </dgm:t>
    </dgm:pt>
    <dgm:pt modelId="{9191908D-DEBA-4FEE-8B73-D55CCD6A05B6}">
      <dgm:prSet phldrT="[Text]"/>
      <dgm:spPr/>
      <dgm:t>
        <a:bodyPr/>
        <a:lstStyle/>
        <a:p>
          <a:pPr algn="l"/>
          <a:r>
            <a:rPr lang="en-GB" b="1" dirty="0"/>
            <a:t>Common Credentials</a:t>
          </a:r>
        </a:p>
      </dgm:t>
    </dgm:pt>
    <dgm:pt modelId="{7FBCCF23-1598-453F-AD5E-2001F37AA4E7}" type="parTrans" cxnId="{5DC1ECD9-6A95-4695-B6C6-285F55CAA302}">
      <dgm:prSet/>
      <dgm:spPr/>
      <dgm:t>
        <a:bodyPr/>
        <a:lstStyle/>
        <a:p>
          <a:endParaRPr lang="en-GB"/>
        </a:p>
      </dgm:t>
    </dgm:pt>
    <dgm:pt modelId="{2DAF7819-F5BC-4DA5-8EF9-977DEF5B008D}" type="sibTrans" cxnId="{5DC1ECD9-6A95-4695-B6C6-285F55CAA302}">
      <dgm:prSet/>
      <dgm:spPr/>
      <dgm:t>
        <a:bodyPr/>
        <a:lstStyle/>
        <a:p>
          <a:endParaRPr lang="en-GB"/>
        </a:p>
      </dgm:t>
    </dgm:pt>
    <dgm:pt modelId="{C4C2E030-905B-47D0-9CE5-6347F2A81F1D}">
      <dgm:prSet phldrT="[Text]" custT="1"/>
      <dgm:spPr/>
      <dgm:t>
        <a:bodyPr/>
        <a:lstStyle/>
        <a:p>
          <a:r>
            <a:rPr lang="en-GB" sz="2400" b="1" dirty="0"/>
            <a:t>Same channel id: </a:t>
          </a:r>
          <a:r>
            <a:rPr lang="en-GB" sz="2800" b="1" dirty="0" err="1">
              <a:solidFill>
                <a:srgbClr val="0070C0"/>
              </a:solidFill>
            </a:rPr>
            <a:t>dclmnetherlands</a:t>
          </a:r>
          <a:endParaRPr lang="en-GB" sz="2800" b="1" dirty="0">
            <a:solidFill>
              <a:srgbClr val="0070C0"/>
            </a:solidFill>
          </a:endParaRPr>
        </a:p>
      </dgm:t>
    </dgm:pt>
    <dgm:pt modelId="{0529729F-4648-4396-BB7A-6DBB148F1C8B}" type="parTrans" cxnId="{34696D52-544D-4A5F-855E-2E855EAEFB0C}">
      <dgm:prSet/>
      <dgm:spPr/>
      <dgm:t>
        <a:bodyPr/>
        <a:lstStyle/>
        <a:p>
          <a:endParaRPr lang="en-GB"/>
        </a:p>
      </dgm:t>
    </dgm:pt>
    <dgm:pt modelId="{2796D8EB-C35E-46F4-89D0-156EFD9689FF}" type="sibTrans" cxnId="{34696D52-544D-4A5F-855E-2E855EAEFB0C}">
      <dgm:prSet/>
      <dgm:spPr/>
      <dgm:t>
        <a:bodyPr/>
        <a:lstStyle/>
        <a:p>
          <a:endParaRPr lang="en-GB"/>
        </a:p>
      </dgm:t>
    </dgm:pt>
    <dgm:pt modelId="{261BA0DE-5B7F-42B5-BC31-C7BD819AD679}">
      <dgm:prSet phldrT="[Text]"/>
      <dgm:spPr/>
      <dgm:t>
        <a:bodyPr/>
        <a:lstStyle/>
        <a:p>
          <a:pPr algn="l"/>
          <a:r>
            <a:rPr lang="en-GB" b="1" dirty="0"/>
            <a:t>Compelling message</a:t>
          </a:r>
        </a:p>
      </dgm:t>
    </dgm:pt>
    <dgm:pt modelId="{4B469BA6-61C6-4099-A697-4C7933C907B3}" type="parTrans" cxnId="{3707EF4A-D6F5-4083-8419-445BB63F7E4C}">
      <dgm:prSet/>
      <dgm:spPr/>
      <dgm:t>
        <a:bodyPr/>
        <a:lstStyle/>
        <a:p>
          <a:endParaRPr lang="en-GB"/>
        </a:p>
      </dgm:t>
    </dgm:pt>
    <dgm:pt modelId="{9031A4B6-D729-4010-BFA1-8BD504DEE1D1}" type="sibTrans" cxnId="{3707EF4A-D6F5-4083-8419-445BB63F7E4C}">
      <dgm:prSet/>
      <dgm:spPr/>
      <dgm:t>
        <a:bodyPr/>
        <a:lstStyle/>
        <a:p>
          <a:endParaRPr lang="en-GB"/>
        </a:p>
      </dgm:t>
    </dgm:pt>
    <dgm:pt modelId="{2BF93BC6-DC7B-46F9-B481-E4BB9321CF94}">
      <dgm:prSet phldrT="[Text]" custT="1"/>
      <dgm:spPr/>
      <dgm:t>
        <a:bodyPr/>
        <a:lstStyle/>
        <a:p>
          <a:r>
            <a:rPr lang="en-GB" sz="2400" b="1" dirty="0"/>
            <a:t>The pure gospel that saves and transforms lives</a:t>
          </a:r>
        </a:p>
      </dgm:t>
    </dgm:pt>
    <dgm:pt modelId="{2FF832F0-C624-4BEC-B188-28717B6B28BF}" type="parTrans" cxnId="{76DDAAF7-EB4E-4B2F-BF1F-67AE7555BE60}">
      <dgm:prSet/>
      <dgm:spPr/>
      <dgm:t>
        <a:bodyPr/>
        <a:lstStyle/>
        <a:p>
          <a:endParaRPr lang="en-GB"/>
        </a:p>
      </dgm:t>
    </dgm:pt>
    <dgm:pt modelId="{616DF171-86EF-494F-9482-8BC6DCA75080}" type="sibTrans" cxnId="{76DDAAF7-EB4E-4B2F-BF1F-67AE7555BE60}">
      <dgm:prSet/>
      <dgm:spPr/>
      <dgm:t>
        <a:bodyPr/>
        <a:lstStyle/>
        <a:p>
          <a:endParaRPr lang="en-GB"/>
        </a:p>
      </dgm:t>
    </dgm:pt>
    <dgm:pt modelId="{E9203E2F-C193-41B7-B1FC-72C249DDF9CE}">
      <dgm:prSet phldrT="[Text]"/>
      <dgm:spPr/>
      <dgm:t>
        <a:bodyPr/>
        <a:lstStyle/>
        <a:p>
          <a:pPr algn="l"/>
          <a:r>
            <a:rPr lang="en-GB" b="1" dirty="0"/>
            <a:t>Complete coverage</a:t>
          </a:r>
        </a:p>
      </dgm:t>
    </dgm:pt>
    <dgm:pt modelId="{F5B69F30-FE33-4F01-ACDB-598E08B7C335}" type="parTrans" cxnId="{811B396B-540E-42C8-B8D2-B432CB52302E}">
      <dgm:prSet/>
      <dgm:spPr/>
      <dgm:t>
        <a:bodyPr/>
        <a:lstStyle/>
        <a:p>
          <a:endParaRPr lang="en-GB"/>
        </a:p>
      </dgm:t>
    </dgm:pt>
    <dgm:pt modelId="{BD133CBA-A44A-4E6E-A8C7-1548878BC76B}" type="sibTrans" cxnId="{811B396B-540E-42C8-B8D2-B432CB52302E}">
      <dgm:prSet/>
      <dgm:spPr/>
      <dgm:t>
        <a:bodyPr/>
        <a:lstStyle/>
        <a:p>
          <a:endParaRPr lang="en-GB"/>
        </a:p>
      </dgm:t>
    </dgm:pt>
    <dgm:pt modelId="{839FF0A1-C3D2-4E48-A91C-7C34DA0A12EA}">
      <dgm:prSet phldrT="[Text]" custT="1"/>
      <dgm:spPr/>
      <dgm:t>
        <a:bodyPr/>
        <a:lstStyle/>
        <a:p>
          <a:r>
            <a:rPr lang="en-GB" sz="2400" b="1" dirty="0">
              <a:solidFill>
                <a:schemeClr val="bg2">
                  <a:lumMod val="25000"/>
                </a:schemeClr>
              </a:solidFill>
            </a:rPr>
            <a:t>1</a:t>
          </a:r>
          <a:r>
            <a:rPr lang="en-GB" sz="2400" b="1" baseline="30000" dirty="0">
              <a:solidFill>
                <a:schemeClr val="bg2">
                  <a:lumMod val="25000"/>
                </a:schemeClr>
              </a:solidFill>
            </a:rPr>
            <a:t>st </a:t>
          </a:r>
          <a:r>
            <a:rPr lang="en-GB" sz="2400" b="1" dirty="0">
              <a:solidFill>
                <a:schemeClr val="bg2">
                  <a:lumMod val="25000"/>
                </a:schemeClr>
              </a:solidFill>
            </a:rPr>
            <a:t>week: Eindhoven, 2</a:t>
          </a:r>
          <a:r>
            <a:rPr lang="en-GB" sz="2400" b="1" baseline="30000" dirty="0">
              <a:solidFill>
                <a:schemeClr val="bg2">
                  <a:lumMod val="25000"/>
                </a:schemeClr>
              </a:solidFill>
            </a:rPr>
            <a:t>nd</a:t>
          </a:r>
          <a:r>
            <a:rPr lang="en-GB" sz="2400" b="1" dirty="0">
              <a:solidFill>
                <a:schemeClr val="bg2">
                  <a:lumMod val="25000"/>
                </a:schemeClr>
              </a:solidFill>
            </a:rPr>
            <a:t> week: Amsterdam </a:t>
          </a:r>
        </a:p>
      </dgm:t>
    </dgm:pt>
    <dgm:pt modelId="{77B941DF-9CBB-43D3-9676-FD14F2FD041D}" type="parTrans" cxnId="{0E2BA819-DA7B-4F9F-93B6-90733FE9BC59}">
      <dgm:prSet/>
      <dgm:spPr/>
      <dgm:t>
        <a:bodyPr/>
        <a:lstStyle/>
        <a:p>
          <a:endParaRPr lang="en-GB"/>
        </a:p>
      </dgm:t>
    </dgm:pt>
    <dgm:pt modelId="{633DFD52-180B-4236-9480-4B76AD900044}" type="sibTrans" cxnId="{0E2BA819-DA7B-4F9F-93B6-90733FE9BC59}">
      <dgm:prSet/>
      <dgm:spPr/>
      <dgm:t>
        <a:bodyPr/>
        <a:lstStyle/>
        <a:p>
          <a:endParaRPr lang="en-GB"/>
        </a:p>
      </dgm:t>
    </dgm:pt>
    <dgm:pt modelId="{1B98D6E1-A2C1-45BE-BAF3-73468D14D052}">
      <dgm:prSet phldrT="[Text]" custT="1"/>
      <dgm:spPr/>
      <dgm:t>
        <a:bodyPr/>
        <a:lstStyle/>
        <a:p>
          <a:r>
            <a:rPr lang="en-GB" sz="2400" b="1" dirty="0">
              <a:solidFill>
                <a:schemeClr val="bg2">
                  <a:lumMod val="25000"/>
                </a:schemeClr>
              </a:solidFill>
            </a:rPr>
            <a:t>3</a:t>
          </a:r>
          <a:r>
            <a:rPr lang="en-GB" sz="2400" b="1" baseline="30000" dirty="0">
              <a:solidFill>
                <a:schemeClr val="bg2">
                  <a:lumMod val="25000"/>
                </a:schemeClr>
              </a:solidFill>
            </a:rPr>
            <a:t>rd</a:t>
          </a:r>
          <a:r>
            <a:rPr lang="en-GB" sz="2400" b="1" dirty="0">
              <a:solidFill>
                <a:schemeClr val="bg2">
                  <a:lumMod val="25000"/>
                </a:schemeClr>
              </a:solidFill>
            </a:rPr>
            <a:t> week: The Hague, 4</a:t>
          </a:r>
          <a:r>
            <a:rPr lang="en-GB" sz="2400" b="1" baseline="30000" dirty="0">
              <a:solidFill>
                <a:schemeClr val="bg2">
                  <a:lumMod val="25000"/>
                </a:schemeClr>
              </a:solidFill>
            </a:rPr>
            <a:t>th</a:t>
          </a:r>
          <a:r>
            <a:rPr lang="en-GB" sz="2400" b="1" dirty="0">
              <a:solidFill>
                <a:schemeClr val="bg2">
                  <a:lumMod val="25000"/>
                </a:schemeClr>
              </a:solidFill>
            </a:rPr>
            <a:t> week: Rotterdam</a:t>
          </a:r>
        </a:p>
      </dgm:t>
    </dgm:pt>
    <dgm:pt modelId="{32BE49DE-1A1D-427B-86E6-CF71D761715C}" type="parTrans" cxnId="{4EDD88EF-27BF-4CEF-9488-59F8469E5F4F}">
      <dgm:prSet/>
      <dgm:spPr/>
      <dgm:t>
        <a:bodyPr/>
        <a:lstStyle/>
        <a:p>
          <a:endParaRPr lang="en-GB"/>
        </a:p>
      </dgm:t>
    </dgm:pt>
    <dgm:pt modelId="{9C26434B-81D3-43ED-9A5A-11F167086BAF}" type="sibTrans" cxnId="{4EDD88EF-27BF-4CEF-9488-59F8469E5F4F}">
      <dgm:prSet/>
      <dgm:spPr/>
      <dgm:t>
        <a:bodyPr/>
        <a:lstStyle/>
        <a:p>
          <a:endParaRPr lang="en-GB"/>
        </a:p>
      </dgm:t>
    </dgm:pt>
    <dgm:pt modelId="{5B8D147B-EA3D-4C28-BFA6-831FCF065BAF}">
      <dgm:prSet phldrT="[Text]" custT="1"/>
      <dgm:spPr/>
      <dgm:t>
        <a:bodyPr/>
        <a:lstStyle/>
        <a:p>
          <a:r>
            <a:rPr lang="en-GB" sz="2400" b="1" dirty="0"/>
            <a:t>Weekly posts of videos, pictures and short texts</a:t>
          </a:r>
        </a:p>
      </dgm:t>
    </dgm:pt>
    <dgm:pt modelId="{EB40940D-F82D-4DA9-807F-036D3CB909A9}" type="parTrans" cxnId="{98397ABE-0E02-4612-89F9-BC00872309EB}">
      <dgm:prSet/>
      <dgm:spPr/>
      <dgm:t>
        <a:bodyPr/>
        <a:lstStyle/>
        <a:p>
          <a:endParaRPr lang="en-GB"/>
        </a:p>
      </dgm:t>
    </dgm:pt>
    <dgm:pt modelId="{777E892F-A6C6-4B72-AE69-AE0293B6B31B}" type="sibTrans" cxnId="{98397ABE-0E02-4612-89F9-BC00872309EB}">
      <dgm:prSet/>
      <dgm:spPr/>
      <dgm:t>
        <a:bodyPr/>
        <a:lstStyle/>
        <a:p>
          <a:endParaRPr lang="en-GB"/>
        </a:p>
      </dgm:t>
    </dgm:pt>
    <dgm:pt modelId="{27A836DB-3956-4303-817B-7153D7E992B7}" type="pres">
      <dgm:prSet presAssocID="{B27F3F7F-D2CD-4C0D-912C-3FA8FD10641E}" presName="Name0" presStyleCnt="0">
        <dgm:presLayoutVars>
          <dgm:dir/>
          <dgm:animLvl val="lvl"/>
          <dgm:resizeHandles val="exact"/>
        </dgm:presLayoutVars>
      </dgm:prSet>
      <dgm:spPr/>
    </dgm:pt>
    <dgm:pt modelId="{F326199C-F4DA-4C00-A9BF-8B9A1C5B2E8E}" type="pres">
      <dgm:prSet presAssocID="{9DF64617-93CE-4F3E-B24D-8295C2C79754}" presName="linNode" presStyleCnt="0"/>
      <dgm:spPr/>
    </dgm:pt>
    <dgm:pt modelId="{CED8AD64-C8DE-40CA-9DFA-8E7908F28E58}" type="pres">
      <dgm:prSet presAssocID="{9DF64617-93CE-4F3E-B24D-8295C2C79754}" presName="parentText" presStyleLbl="node1" presStyleIdx="0" presStyleCnt="4" custScaleX="129313" custLinFactNeighborX="-1062">
        <dgm:presLayoutVars>
          <dgm:chMax val="1"/>
          <dgm:bulletEnabled val="1"/>
        </dgm:presLayoutVars>
      </dgm:prSet>
      <dgm:spPr/>
    </dgm:pt>
    <dgm:pt modelId="{04D13454-1E83-432D-AFBA-9B9E658B51C9}" type="pres">
      <dgm:prSet presAssocID="{9DF64617-93CE-4F3E-B24D-8295C2C79754}" presName="descendantText" presStyleLbl="alignAccFollowNode1" presStyleIdx="0" presStyleCnt="4">
        <dgm:presLayoutVars>
          <dgm:bulletEnabled val="1"/>
        </dgm:presLayoutVars>
      </dgm:prSet>
      <dgm:spPr/>
    </dgm:pt>
    <dgm:pt modelId="{9A3993B9-8987-4606-A9AB-719BFC7CADFB}" type="pres">
      <dgm:prSet presAssocID="{B5004EA5-C240-480C-88EB-F5C9CC5DE7EE}" presName="sp" presStyleCnt="0"/>
      <dgm:spPr/>
    </dgm:pt>
    <dgm:pt modelId="{37A360A5-C0D6-41A5-AAA9-65A9DC1152BC}" type="pres">
      <dgm:prSet presAssocID="{9191908D-DEBA-4FEE-8B73-D55CCD6A05B6}" presName="linNode" presStyleCnt="0"/>
      <dgm:spPr/>
    </dgm:pt>
    <dgm:pt modelId="{8D3F917E-F742-438B-AB57-477BC3B7EDD2}" type="pres">
      <dgm:prSet presAssocID="{9191908D-DEBA-4FEE-8B73-D55CCD6A05B6}" presName="parentText" presStyleLbl="node1" presStyleIdx="1" presStyleCnt="4" custScaleX="129032">
        <dgm:presLayoutVars>
          <dgm:chMax val="1"/>
          <dgm:bulletEnabled val="1"/>
        </dgm:presLayoutVars>
      </dgm:prSet>
      <dgm:spPr/>
    </dgm:pt>
    <dgm:pt modelId="{76408A6E-063A-4AAD-A6F8-23B833C811C1}" type="pres">
      <dgm:prSet presAssocID="{9191908D-DEBA-4FEE-8B73-D55CCD6A05B6}" presName="descendantText" presStyleLbl="alignAccFollowNode1" presStyleIdx="1" presStyleCnt="4">
        <dgm:presLayoutVars>
          <dgm:bulletEnabled val="1"/>
        </dgm:presLayoutVars>
      </dgm:prSet>
      <dgm:spPr/>
    </dgm:pt>
    <dgm:pt modelId="{041CA62B-6BA8-412B-8422-FFFBF807B713}" type="pres">
      <dgm:prSet presAssocID="{2DAF7819-F5BC-4DA5-8EF9-977DEF5B008D}" presName="sp" presStyleCnt="0"/>
      <dgm:spPr/>
    </dgm:pt>
    <dgm:pt modelId="{42DC0041-8D73-4BDB-A290-587BCDAA25AB}" type="pres">
      <dgm:prSet presAssocID="{261BA0DE-5B7F-42B5-BC31-C7BD819AD679}" presName="linNode" presStyleCnt="0"/>
      <dgm:spPr/>
    </dgm:pt>
    <dgm:pt modelId="{30E52877-7340-4CC9-BF77-1DD13ECE573D}" type="pres">
      <dgm:prSet presAssocID="{261BA0DE-5B7F-42B5-BC31-C7BD819AD679}" presName="parentText" presStyleLbl="node1" presStyleIdx="2" presStyleCnt="4" custScaleX="129278">
        <dgm:presLayoutVars>
          <dgm:chMax val="1"/>
          <dgm:bulletEnabled val="1"/>
        </dgm:presLayoutVars>
      </dgm:prSet>
      <dgm:spPr/>
    </dgm:pt>
    <dgm:pt modelId="{BBDBAB52-8693-4D75-AB62-5A3DD0CF92A4}" type="pres">
      <dgm:prSet presAssocID="{261BA0DE-5B7F-42B5-BC31-C7BD819AD679}" presName="descendantText" presStyleLbl="alignAccFollowNode1" presStyleIdx="2" presStyleCnt="4">
        <dgm:presLayoutVars>
          <dgm:bulletEnabled val="1"/>
        </dgm:presLayoutVars>
      </dgm:prSet>
      <dgm:spPr/>
    </dgm:pt>
    <dgm:pt modelId="{B8D9B2E0-0BFE-4732-830C-2EF080BA90AB}" type="pres">
      <dgm:prSet presAssocID="{9031A4B6-D729-4010-BFA1-8BD504DEE1D1}" presName="sp" presStyleCnt="0"/>
      <dgm:spPr/>
    </dgm:pt>
    <dgm:pt modelId="{6CF56C2B-58BB-4B27-B946-FB50A92C1BE6}" type="pres">
      <dgm:prSet presAssocID="{E9203E2F-C193-41B7-B1FC-72C249DDF9CE}" presName="linNode" presStyleCnt="0"/>
      <dgm:spPr/>
    </dgm:pt>
    <dgm:pt modelId="{24F860B1-F8CD-44A6-AE9A-3C7ACFC24161}" type="pres">
      <dgm:prSet presAssocID="{E9203E2F-C193-41B7-B1FC-72C249DDF9CE}" presName="parentText" presStyleLbl="node1" presStyleIdx="3" presStyleCnt="4" custScaleX="126941">
        <dgm:presLayoutVars>
          <dgm:chMax val="1"/>
          <dgm:bulletEnabled val="1"/>
        </dgm:presLayoutVars>
      </dgm:prSet>
      <dgm:spPr/>
    </dgm:pt>
    <dgm:pt modelId="{F2C89027-32DF-422A-ADEE-C1E2F20B3C09}" type="pres">
      <dgm:prSet presAssocID="{E9203E2F-C193-41B7-B1FC-72C249DDF9CE}" presName="descendantText" presStyleLbl="alignAccFollowNode1" presStyleIdx="3" presStyleCnt="4">
        <dgm:presLayoutVars>
          <dgm:bulletEnabled val="1"/>
        </dgm:presLayoutVars>
      </dgm:prSet>
      <dgm:spPr/>
    </dgm:pt>
  </dgm:ptLst>
  <dgm:cxnLst>
    <dgm:cxn modelId="{D46DBC01-9EA2-4DF8-A8DF-0140A14B7FDF}" type="presOf" srcId="{2BF93BC6-DC7B-46F9-B481-E4BB9321CF94}" destId="{BBDBAB52-8693-4D75-AB62-5A3DD0CF92A4}" srcOrd="0" destOrd="0" presId="urn:microsoft.com/office/officeart/2005/8/layout/vList5"/>
    <dgm:cxn modelId="{4316E006-BB22-4CE5-9D2F-AC86AB073ED6}" type="presOf" srcId="{5B8D147B-EA3D-4C28-BFA6-831FCF065BAF}" destId="{BBDBAB52-8693-4D75-AB62-5A3DD0CF92A4}" srcOrd="0" destOrd="1" presId="urn:microsoft.com/office/officeart/2005/8/layout/vList5"/>
    <dgm:cxn modelId="{A1A28507-327E-4609-8D6A-91C8E23F4787}" type="presOf" srcId="{261BA0DE-5B7F-42B5-BC31-C7BD819AD679}" destId="{30E52877-7340-4CC9-BF77-1DD13ECE573D}" srcOrd="0" destOrd="0" presId="urn:microsoft.com/office/officeart/2005/8/layout/vList5"/>
    <dgm:cxn modelId="{8369090D-011A-4DA9-96D0-2C7BE60EAC3A}" type="presOf" srcId="{9191908D-DEBA-4FEE-8B73-D55CCD6A05B6}" destId="{8D3F917E-F742-438B-AB57-477BC3B7EDD2}" srcOrd="0" destOrd="0" presId="urn:microsoft.com/office/officeart/2005/8/layout/vList5"/>
    <dgm:cxn modelId="{02E9BF17-F899-4091-8779-5E5D8CFCEC6A}" type="presOf" srcId="{1B98D6E1-A2C1-45BE-BAF3-73468D14D052}" destId="{F2C89027-32DF-422A-ADEE-C1E2F20B3C09}" srcOrd="0" destOrd="1" presId="urn:microsoft.com/office/officeart/2005/8/layout/vList5"/>
    <dgm:cxn modelId="{0E2BA819-DA7B-4F9F-93B6-90733FE9BC59}" srcId="{E9203E2F-C193-41B7-B1FC-72C249DDF9CE}" destId="{839FF0A1-C3D2-4E48-A91C-7C34DA0A12EA}" srcOrd="0" destOrd="0" parTransId="{77B941DF-9CBB-43D3-9676-FD14F2FD041D}" sibTransId="{633DFD52-180B-4236-9480-4B76AD900044}"/>
    <dgm:cxn modelId="{25ABD42A-2565-41C2-BCF4-69174BD0101C}" type="presOf" srcId="{839FF0A1-C3D2-4E48-A91C-7C34DA0A12EA}" destId="{F2C89027-32DF-422A-ADEE-C1E2F20B3C09}" srcOrd="0" destOrd="0" presId="urn:microsoft.com/office/officeart/2005/8/layout/vList5"/>
    <dgm:cxn modelId="{B8F85744-5A5D-4D60-8DF5-5F8CFC4FB75C}" type="presOf" srcId="{E9203E2F-C193-41B7-B1FC-72C249DDF9CE}" destId="{24F860B1-F8CD-44A6-AE9A-3C7ACFC24161}" srcOrd="0" destOrd="0" presId="urn:microsoft.com/office/officeart/2005/8/layout/vList5"/>
    <dgm:cxn modelId="{3707EF4A-D6F5-4083-8419-445BB63F7E4C}" srcId="{B27F3F7F-D2CD-4C0D-912C-3FA8FD10641E}" destId="{261BA0DE-5B7F-42B5-BC31-C7BD819AD679}" srcOrd="2" destOrd="0" parTransId="{4B469BA6-61C6-4099-A697-4C7933C907B3}" sibTransId="{9031A4B6-D729-4010-BFA1-8BD504DEE1D1}"/>
    <dgm:cxn modelId="{34696D52-544D-4A5F-855E-2E855EAEFB0C}" srcId="{9191908D-DEBA-4FEE-8B73-D55CCD6A05B6}" destId="{C4C2E030-905B-47D0-9CE5-6347F2A81F1D}" srcOrd="0" destOrd="0" parTransId="{0529729F-4648-4396-BB7A-6DBB148F1C8B}" sibTransId="{2796D8EB-C35E-46F4-89D0-156EFD9689FF}"/>
    <dgm:cxn modelId="{7BF47E54-8F87-4A2F-A89A-EDE1994EB781}" srcId="{9DF64617-93CE-4F3E-B24D-8295C2C79754}" destId="{D13A2275-98FD-4243-A32E-B00EC27C1C06}" srcOrd="0" destOrd="0" parTransId="{3FAB87CB-E662-41A6-A7D7-A335AF2C4813}" sibTransId="{B41E9CDB-0589-4007-B994-9F7A0CBBDAB3}"/>
    <dgm:cxn modelId="{811B396B-540E-42C8-B8D2-B432CB52302E}" srcId="{B27F3F7F-D2CD-4C0D-912C-3FA8FD10641E}" destId="{E9203E2F-C193-41B7-B1FC-72C249DDF9CE}" srcOrd="3" destOrd="0" parTransId="{F5B69F30-FE33-4F01-ACDB-598E08B7C335}" sibTransId="{BD133CBA-A44A-4E6E-A8C7-1548878BC76B}"/>
    <dgm:cxn modelId="{C8C79C72-A075-4FE2-B667-DFD0FA0D3FD7}" type="presOf" srcId="{C4C2E030-905B-47D0-9CE5-6347F2A81F1D}" destId="{76408A6E-063A-4AAD-A6F8-23B833C811C1}" srcOrd="0" destOrd="0" presId="urn:microsoft.com/office/officeart/2005/8/layout/vList5"/>
    <dgm:cxn modelId="{AD0C16AA-0D32-4518-8D74-4C528557C29D}" type="presOf" srcId="{B27F3F7F-D2CD-4C0D-912C-3FA8FD10641E}" destId="{27A836DB-3956-4303-817B-7153D7E992B7}" srcOrd="0" destOrd="0" presId="urn:microsoft.com/office/officeart/2005/8/layout/vList5"/>
    <dgm:cxn modelId="{98397ABE-0E02-4612-89F9-BC00872309EB}" srcId="{261BA0DE-5B7F-42B5-BC31-C7BD819AD679}" destId="{5B8D147B-EA3D-4C28-BFA6-831FCF065BAF}" srcOrd="1" destOrd="0" parTransId="{EB40940D-F82D-4DA9-807F-036D3CB909A9}" sibTransId="{777E892F-A6C6-4B72-AE69-AE0293B6B31B}"/>
    <dgm:cxn modelId="{A4F646BF-E349-4D31-B8B7-8ABB33FFC8EF}" type="presOf" srcId="{9DF64617-93CE-4F3E-B24D-8295C2C79754}" destId="{CED8AD64-C8DE-40CA-9DFA-8E7908F28E58}" srcOrd="0" destOrd="0" presId="urn:microsoft.com/office/officeart/2005/8/layout/vList5"/>
    <dgm:cxn modelId="{AAD735C4-99E5-407C-871C-385F5FD96630}" srcId="{B27F3F7F-D2CD-4C0D-912C-3FA8FD10641E}" destId="{9DF64617-93CE-4F3E-B24D-8295C2C79754}" srcOrd="0" destOrd="0" parTransId="{2D8DB81A-2E45-437B-BEB9-897753357096}" sibTransId="{B5004EA5-C240-480C-88EB-F5C9CC5DE7EE}"/>
    <dgm:cxn modelId="{A897C5D9-FA85-4AAC-ABB3-312A82184C39}" type="presOf" srcId="{D13A2275-98FD-4243-A32E-B00EC27C1C06}" destId="{04D13454-1E83-432D-AFBA-9B9E658B51C9}" srcOrd="0" destOrd="0" presId="urn:microsoft.com/office/officeart/2005/8/layout/vList5"/>
    <dgm:cxn modelId="{5DC1ECD9-6A95-4695-B6C6-285F55CAA302}" srcId="{B27F3F7F-D2CD-4C0D-912C-3FA8FD10641E}" destId="{9191908D-DEBA-4FEE-8B73-D55CCD6A05B6}" srcOrd="1" destOrd="0" parTransId="{7FBCCF23-1598-453F-AD5E-2001F37AA4E7}" sibTransId="{2DAF7819-F5BC-4DA5-8EF9-977DEF5B008D}"/>
    <dgm:cxn modelId="{4EDD88EF-27BF-4CEF-9488-59F8469E5F4F}" srcId="{E9203E2F-C193-41B7-B1FC-72C249DDF9CE}" destId="{1B98D6E1-A2C1-45BE-BAF3-73468D14D052}" srcOrd="1" destOrd="0" parTransId="{32BE49DE-1A1D-427B-86E6-CF71D761715C}" sibTransId="{9C26434B-81D3-43ED-9A5A-11F167086BAF}"/>
    <dgm:cxn modelId="{76DDAAF7-EB4E-4B2F-BF1F-67AE7555BE60}" srcId="{261BA0DE-5B7F-42B5-BC31-C7BD819AD679}" destId="{2BF93BC6-DC7B-46F9-B481-E4BB9321CF94}" srcOrd="0" destOrd="0" parTransId="{2FF832F0-C624-4BEC-B188-28717B6B28BF}" sibTransId="{616DF171-86EF-494F-9482-8BC6DCA75080}"/>
    <dgm:cxn modelId="{8D2BF7F0-4A8B-4E59-B90C-8825CF193599}" type="presParOf" srcId="{27A836DB-3956-4303-817B-7153D7E992B7}" destId="{F326199C-F4DA-4C00-A9BF-8B9A1C5B2E8E}" srcOrd="0" destOrd="0" presId="urn:microsoft.com/office/officeart/2005/8/layout/vList5"/>
    <dgm:cxn modelId="{35F5E755-F4AD-4AF9-B88F-2A88F49B4F5C}" type="presParOf" srcId="{F326199C-F4DA-4C00-A9BF-8B9A1C5B2E8E}" destId="{CED8AD64-C8DE-40CA-9DFA-8E7908F28E58}" srcOrd="0" destOrd="0" presId="urn:microsoft.com/office/officeart/2005/8/layout/vList5"/>
    <dgm:cxn modelId="{00114135-80E4-4BEB-B9C9-0684D2B426E8}" type="presParOf" srcId="{F326199C-F4DA-4C00-A9BF-8B9A1C5B2E8E}" destId="{04D13454-1E83-432D-AFBA-9B9E658B51C9}" srcOrd="1" destOrd="0" presId="urn:microsoft.com/office/officeart/2005/8/layout/vList5"/>
    <dgm:cxn modelId="{809A769D-E148-438A-97A4-72637291DF56}" type="presParOf" srcId="{27A836DB-3956-4303-817B-7153D7E992B7}" destId="{9A3993B9-8987-4606-A9AB-719BFC7CADFB}" srcOrd="1" destOrd="0" presId="urn:microsoft.com/office/officeart/2005/8/layout/vList5"/>
    <dgm:cxn modelId="{1BD498CC-4655-4C0E-B3AE-7F4234179014}" type="presParOf" srcId="{27A836DB-3956-4303-817B-7153D7E992B7}" destId="{37A360A5-C0D6-41A5-AAA9-65A9DC1152BC}" srcOrd="2" destOrd="0" presId="urn:microsoft.com/office/officeart/2005/8/layout/vList5"/>
    <dgm:cxn modelId="{8DA8F5C1-0AB7-4FC0-B20A-67007DA5AE51}" type="presParOf" srcId="{37A360A5-C0D6-41A5-AAA9-65A9DC1152BC}" destId="{8D3F917E-F742-438B-AB57-477BC3B7EDD2}" srcOrd="0" destOrd="0" presId="urn:microsoft.com/office/officeart/2005/8/layout/vList5"/>
    <dgm:cxn modelId="{02CEF339-B976-431E-B161-61D1D617F399}" type="presParOf" srcId="{37A360A5-C0D6-41A5-AAA9-65A9DC1152BC}" destId="{76408A6E-063A-4AAD-A6F8-23B833C811C1}" srcOrd="1" destOrd="0" presId="urn:microsoft.com/office/officeart/2005/8/layout/vList5"/>
    <dgm:cxn modelId="{278C953E-EB8A-45C2-BB6E-D10B333C8847}" type="presParOf" srcId="{27A836DB-3956-4303-817B-7153D7E992B7}" destId="{041CA62B-6BA8-412B-8422-FFFBF807B713}" srcOrd="3" destOrd="0" presId="urn:microsoft.com/office/officeart/2005/8/layout/vList5"/>
    <dgm:cxn modelId="{F0EA0951-93BB-4913-B38C-C687FCA74036}" type="presParOf" srcId="{27A836DB-3956-4303-817B-7153D7E992B7}" destId="{42DC0041-8D73-4BDB-A290-587BCDAA25AB}" srcOrd="4" destOrd="0" presId="urn:microsoft.com/office/officeart/2005/8/layout/vList5"/>
    <dgm:cxn modelId="{C5218037-190C-4E47-B74B-5A60102A95B8}" type="presParOf" srcId="{42DC0041-8D73-4BDB-A290-587BCDAA25AB}" destId="{30E52877-7340-4CC9-BF77-1DD13ECE573D}" srcOrd="0" destOrd="0" presId="urn:microsoft.com/office/officeart/2005/8/layout/vList5"/>
    <dgm:cxn modelId="{138EA634-A27C-4A5A-A739-AC84FD2B152A}" type="presParOf" srcId="{42DC0041-8D73-4BDB-A290-587BCDAA25AB}" destId="{BBDBAB52-8693-4D75-AB62-5A3DD0CF92A4}" srcOrd="1" destOrd="0" presId="urn:microsoft.com/office/officeart/2005/8/layout/vList5"/>
    <dgm:cxn modelId="{63A0BC99-6C75-40AB-A0B9-54C1836B5A67}" type="presParOf" srcId="{27A836DB-3956-4303-817B-7153D7E992B7}" destId="{B8D9B2E0-0BFE-4732-830C-2EF080BA90AB}" srcOrd="5" destOrd="0" presId="urn:microsoft.com/office/officeart/2005/8/layout/vList5"/>
    <dgm:cxn modelId="{B6012062-B3D3-47F8-85F7-FB1CA3A2EDFB}" type="presParOf" srcId="{27A836DB-3956-4303-817B-7153D7E992B7}" destId="{6CF56C2B-58BB-4B27-B946-FB50A92C1BE6}" srcOrd="6" destOrd="0" presId="urn:microsoft.com/office/officeart/2005/8/layout/vList5"/>
    <dgm:cxn modelId="{99DA8C30-692A-4859-B774-7C25E51B5508}" type="presParOf" srcId="{6CF56C2B-58BB-4B27-B946-FB50A92C1BE6}" destId="{24F860B1-F8CD-44A6-AE9A-3C7ACFC24161}" srcOrd="0" destOrd="0" presId="urn:microsoft.com/office/officeart/2005/8/layout/vList5"/>
    <dgm:cxn modelId="{3874FE57-0EB4-485D-BA43-AFB69ACEEFB9}" type="presParOf" srcId="{6CF56C2B-58BB-4B27-B946-FB50A92C1BE6}" destId="{F2C89027-32DF-422A-ADEE-C1E2F20B3C09}" srcOrd="1" destOrd="0" presId="urn:microsoft.com/office/officeart/2005/8/layout/vList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4D13454-1E83-432D-AFBA-9B9E658B51C9}">
      <dsp:nvSpPr>
        <dsp:cNvPr id="0" name=""/>
        <dsp:cNvSpPr/>
      </dsp:nvSpPr>
      <dsp:spPr>
        <a:xfrm rot="5400000">
          <a:off x="7922870" y="-2875107"/>
          <a:ext cx="830745" cy="6792964"/>
        </a:xfrm>
        <a:prstGeom prst="round2SameRect">
          <a:avLst/>
        </a:prstGeom>
        <a:solidFill>
          <a:schemeClr val="accent5">
            <a:tint val="40000"/>
            <a:alpha val="90000"/>
            <a:hueOff val="0"/>
            <a:satOff val="0"/>
            <a:lumOff val="0"/>
            <a:alphaOff val="0"/>
          </a:schemeClr>
        </a:solidFill>
        <a:ln w="12700" cap="flat" cmpd="sng" algn="ctr">
          <a:solidFill>
            <a:schemeClr val="accent5">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228600" lvl="1" indent="-228600" algn="l" defTabSz="1066800">
            <a:lnSpc>
              <a:spcPct val="90000"/>
            </a:lnSpc>
            <a:spcBef>
              <a:spcPct val="0"/>
            </a:spcBef>
            <a:spcAft>
              <a:spcPct val="15000"/>
            </a:spcAft>
            <a:buChar char="•"/>
          </a:pPr>
          <a:r>
            <a:rPr lang="en-GB" sz="2400" b="1" kern="1200" dirty="0">
              <a:hlinkClick xmlns:r="http://schemas.openxmlformats.org/officeDocument/2006/relationships" r:id="rId1"/>
            </a:rPr>
            <a:t>Facebook</a:t>
          </a:r>
          <a:r>
            <a:rPr lang="en-GB" sz="2400" b="1" kern="1200" dirty="0"/>
            <a:t>        , </a:t>
          </a:r>
          <a:r>
            <a:rPr lang="en-GB" sz="2400" b="1" kern="1200" dirty="0">
              <a:hlinkClick xmlns:r="http://schemas.openxmlformats.org/officeDocument/2006/relationships" r:id="rId2"/>
            </a:rPr>
            <a:t>Instagram</a:t>
          </a:r>
          <a:r>
            <a:rPr lang="en-GB" sz="2400" b="1" kern="1200" dirty="0"/>
            <a:t>          and </a:t>
          </a:r>
          <a:r>
            <a:rPr lang="en-GB" sz="2400" b="1" kern="1200" dirty="0">
              <a:hlinkClick xmlns:r="http://schemas.openxmlformats.org/officeDocument/2006/relationships" r:id="rId3"/>
            </a:rPr>
            <a:t>YouTube</a:t>
          </a:r>
          <a:endParaRPr lang="en-GB" sz="2400" b="1" kern="1200" dirty="0"/>
        </a:p>
      </dsp:txBody>
      <dsp:txXfrm rot="-5400000">
        <a:off x="4941761" y="146556"/>
        <a:ext cx="6752410" cy="749637"/>
      </dsp:txXfrm>
    </dsp:sp>
    <dsp:sp modelId="{CED8AD64-C8DE-40CA-9DFA-8E7908F28E58}">
      <dsp:nvSpPr>
        <dsp:cNvPr id="0" name=""/>
        <dsp:cNvSpPr/>
      </dsp:nvSpPr>
      <dsp:spPr>
        <a:xfrm>
          <a:off x="0" y="2159"/>
          <a:ext cx="4941104" cy="1038431"/>
        </a:xfrm>
        <a:prstGeom prst="round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4780" tIns="72390" rIns="144780" bIns="72390" numCol="1" spcCol="1270" anchor="ctr" anchorCtr="0">
          <a:noAutofit/>
        </a:bodyPr>
        <a:lstStyle/>
        <a:p>
          <a:pPr marL="0" lvl="0" indent="0" algn="l" defTabSz="1689100">
            <a:lnSpc>
              <a:spcPct val="90000"/>
            </a:lnSpc>
            <a:spcBef>
              <a:spcPct val="0"/>
            </a:spcBef>
            <a:spcAft>
              <a:spcPct val="35000"/>
            </a:spcAft>
            <a:buNone/>
          </a:pPr>
          <a:r>
            <a:rPr lang="en-GB" sz="3800" b="1" kern="1200" dirty="0"/>
            <a:t>Conspicuous Channels</a:t>
          </a:r>
        </a:p>
      </dsp:txBody>
      <dsp:txXfrm>
        <a:off x="50692" y="52851"/>
        <a:ext cx="4839720" cy="937047"/>
      </dsp:txXfrm>
    </dsp:sp>
    <dsp:sp modelId="{76408A6E-063A-4AAD-A6F8-23B833C811C1}">
      <dsp:nvSpPr>
        <dsp:cNvPr id="0" name=""/>
        <dsp:cNvSpPr/>
      </dsp:nvSpPr>
      <dsp:spPr>
        <a:xfrm rot="5400000">
          <a:off x="7921125" y="-1788422"/>
          <a:ext cx="830745" cy="6800300"/>
        </a:xfrm>
        <a:prstGeom prst="round2SameRect">
          <a:avLst/>
        </a:prstGeom>
        <a:solidFill>
          <a:schemeClr val="accent5">
            <a:tint val="40000"/>
            <a:alpha val="90000"/>
            <a:hueOff val="-2463918"/>
            <a:satOff val="-4272"/>
            <a:lumOff val="-430"/>
            <a:alphaOff val="0"/>
          </a:schemeClr>
        </a:solidFill>
        <a:ln w="12700" cap="flat" cmpd="sng" algn="ctr">
          <a:solidFill>
            <a:schemeClr val="accent5">
              <a:tint val="40000"/>
              <a:alpha val="90000"/>
              <a:hueOff val="-2463918"/>
              <a:satOff val="-4272"/>
              <a:lumOff val="-43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228600" lvl="1" indent="-228600" algn="l" defTabSz="1066800">
            <a:lnSpc>
              <a:spcPct val="90000"/>
            </a:lnSpc>
            <a:spcBef>
              <a:spcPct val="0"/>
            </a:spcBef>
            <a:spcAft>
              <a:spcPct val="15000"/>
            </a:spcAft>
            <a:buChar char="•"/>
          </a:pPr>
          <a:r>
            <a:rPr lang="en-GB" sz="2400" b="1" kern="1200" dirty="0"/>
            <a:t>Same channel id: </a:t>
          </a:r>
          <a:r>
            <a:rPr lang="en-GB" sz="2800" b="1" kern="1200" dirty="0" err="1">
              <a:solidFill>
                <a:srgbClr val="0070C0"/>
              </a:solidFill>
            </a:rPr>
            <a:t>dclmnetherlands</a:t>
          </a:r>
          <a:endParaRPr lang="en-GB" sz="2800" b="1" kern="1200" dirty="0">
            <a:solidFill>
              <a:srgbClr val="0070C0"/>
            </a:solidFill>
          </a:endParaRPr>
        </a:p>
      </dsp:txBody>
      <dsp:txXfrm rot="-5400000">
        <a:off x="4936348" y="1236909"/>
        <a:ext cx="6759746" cy="749637"/>
      </dsp:txXfrm>
    </dsp:sp>
    <dsp:sp modelId="{8D3F917E-F742-438B-AB57-477BC3B7EDD2}">
      <dsp:nvSpPr>
        <dsp:cNvPr id="0" name=""/>
        <dsp:cNvSpPr/>
      </dsp:nvSpPr>
      <dsp:spPr>
        <a:xfrm>
          <a:off x="655" y="1092511"/>
          <a:ext cx="4935692" cy="1038431"/>
        </a:xfrm>
        <a:prstGeom prst="roundRect">
          <a:avLst/>
        </a:prstGeom>
        <a:solidFill>
          <a:schemeClr val="accent5">
            <a:hueOff val="-2451115"/>
            <a:satOff val="-3409"/>
            <a:lumOff val="-1307"/>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4780" tIns="72390" rIns="144780" bIns="72390" numCol="1" spcCol="1270" anchor="ctr" anchorCtr="0">
          <a:noAutofit/>
        </a:bodyPr>
        <a:lstStyle/>
        <a:p>
          <a:pPr marL="0" lvl="0" indent="0" algn="l" defTabSz="1689100">
            <a:lnSpc>
              <a:spcPct val="90000"/>
            </a:lnSpc>
            <a:spcBef>
              <a:spcPct val="0"/>
            </a:spcBef>
            <a:spcAft>
              <a:spcPct val="35000"/>
            </a:spcAft>
            <a:buNone/>
          </a:pPr>
          <a:r>
            <a:rPr lang="en-GB" sz="3800" b="1" kern="1200" dirty="0"/>
            <a:t>Common Credentials</a:t>
          </a:r>
        </a:p>
      </dsp:txBody>
      <dsp:txXfrm>
        <a:off x="51347" y="1143203"/>
        <a:ext cx="4834308" cy="937047"/>
      </dsp:txXfrm>
    </dsp:sp>
    <dsp:sp modelId="{BBDBAB52-8693-4D75-AB62-5A3DD0CF92A4}">
      <dsp:nvSpPr>
        <dsp:cNvPr id="0" name=""/>
        <dsp:cNvSpPr/>
      </dsp:nvSpPr>
      <dsp:spPr>
        <a:xfrm rot="5400000">
          <a:off x="7921533" y="-694401"/>
          <a:ext cx="830745" cy="6792964"/>
        </a:xfrm>
        <a:prstGeom prst="round2SameRect">
          <a:avLst/>
        </a:prstGeom>
        <a:solidFill>
          <a:schemeClr val="accent5">
            <a:tint val="40000"/>
            <a:alpha val="90000"/>
            <a:hueOff val="-4927837"/>
            <a:satOff val="-8544"/>
            <a:lumOff val="-859"/>
            <a:alphaOff val="0"/>
          </a:schemeClr>
        </a:solidFill>
        <a:ln w="12700" cap="flat" cmpd="sng" algn="ctr">
          <a:solidFill>
            <a:schemeClr val="accent5">
              <a:tint val="40000"/>
              <a:alpha val="90000"/>
              <a:hueOff val="-4927837"/>
              <a:satOff val="-8544"/>
              <a:lumOff val="-859"/>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228600" lvl="1" indent="-228600" algn="l" defTabSz="1066800">
            <a:lnSpc>
              <a:spcPct val="90000"/>
            </a:lnSpc>
            <a:spcBef>
              <a:spcPct val="0"/>
            </a:spcBef>
            <a:spcAft>
              <a:spcPct val="15000"/>
            </a:spcAft>
            <a:buChar char="•"/>
          </a:pPr>
          <a:r>
            <a:rPr lang="en-GB" sz="2400" b="1" kern="1200" dirty="0"/>
            <a:t>The pure gospel that saves and transforms lives</a:t>
          </a:r>
        </a:p>
        <a:p>
          <a:pPr marL="228600" lvl="1" indent="-228600" algn="l" defTabSz="1066800">
            <a:lnSpc>
              <a:spcPct val="90000"/>
            </a:lnSpc>
            <a:spcBef>
              <a:spcPct val="0"/>
            </a:spcBef>
            <a:spcAft>
              <a:spcPct val="15000"/>
            </a:spcAft>
            <a:buChar char="•"/>
          </a:pPr>
          <a:r>
            <a:rPr lang="en-GB" sz="2400" b="1" kern="1200" dirty="0"/>
            <a:t>Weekly posts of videos, pictures and short texts</a:t>
          </a:r>
        </a:p>
      </dsp:txBody>
      <dsp:txXfrm rot="-5400000">
        <a:off x="4940424" y="2327262"/>
        <a:ext cx="6752410" cy="749637"/>
      </dsp:txXfrm>
    </dsp:sp>
    <dsp:sp modelId="{30E52877-7340-4CC9-BF77-1DD13ECE573D}">
      <dsp:nvSpPr>
        <dsp:cNvPr id="0" name=""/>
        <dsp:cNvSpPr/>
      </dsp:nvSpPr>
      <dsp:spPr>
        <a:xfrm>
          <a:off x="655" y="2182864"/>
          <a:ext cx="4939767" cy="1038431"/>
        </a:xfrm>
        <a:prstGeom prst="roundRect">
          <a:avLst/>
        </a:prstGeom>
        <a:solidFill>
          <a:schemeClr val="accent5">
            <a:hueOff val="-4902230"/>
            <a:satOff val="-6819"/>
            <a:lumOff val="-2615"/>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4780" tIns="72390" rIns="144780" bIns="72390" numCol="1" spcCol="1270" anchor="ctr" anchorCtr="0">
          <a:noAutofit/>
        </a:bodyPr>
        <a:lstStyle/>
        <a:p>
          <a:pPr marL="0" lvl="0" indent="0" algn="l" defTabSz="1689100">
            <a:lnSpc>
              <a:spcPct val="90000"/>
            </a:lnSpc>
            <a:spcBef>
              <a:spcPct val="0"/>
            </a:spcBef>
            <a:spcAft>
              <a:spcPct val="35000"/>
            </a:spcAft>
            <a:buNone/>
          </a:pPr>
          <a:r>
            <a:rPr lang="en-GB" sz="3800" b="1" kern="1200" dirty="0"/>
            <a:t>Compelling message</a:t>
          </a:r>
        </a:p>
      </dsp:txBody>
      <dsp:txXfrm>
        <a:off x="51347" y="2233556"/>
        <a:ext cx="4838383" cy="937047"/>
      </dsp:txXfrm>
    </dsp:sp>
    <dsp:sp modelId="{F2C89027-32DF-422A-ADEE-C1E2F20B3C09}">
      <dsp:nvSpPr>
        <dsp:cNvPr id="0" name=""/>
        <dsp:cNvSpPr/>
      </dsp:nvSpPr>
      <dsp:spPr>
        <a:xfrm rot="5400000">
          <a:off x="7894577" y="370275"/>
          <a:ext cx="830745" cy="6844315"/>
        </a:xfrm>
        <a:prstGeom prst="round2SameRect">
          <a:avLst/>
        </a:prstGeom>
        <a:solidFill>
          <a:schemeClr val="accent5">
            <a:tint val="40000"/>
            <a:alpha val="90000"/>
            <a:hueOff val="-7391755"/>
            <a:satOff val="-12816"/>
            <a:lumOff val="-1289"/>
            <a:alphaOff val="0"/>
          </a:schemeClr>
        </a:solidFill>
        <a:ln w="12700" cap="flat" cmpd="sng" algn="ctr">
          <a:solidFill>
            <a:schemeClr val="accent5">
              <a:tint val="40000"/>
              <a:alpha val="90000"/>
              <a:hueOff val="-7391755"/>
              <a:satOff val="-12816"/>
              <a:lumOff val="-1289"/>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228600" lvl="1" indent="-228600" algn="l" defTabSz="1066800">
            <a:lnSpc>
              <a:spcPct val="90000"/>
            </a:lnSpc>
            <a:spcBef>
              <a:spcPct val="0"/>
            </a:spcBef>
            <a:spcAft>
              <a:spcPct val="15000"/>
            </a:spcAft>
            <a:buChar char="•"/>
          </a:pPr>
          <a:r>
            <a:rPr lang="en-GB" sz="2400" b="1" kern="1200" dirty="0">
              <a:solidFill>
                <a:schemeClr val="bg2">
                  <a:lumMod val="25000"/>
                </a:schemeClr>
              </a:solidFill>
            </a:rPr>
            <a:t>1</a:t>
          </a:r>
          <a:r>
            <a:rPr lang="en-GB" sz="2400" b="1" kern="1200" baseline="30000" dirty="0">
              <a:solidFill>
                <a:schemeClr val="bg2">
                  <a:lumMod val="25000"/>
                </a:schemeClr>
              </a:solidFill>
            </a:rPr>
            <a:t>st </a:t>
          </a:r>
          <a:r>
            <a:rPr lang="en-GB" sz="2400" b="1" kern="1200" dirty="0">
              <a:solidFill>
                <a:schemeClr val="bg2">
                  <a:lumMod val="25000"/>
                </a:schemeClr>
              </a:solidFill>
            </a:rPr>
            <a:t>week: Eindhoven, 2</a:t>
          </a:r>
          <a:r>
            <a:rPr lang="en-GB" sz="2400" b="1" kern="1200" baseline="30000" dirty="0">
              <a:solidFill>
                <a:schemeClr val="bg2">
                  <a:lumMod val="25000"/>
                </a:schemeClr>
              </a:solidFill>
            </a:rPr>
            <a:t>nd</a:t>
          </a:r>
          <a:r>
            <a:rPr lang="en-GB" sz="2400" b="1" kern="1200" dirty="0">
              <a:solidFill>
                <a:schemeClr val="bg2">
                  <a:lumMod val="25000"/>
                </a:schemeClr>
              </a:solidFill>
            </a:rPr>
            <a:t> week: Amsterdam </a:t>
          </a:r>
        </a:p>
        <a:p>
          <a:pPr marL="228600" lvl="1" indent="-228600" algn="l" defTabSz="1066800">
            <a:lnSpc>
              <a:spcPct val="90000"/>
            </a:lnSpc>
            <a:spcBef>
              <a:spcPct val="0"/>
            </a:spcBef>
            <a:spcAft>
              <a:spcPct val="15000"/>
            </a:spcAft>
            <a:buChar char="•"/>
          </a:pPr>
          <a:r>
            <a:rPr lang="en-GB" sz="2400" b="1" kern="1200" dirty="0">
              <a:solidFill>
                <a:schemeClr val="bg2">
                  <a:lumMod val="25000"/>
                </a:schemeClr>
              </a:solidFill>
            </a:rPr>
            <a:t>3</a:t>
          </a:r>
          <a:r>
            <a:rPr lang="en-GB" sz="2400" b="1" kern="1200" baseline="30000" dirty="0">
              <a:solidFill>
                <a:schemeClr val="bg2">
                  <a:lumMod val="25000"/>
                </a:schemeClr>
              </a:solidFill>
            </a:rPr>
            <a:t>rd</a:t>
          </a:r>
          <a:r>
            <a:rPr lang="en-GB" sz="2400" b="1" kern="1200" dirty="0">
              <a:solidFill>
                <a:schemeClr val="bg2">
                  <a:lumMod val="25000"/>
                </a:schemeClr>
              </a:solidFill>
            </a:rPr>
            <a:t> week: The Hague, 4</a:t>
          </a:r>
          <a:r>
            <a:rPr lang="en-GB" sz="2400" b="1" kern="1200" baseline="30000" dirty="0">
              <a:solidFill>
                <a:schemeClr val="bg2">
                  <a:lumMod val="25000"/>
                </a:schemeClr>
              </a:solidFill>
            </a:rPr>
            <a:t>th</a:t>
          </a:r>
          <a:r>
            <a:rPr lang="en-GB" sz="2400" b="1" kern="1200" dirty="0">
              <a:solidFill>
                <a:schemeClr val="bg2">
                  <a:lumMod val="25000"/>
                </a:schemeClr>
              </a:solidFill>
            </a:rPr>
            <a:t> week: Rotterdam</a:t>
          </a:r>
        </a:p>
      </dsp:txBody>
      <dsp:txXfrm rot="-5400000">
        <a:off x="4887792" y="3417614"/>
        <a:ext cx="6803761" cy="749637"/>
      </dsp:txXfrm>
    </dsp:sp>
    <dsp:sp modelId="{24F860B1-F8CD-44A6-AE9A-3C7ACFC24161}">
      <dsp:nvSpPr>
        <dsp:cNvPr id="0" name=""/>
        <dsp:cNvSpPr/>
      </dsp:nvSpPr>
      <dsp:spPr>
        <a:xfrm>
          <a:off x="655" y="3273217"/>
          <a:ext cx="4887136" cy="1038431"/>
        </a:xfrm>
        <a:prstGeom prst="roundRect">
          <a:avLst/>
        </a:prstGeom>
        <a:solidFill>
          <a:schemeClr val="accent5">
            <a:hueOff val="-7353344"/>
            <a:satOff val="-10228"/>
            <a:lumOff val="-3922"/>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4780" tIns="72390" rIns="144780" bIns="72390" numCol="1" spcCol="1270" anchor="ctr" anchorCtr="0">
          <a:noAutofit/>
        </a:bodyPr>
        <a:lstStyle/>
        <a:p>
          <a:pPr marL="0" lvl="0" indent="0" algn="l" defTabSz="1689100">
            <a:lnSpc>
              <a:spcPct val="90000"/>
            </a:lnSpc>
            <a:spcBef>
              <a:spcPct val="0"/>
            </a:spcBef>
            <a:spcAft>
              <a:spcPct val="35000"/>
            </a:spcAft>
            <a:buNone/>
          </a:pPr>
          <a:r>
            <a:rPr lang="en-GB" sz="3800" b="1" kern="1200" dirty="0"/>
            <a:t>Complete coverage</a:t>
          </a:r>
        </a:p>
      </dsp:txBody>
      <dsp:txXfrm>
        <a:off x="51347" y="3323909"/>
        <a:ext cx="4785752" cy="937047"/>
      </dsp:txXfrm>
    </dsp:sp>
  </dsp:spTree>
</dsp:drawing>
</file>

<file path=ppt/diagrams/layout1.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pPr>
              <a:defRPr/>
            </a:pPr>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pPr>
              <a:defRPr/>
            </a:pPr>
            <a:fld id="{E5FB3F61-E17B-4F74-B7AB-24C0EAE577C9}" type="datetimeFigureOut">
              <a:rPr lang="en-US"/>
              <a:pPr>
                <a:defRPr/>
              </a:pPr>
              <a:t>9/15/19</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pPr lvl="0"/>
            <a:endParaRPr lang="en-US" noProof="0"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pPr>
              <a:defRPr/>
            </a:pPr>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pPr>
              <a:defRPr/>
            </a:pPr>
            <a:fld id="{78F286CF-C8CE-4387-BE34-C2678DE69E0A}" type="slidenum">
              <a:rPr lang="en-US"/>
              <a:pPr>
                <a:defRPr/>
              </a:pPr>
              <a:t>‹#›</a:t>
            </a:fld>
            <a:endParaRPr lang="en-US" dirty="0"/>
          </a:p>
        </p:txBody>
      </p:sp>
    </p:spTree>
    <p:extLst>
      <p:ext uri="{BB962C8B-B14F-4D97-AF65-F5344CB8AC3E}">
        <p14:creationId xmlns:p14="http://schemas.microsoft.com/office/powerpoint/2010/main" val="1062971909"/>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14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a:p>
        </p:txBody>
      </p:sp>
      <p:sp>
        <p:nvSpPr>
          <p:cNvPr id="6148"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fld id="{4D574A6C-A118-4F9A-A65A-6E96EA688D7A}" type="slidenum">
              <a:rPr lang="en-US" altLang="en-US" smtClean="0"/>
              <a:pPr/>
              <a:t>1</a:t>
            </a:fld>
            <a:endParaRPr lang="en-US" altLang="en-US"/>
          </a:p>
        </p:txBody>
      </p:sp>
    </p:spTree>
    <p:extLst>
      <p:ext uri="{BB962C8B-B14F-4D97-AF65-F5344CB8AC3E}">
        <p14:creationId xmlns:p14="http://schemas.microsoft.com/office/powerpoint/2010/main" val="47093940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78F286CF-C8CE-4387-BE34-C2678DE69E0A}" type="slidenum">
              <a:rPr kumimoji="0" 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13</a:t>
            </a:fld>
            <a:endParaRPr kumimoji="0" lang="en-US" sz="1200" b="0" i="0" u="none" strike="noStrike" kern="1200" cap="none" spc="0" normalizeH="0" baseline="0" noProof="0">
              <a:ln>
                <a:noFill/>
              </a:ln>
              <a:solidFill>
                <a:prstClr val="black"/>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392256985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78F286CF-C8CE-4387-BE34-C2678DE69E0A}" type="slidenum">
              <a:rPr kumimoji="0" 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17</a:t>
            </a:fld>
            <a:endParaRPr kumimoji="0" lang="en-US" sz="1200" b="0" i="0" u="none" strike="noStrike" kern="1200" cap="none" spc="0" normalizeH="0" baseline="0" noProof="0">
              <a:ln>
                <a:noFill/>
              </a:ln>
              <a:solidFill>
                <a:prstClr val="black"/>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180895888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192633B-EEEA-434E-AF3C-BAFF8443406E}"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24</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524364434"/>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1417284"/>
            <a:ext cx="10363200" cy="2221099"/>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524000" y="3787855"/>
            <a:ext cx="9144000" cy="1580559"/>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pPr>
              <a:defRPr/>
            </a:pPr>
            <a:fld id="{5F3F4CC0-4873-4233-BDCF-80BEBAD5A084}" type="datetimeFigureOut">
              <a:rPr lang="en-US" smtClean="0"/>
              <a:pPr>
                <a:defRPr/>
              </a:pPr>
              <a:t>9/15/19</a:t>
            </a:fld>
            <a:endParaRPr lang="en-US" dirty="0"/>
          </a:p>
        </p:txBody>
      </p:sp>
      <p:sp>
        <p:nvSpPr>
          <p:cNvPr id="5" name="Footer Placeholder 4"/>
          <p:cNvSpPr>
            <a:spLocks noGrp="1"/>
          </p:cNvSpPr>
          <p:nvPr>
            <p:ph type="ftr" sz="quarter" idx="11"/>
          </p:nvPr>
        </p:nvSpPr>
        <p:spPr/>
        <p:txBody>
          <a:bodyPr/>
          <a:lstStyle/>
          <a:p>
            <a:pPr>
              <a:defRPr/>
            </a:pPr>
            <a:endParaRPr lang="en-US" dirty="0"/>
          </a:p>
        </p:txBody>
      </p:sp>
      <p:sp>
        <p:nvSpPr>
          <p:cNvPr id="8" name="TextBox 20"/>
          <p:cNvSpPr txBox="1">
            <a:spLocks noChangeArrowheads="1"/>
          </p:cNvSpPr>
          <p:nvPr/>
        </p:nvSpPr>
        <p:spPr bwMode="auto">
          <a:xfrm>
            <a:off x="5478273" y="203282"/>
            <a:ext cx="4941217"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r" eaLnBrk="1" hangingPunct="1">
              <a:lnSpc>
                <a:spcPct val="100000"/>
              </a:lnSpc>
              <a:spcBef>
                <a:spcPct val="0"/>
              </a:spcBef>
              <a:buFontTx/>
              <a:buNone/>
            </a:pPr>
            <a:r>
              <a:rPr lang="nl-NL" altLang="en-US" sz="1800" b="1" dirty="0">
                <a:solidFill>
                  <a:schemeClr val="accent1">
                    <a:lumMod val="75000"/>
                  </a:schemeClr>
                </a:solidFill>
                <a:effectLst/>
                <a:latin typeface="Cambria" panose="02040503050406030204" pitchFamily="18" charset="0"/>
              </a:rPr>
              <a:t>Deeper Christian Life Ministry</a:t>
            </a:r>
          </a:p>
          <a:p>
            <a:pPr algn="r" eaLnBrk="1" hangingPunct="1">
              <a:lnSpc>
                <a:spcPct val="100000"/>
              </a:lnSpc>
              <a:spcBef>
                <a:spcPct val="0"/>
              </a:spcBef>
              <a:buFontTx/>
              <a:buNone/>
            </a:pPr>
            <a:r>
              <a:rPr lang="en-US" altLang="en-US" sz="1800" b="1" dirty="0">
                <a:solidFill>
                  <a:schemeClr val="accent1">
                    <a:lumMod val="75000"/>
                  </a:schemeClr>
                </a:solidFill>
                <a:effectLst/>
                <a:latin typeface="Cambria" panose="02040503050406030204" pitchFamily="18" charset="0"/>
              </a:rPr>
              <a:t>The Netherlands</a:t>
            </a:r>
          </a:p>
        </p:txBody>
      </p:sp>
      <p:sp>
        <p:nvSpPr>
          <p:cNvPr id="10" name="Rectangle 9"/>
          <p:cNvSpPr/>
          <p:nvPr/>
        </p:nvSpPr>
        <p:spPr>
          <a:xfrm>
            <a:off x="0" y="6356351"/>
            <a:ext cx="12192000" cy="501649"/>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800" dirty="0">
                <a:latin typeface="Bell MT" panose="02020503060305020303" pitchFamily="18" charset="0"/>
              </a:rPr>
              <a:t>…earnestly contend for the FAITH which was once delivered unto the SAINTS (Jude 3)</a:t>
            </a:r>
          </a:p>
        </p:txBody>
      </p:sp>
      <p:sp>
        <p:nvSpPr>
          <p:cNvPr id="11" name="Rectangle 10"/>
          <p:cNvSpPr/>
          <p:nvPr/>
        </p:nvSpPr>
        <p:spPr>
          <a:xfrm>
            <a:off x="0" y="965767"/>
            <a:ext cx="12192000" cy="23705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3" name="Rectangle 12"/>
          <p:cNvSpPr/>
          <p:nvPr/>
        </p:nvSpPr>
        <p:spPr>
          <a:xfrm>
            <a:off x="3575304" y="6055198"/>
            <a:ext cx="7778496" cy="307777"/>
          </a:xfrm>
          <a:prstGeom prst="rect">
            <a:avLst/>
          </a:prstGeom>
        </p:spPr>
        <p:txBody>
          <a:bodyPr wrap="square">
            <a:spAutoFit/>
          </a:bodyPr>
          <a:lstStyle/>
          <a:p>
            <a:pPr algn="r">
              <a:defRPr/>
            </a:pPr>
            <a:r>
              <a:rPr lang="en-US" sz="1400" b="1" u="sng" dirty="0">
                <a:solidFill>
                  <a:schemeClr val="tx1"/>
                </a:solidFill>
                <a:effectLst/>
                <a:latin typeface="Times New Roman" pitchFamily="18" charset="0"/>
                <a:cs typeface="Times New Roman" pitchFamily="18" charset="0"/>
              </a:rPr>
              <a:t>Email: </a:t>
            </a:r>
            <a:r>
              <a:rPr lang="en-US" sz="1400" b="1" dirty="0">
                <a:solidFill>
                  <a:srgbClr val="FF0000"/>
                </a:solidFill>
                <a:effectLst/>
                <a:latin typeface="Times New Roman" pitchFamily="18" charset="0"/>
                <a:cs typeface="Times New Roman" pitchFamily="18" charset="0"/>
              </a:rPr>
              <a:t>info@deeperlife.nl;  </a:t>
            </a:r>
            <a:r>
              <a:rPr lang="en-US" sz="1400" b="1" u="sng" dirty="0">
                <a:solidFill>
                  <a:schemeClr val="tx1"/>
                </a:solidFill>
                <a:effectLst/>
                <a:latin typeface="Times New Roman" pitchFamily="18" charset="0"/>
                <a:cs typeface="Times New Roman" pitchFamily="18" charset="0"/>
              </a:rPr>
              <a:t>Websites</a:t>
            </a:r>
            <a:r>
              <a:rPr lang="en-US" sz="1400" b="1" dirty="0">
                <a:solidFill>
                  <a:schemeClr val="tx1"/>
                </a:solidFill>
                <a:effectLst/>
                <a:latin typeface="Times New Roman" pitchFamily="18" charset="0"/>
                <a:cs typeface="Times New Roman" pitchFamily="18" charset="0"/>
              </a:rPr>
              <a:t>: </a:t>
            </a:r>
            <a:r>
              <a:rPr lang="en-US" sz="1400" b="1" dirty="0">
                <a:solidFill>
                  <a:srgbClr val="FF0000"/>
                </a:solidFill>
                <a:effectLst/>
                <a:latin typeface="Times New Roman" pitchFamily="18" charset="0"/>
                <a:cs typeface="Times New Roman" pitchFamily="18" charset="0"/>
              </a:rPr>
              <a:t>www.dclm-nl.org;  www.dclm.org</a:t>
            </a:r>
            <a:endParaRPr lang="en-US" sz="1400" dirty="0">
              <a:solidFill>
                <a:srgbClr val="FF0000"/>
              </a:solidFill>
              <a:effectLst/>
            </a:endParaRPr>
          </a:p>
        </p:txBody>
      </p:sp>
      <p:sp>
        <p:nvSpPr>
          <p:cNvPr id="14" name="Rectangle 13"/>
          <p:cNvSpPr/>
          <p:nvPr/>
        </p:nvSpPr>
        <p:spPr>
          <a:xfrm>
            <a:off x="0" y="1242313"/>
            <a:ext cx="12192000" cy="10081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pic>
        <p:nvPicPr>
          <p:cNvPr id="16" name="Picture 15"/>
          <p:cNvPicPr>
            <a:picLocks noChangeAspect="1"/>
          </p:cNvPicPr>
          <p:nvPr/>
        </p:nvPicPr>
        <p:blipFill>
          <a:blip r:embed="rId2"/>
          <a:stretch>
            <a:fillRect/>
          </a:stretch>
        </p:blipFill>
        <p:spPr>
          <a:xfrm>
            <a:off x="10572103" y="90658"/>
            <a:ext cx="705497" cy="831601"/>
          </a:xfrm>
          <a:prstGeom prst="rect">
            <a:avLst/>
          </a:prstGeom>
        </p:spPr>
      </p:pic>
      <p:pic>
        <p:nvPicPr>
          <p:cNvPr id="7" name="Picture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76875" y="55261"/>
            <a:ext cx="852429" cy="852429"/>
          </a:xfrm>
          <a:prstGeom prst="rect">
            <a:avLst/>
          </a:prstGeom>
        </p:spPr>
      </p:pic>
    </p:spTree>
    <p:extLst>
      <p:ext uri="{BB962C8B-B14F-4D97-AF65-F5344CB8AC3E}">
        <p14:creationId xmlns:p14="http://schemas.microsoft.com/office/powerpoint/2010/main" val="391042375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838200" y="1170135"/>
            <a:ext cx="10515600" cy="593707"/>
          </a:xfrm>
        </p:spPr>
        <p:txBody>
          <a:bodyPr/>
          <a:lstStyle>
            <a:lvl1pPr>
              <a:defRPr>
                <a:latin typeface="Cambria" panose="02040503050406030204" pitchFamily="18" charset="0"/>
              </a:defRPr>
            </a:lvl1pPr>
          </a:lstStyle>
          <a:p>
            <a:r>
              <a:rPr lang="en-US"/>
              <a:t>Click to edit Master title style</a:t>
            </a:r>
            <a:endParaRPr lang="en-US" dirty="0"/>
          </a:p>
        </p:txBody>
      </p:sp>
      <p:sp>
        <p:nvSpPr>
          <p:cNvPr id="3" name="Content Placeholder 2"/>
          <p:cNvSpPr>
            <a:spLocks noGrp="1"/>
          </p:cNvSpPr>
          <p:nvPr>
            <p:ph idx="1"/>
          </p:nvPr>
        </p:nvSpPr>
        <p:spPr>
          <a:xfrm>
            <a:off x="838200" y="2023872"/>
            <a:ext cx="10515600" cy="387572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TextBox 20"/>
          <p:cNvSpPr txBox="1">
            <a:spLocks noChangeArrowheads="1"/>
          </p:cNvSpPr>
          <p:nvPr/>
        </p:nvSpPr>
        <p:spPr bwMode="auto">
          <a:xfrm>
            <a:off x="6382611" y="106025"/>
            <a:ext cx="4323489"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r" eaLnBrk="1" hangingPunct="1">
              <a:lnSpc>
                <a:spcPct val="100000"/>
              </a:lnSpc>
              <a:spcBef>
                <a:spcPct val="0"/>
              </a:spcBef>
              <a:buFontTx/>
              <a:buNone/>
            </a:pPr>
            <a:r>
              <a:rPr lang="nl-NL" altLang="en-US" sz="1800" b="1" dirty="0">
                <a:solidFill>
                  <a:schemeClr val="accent1">
                    <a:lumMod val="75000"/>
                  </a:schemeClr>
                </a:solidFill>
                <a:latin typeface="Cambria" panose="02040503050406030204" pitchFamily="18" charset="0"/>
              </a:rPr>
              <a:t>Deeper Christian Life Ministry</a:t>
            </a:r>
          </a:p>
          <a:p>
            <a:pPr algn="r" eaLnBrk="1" hangingPunct="1">
              <a:lnSpc>
                <a:spcPct val="100000"/>
              </a:lnSpc>
              <a:spcBef>
                <a:spcPct val="0"/>
              </a:spcBef>
              <a:buFontTx/>
              <a:buNone/>
            </a:pPr>
            <a:r>
              <a:rPr lang="en-US" altLang="en-US" sz="1800" b="1" dirty="0">
                <a:solidFill>
                  <a:schemeClr val="accent1">
                    <a:lumMod val="75000"/>
                  </a:schemeClr>
                </a:solidFill>
                <a:latin typeface="Cambria" panose="02040503050406030204" pitchFamily="18" charset="0"/>
              </a:rPr>
              <a:t>The Netherlands</a:t>
            </a:r>
          </a:p>
        </p:txBody>
      </p:sp>
      <p:sp>
        <p:nvSpPr>
          <p:cNvPr id="9" name="Rectangle 8"/>
          <p:cNvSpPr/>
          <p:nvPr/>
        </p:nvSpPr>
        <p:spPr>
          <a:xfrm>
            <a:off x="0" y="852392"/>
            <a:ext cx="12192000" cy="100811"/>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0" name="Rectangle 9"/>
          <p:cNvSpPr/>
          <p:nvPr/>
        </p:nvSpPr>
        <p:spPr>
          <a:xfrm>
            <a:off x="0" y="6353526"/>
            <a:ext cx="12192000" cy="504473"/>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800" dirty="0">
                <a:latin typeface="Bell MT" panose="02020503060305020303" pitchFamily="18" charset="0"/>
              </a:rPr>
              <a:t>…earnestly contend for the FAITH which was once delivered unto the SAINTS (Jude 3)</a:t>
            </a:r>
          </a:p>
        </p:txBody>
      </p:sp>
      <p:sp>
        <p:nvSpPr>
          <p:cNvPr id="13" name="Rectangle 12"/>
          <p:cNvSpPr/>
          <p:nvPr/>
        </p:nvSpPr>
        <p:spPr>
          <a:xfrm>
            <a:off x="0" y="1011704"/>
            <a:ext cx="12192000" cy="10081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pic>
        <p:nvPicPr>
          <p:cNvPr id="15" name="Picture 14"/>
          <p:cNvPicPr>
            <a:picLocks noChangeAspect="1"/>
          </p:cNvPicPr>
          <p:nvPr/>
        </p:nvPicPr>
        <p:blipFill>
          <a:blip r:embed="rId2"/>
          <a:stretch>
            <a:fillRect/>
          </a:stretch>
        </p:blipFill>
        <p:spPr>
          <a:xfrm>
            <a:off x="10706100" y="0"/>
            <a:ext cx="705497" cy="831601"/>
          </a:xfrm>
          <a:prstGeom prst="rect">
            <a:avLst/>
          </a:prstGeom>
        </p:spPr>
      </p:pic>
      <p:pic>
        <p:nvPicPr>
          <p:cNvPr id="12" name="Picture 1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42200" y="19800"/>
            <a:ext cx="792000" cy="792000"/>
          </a:xfrm>
          <a:prstGeom prst="rect">
            <a:avLst/>
          </a:prstGeom>
        </p:spPr>
      </p:pic>
    </p:spTree>
    <p:extLst>
      <p:ext uri="{BB962C8B-B14F-4D97-AF65-F5344CB8AC3E}">
        <p14:creationId xmlns:p14="http://schemas.microsoft.com/office/powerpoint/2010/main" val="344710240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1" y="1709740"/>
            <a:ext cx="105156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831851" y="4589465"/>
            <a:ext cx="105156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pPr>
              <a:defRPr/>
            </a:pPr>
            <a:fld id="{B0C1BE17-3654-4CE2-B0FD-936A3E10C842}" type="datetimeFigureOut">
              <a:rPr lang="en-US" smtClean="0"/>
              <a:pPr>
                <a:defRPr/>
              </a:pPr>
              <a:t>9/15/19</a:t>
            </a:fld>
            <a:endParaRPr lang="en-US" dirty="0"/>
          </a:p>
        </p:txBody>
      </p:sp>
      <p:sp>
        <p:nvSpPr>
          <p:cNvPr id="5" name="Footer Placeholder 4"/>
          <p:cNvSpPr>
            <a:spLocks noGrp="1"/>
          </p:cNvSpPr>
          <p:nvPr>
            <p:ph type="ftr" sz="quarter" idx="11"/>
          </p:nvPr>
        </p:nvSpPr>
        <p:spPr/>
        <p:txBody>
          <a:bodyPr/>
          <a:lstStyle/>
          <a:p>
            <a:pPr>
              <a:defRPr/>
            </a:pPr>
            <a:endParaRPr lang="en-US" dirty="0"/>
          </a:p>
        </p:txBody>
      </p:sp>
      <p:sp>
        <p:nvSpPr>
          <p:cNvPr id="6" name="Slide Number Placeholder 5"/>
          <p:cNvSpPr>
            <a:spLocks noGrp="1"/>
          </p:cNvSpPr>
          <p:nvPr>
            <p:ph type="sldNum" sz="quarter" idx="12"/>
          </p:nvPr>
        </p:nvSpPr>
        <p:spPr/>
        <p:txBody>
          <a:bodyPr/>
          <a:lstStyle/>
          <a:p>
            <a:pPr>
              <a:defRPr/>
            </a:pPr>
            <a:fld id="{B2E00648-7034-409F-91E6-277EB4E84EE4}" type="slidenum">
              <a:rPr lang="en-US" altLang="en-US" smtClean="0"/>
              <a:pPr>
                <a:defRPr/>
              </a:pPr>
              <a:t>‹#›</a:t>
            </a:fld>
            <a:endParaRPr lang="en-US" altLang="en-US" dirty="0"/>
          </a:p>
        </p:txBody>
      </p:sp>
    </p:spTree>
    <p:extLst>
      <p:ext uri="{BB962C8B-B14F-4D97-AF65-F5344CB8AC3E}">
        <p14:creationId xmlns:p14="http://schemas.microsoft.com/office/powerpoint/2010/main" val="366825498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pPr>
              <a:defRPr/>
            </a:pPr>
            <a:fld id="{73429E00-4FAD-485A-B6F0-4DA1F0773649}" type="datetimeFigureOut">
              <a:rPr lang="en-US" smtClean="0"/>
              <a:pPr>
                <a:defRPr/>
              </a:pPr>
              <a:t>9/15/19</a:t>
            </a:fld>
            <a:endParaRPr lang="en-US" dirty="0"/>
          </a:p>
        </p:txBody>
      </p:sp>
      <p:sp>
        <p:nvSpPr>
          <p:cNvPr id="6" name="Footer Placeholder 5"/>
          <p:cNvSpPr>
            <a:spLocks noGrp="1"/>
          </p:cNvSpPr>
          <p:nvPr>
            <p:ph type="ftr" sz="quarter" idx="11"/>
          </p:nvPr>
        </p:nvSpPr>
        <p:spPr/>
        <p:txBody>
          <a:bodyPr/>
          <a:lstStyle/>
          <a:p>
            <a:pPr>
              <a:defRPr/>
            </a:pPr>
            <a:endParaRPr lang="en-US" dirty="0"/>
          </a:p>
        </p:txBody>
      </p:sp>
      <p:sp>
        <p:nvSpPr>
          <p:cNvPr id="7" name="Slide Number Placeholder 6"/>
          <p:cNvSpPr>
            <a:spLocks noGrp="1"/>
          </p:cNvSpPr>
          <p:nvPr>
            <p:ph type="sldNum" sz="quarter" idx="12"/>
          </p:nvPr>
        </p:nvSpPr>
        <p:spPr/>
        <p:txBody>
          <a:bodyPr/>
          <a:lstStyle/>
          <a:p>
            <a:pPr>
              <a:defRPr/>
            </a:pPr>
            <a:fld id="{70EBD59D-F673-42A7-9F88-8CE2949FEF9C}" type="slidenum">
              <a:rPr lang="en-US" altLang="en-US" smtClean="0"/>
              <a:pPr>
                <a:defRPr/>
              </a:pPr>
              <a:t>‹#›</a:t>
            </a:fld>
            <a:endParaRPr lang="en-US" altLang="en-US" dirty="0"/>
          </a:p>
        </p:txBody>
      </p:sp>
    </p:spTree>
    <p:extLst>
      <p:ext uri="{BB962C8B-B14F-4D97-AF65-F5344CB8AC3E}">
        <p14:creationId xmlns:p14="http://schemas.microsoft.com/office/powerpoint/2010/main" val="242732523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7"/>
            <a:ext cx="105156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839789"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9"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72201"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1"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pPr>
              <a:defRPr/>
            </a:pPr>
            <a:fld id="{2E7481DD-64E9-453F-9A18-8E1185034B1B}" type="datetimeFigureOut">
              <a:rPr lang="en-US" smtClean="0"/>
              <a:pPr>
                <a:defRPr/>
              </a:pPr>
              <a:t>9/15/19</a:t>
            </a:fld>
            <a:endParaRPr lang="en-US" dirty="0"/>
          </a:p>
        </p:txBody>
      </p:sp>
      <p:sp>
        <p:nvSpPr>
          <p:cNvPr id="8" name="Footer Placeholder 7"/>
          <p:cNvSpPr>
            <a:spLocks noGrp="1"/>
          </p:cNvSpPr>
          <p:nvPr>
            <p:ph type="ftr" sz="quarter" idx="11"/>
          </p:nvPr>
        </p:nvSpPr>
        <p:spPr/>
        <p:txBody>
          <a:bodyPr/>
          <a:lstStyle/>
          <a:p>
            <a:pPr>
              <a:defRPr/>
            </a:pPr>
            <a:endParaRPr lang="en-US" dirty="0"/>
          </a:p>
        </p:txBody>
      </p:sp>
      <p:sp>
        <p:nvSpPr>
          <p:cNvPr id="9" name="Slide Number Placeholder 8"/>
          <p:cNvSpPr>
            <a:spLocks noGrp="1"/>
          </p:cNvSpPr>
          <p:nvPr>
            <p:ph type="sldNum" sz="quarter" idx="12"/>
          </p:nvPr>
        </p:nvSpPr>
        <p:spPr/>
        <p:txBody>
          <a:bodyPr/>
          <a:lstStyle/>
          <a:p>
            <a:pPr>
              <a:defRPr/>
            </a:pPr>
            <a:fld id="{4BF1DAE0-A164-4DF5-9795-C6535EAFCE8D}" type="slidenum">
              <a:rPr lang="en-US" altLang="en-US" smtClean="0"/>
              <a:pPr>
                <a:defRPr/>
              </a:pPr>
              <a:t>‹#›</a:t>
            </a:fld>
            <a:endParaRPr lang="en-US" altLang="en-US" dirty="0"/>
          </a:p>
        </p:txBody>
      </p:sp>
    </p:spTree>
    <p:extLst>
      <p:ext uri="{BB962C8B-B14F-4D97-AF65-F5344CB8AC3E}">
        <p14:creationId xmlns:p14="http://schemas.microsoft.com/office/powerpoint/2010/main" val="216461111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pPr>
              <a:defRPr/>
            </a:pPr>
            <a:fld id="{D40DB387-DA01-4626-BC06-C8C73EF51C7F}" type="datetimeFigureOut">
              <a:rPr lang="en-US" smtClean="0"/>
              <a:pPr>
                <a:defRPr/>
              </a:pPr>
              <a:t>9/15/19</a:t>
            </a:fld>
            <a:endParaRPr lang="en-US" dirty="0"/>
          </a:p>
        </p:txBody>
      </p:sp>
      <p:sp>
        <p:nvSpPr>
          <p:cNvPr id="4" name="Footer Placeholder 3"/>
          <p:cNvSpPr>
            <a:spLocks noGrp="1"/>
          </p:cNvSpPr>
          <p:nvPr>
            <p:ph type="ftr" sz="quarter" idx="11"/>
          </p:nvPr>
        </p:nvSpPr>
        <p:spPr/>
        <p:txBody>
          <a:bodyPr/>
          <a:lstStyle/>
          <a:p>
            <a:pPr>
              <a:defRPr/>
            </a:pPr>
            <a:endParaRPr lang="en-US" dirty="0"/>
          </a:p>
        </p:txBody>
      </p:sp>
      <p:sp>
        <p:nvSpPr>
          <p:cNvPr id="5" name="Slide Number Placeholder 4"/>
          <p:cNvSpPr>
            <a:spLocks noGrp="1"/>
          </p:cNvSpPr>
          <p:nvPr>
            <p:ph type="sldNum" sz="quarter" idx="12"/>
          </p:nvPr>
        </p:nvSpPr>
        <p:spPr/>
        <p:txBody>
          <a:bodyPr/>
          <a:lstStyle/>
          <a:p>
            <a:pPr>
              <a:defRPr/>
            </a:pPr>
            <a:fld id="{BD560632-52BD-4750-9838-DC4D4DBB4FFF}" type="slidenum">
              <a:rPr lang="en-US" altLang="en-US" smtClean="0"/>
              <a:pPr>
                <a:defRPr/>
              </a:pPr>
              <a:t>‹#›</a:t>
            </a:fld>
            <a:endParaRPr lang="en-US" altLang="en-US" dirty="0"/>
          </a:p>
        </p:txBody>
      </p:sp>
    </p:spTree>
    <p:extLst>
      <p:ext uri="{BB962C8B-B14F-4D97-AF65-F5344CB8AC3E}">
        <p14:creationId xmlns:p14="http://schemas.microsoft.com/office/powerpoint/2010/main" val="305727471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a:defRPr/>
            </a:pPr>
            <a:fld id="{FEBDF442-6F8D-4B5A-A87E-0D67F7C802FE}" type="datetimeFigureOut">
              <a:rPr lang="en-US" smtClean="0"/>
              <a:pPr>
                <a:defRPr/>
              </a:pPr>
              <a:t>9/15/19</a:t>
            </a:fld>
            <a:endParaRPr lang="en-US" dirty="0"/>
          </a:p>
        </p:txBody>
      </p:sp>
      <p:sp>
        <p:nvSpPr>
          <p:cNvPr id="3" name="Footer Placeholder 2"/>
          <p:cNvSpPr>
            <a:spLocks noGrp="1"/>
          </p:cNvSpPr>
          <p:nvPr>
            <p:ph type="ftr" sz="quarter" idx="11"/>
          </p:nvPr>
        </p:nvSpPr>
        <p:spPr/>
        <p:txBody>
          <a:bodyPr/>
          <a:lstStyle/>
          <a:p>
            <a:pPr>
              <a:defRPr/>
            </a:pPr>
            <a:endParaRPr lang="en-US" dirty="0"/>
          </a:p>
        </p:txBody>
      </p:sp>
      <p:sp>
        <p:nvSpPr>
          <p:cNvPr id="4" name="Slide Number Placeholder 3"/>
          <p:cNvSpPr>
            <a:spLocks noGrp="1"/>
          </p:cNvSpPr>
          <p:nvPr>
            <p:ph type="sldNum" sz="quarter" idx="12"/>
          </p:nvPr>
        </p:nvSpPr>
        <p:spPr/>
        <p:txBody>
          <a:bodyPr/>
          <a:lstStyle/>
          <a:p>
            <a:pPr>
              <a:defRPr/>
            </a:pPr>
            <a:fld id="{398C67E1-E6E4-4C1D-BC85-3209A2D36EF1}" type="slidenum">
              <a:rPr lang="en-US" altLang="en-US" smtClean="0"/>
              <a:pPr>
                <a:defRPr/>
              </a:pPr>
              <a:t>‹#›</a:t>
            </a:fld>
            <a:endParaRPr lang="en-US" altLang="en-US" dirty="0"/>
          </a:p>
        </p:txBody>
      </p:sp>
    </p:spTree>
    <p:extLst>
      <p:ext uri="{BB962C8B-B14F-4D97-AF65-F5344CB8AC3E}">
        <p14:creationId xmlns:p14="http://schemas.microsoft.com/office/powerpoint/2010/main" val="266491328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5183188" y="987427"/>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pPr>
              <a:defRPr/>
            </a:pPr>
            <a:fld id="{D3213E9F-D858-44D9-B83F-0E675F2E0129}" type="datetimeFigureOut">
              <a:rPr lang="en-US" smtClean="0"/>
              <a:pPr>
                <a:defRPr/>
              </a:pPr>
              <a:t>9/15/19</a:t>
            </a:fld>
            <a:endParaRPr lang="en-US" dirty="0"/>
          </a:p>
        </p:txBody>
      </p:sp>
      <p:sp>
        <p:nvSpPr>
          <p:cNvPr id="6" name="Footer Placeholder 5"/>
          <p:cNvSpPr>
            <a:spLocks noGrp="1"/>
          </p:cNvSpPr>
          <p:nvPr>
            <p:ph type="ftr" sz="quarter" idx="11"/>
          </p:nvPr>
        </p:nvSpPr>
        <p:spPr/>
        <p:txBody>
          <a:bodyPr/>
          <a:lstStyle/>
          <a:p>
            <a:pPr>
              <a:defRPr/>
            </a:pPr>
            <a:endParaRPr lang="en-US" dirty="0"/>
          </a:p>
        </p:txBody>
      </p:sp>
      <p:sp>
        <p:nvSpPr>
          <p:cNvPr id="7" name="Slide Number Placeholder 6"/>
          <p:cNvSpPr>
            <a:spLocks noGrp="1"/>
          </p:cNvSpPr>
          <p:nvPr>
            <p:ph type="sldNum" sz="quarter" idx="12"/>
          </p:nvPr>
        </p:nvSpPr>
        <p:spPr/>
        <p:txBody>
          <a:bodyPr/>
          <a:lstStyle/>
          <a:p>
            <a:pPr>
              <a:defRPr/>
            </a:pPr>
            <a:fld id="{C6D9274E-37A9-459A-A3CC-71A2AD219D9B}" type="slidenum">
              <a:rPr lang="en-US" altLang="en-US" smtClean="0"/>
              <a:pPr>
                <a:defRPr/>
              </a:pPr>
              <a:t>‹#›</a:t>
            </a:fld>
            <a:endParaRPr lang="en-US" altLang="en-US" dirty="0"/>
          </a:p>
        </p:txBody>
      </p:sp>
    </p:spTree>
    <p:extLst>
      <p:ext uri="{BB962C8B-B14F-4D97-AF65-F5344CB8AC3E}">
        <p14:creationId xmlns:p14="http://schemas.microsoft.com/office/powerpoint/2010/main" val="404750012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5183188" y="987427"/>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pPr>
              <a:defRPr/>
            </a:pPr>
            <a:fld id="{3CFB2BD8-B9B7-4E89-B467-05B3CEDCA89D}" type="datetimeFigureOut">
              <a:rPr lang="en-US" smtClean="0"/>
              <a:pPr>
                <a:defRPr/>
              </a:pPr>
              <a:t>9/15/19</a:t>
            </a:fld>
            <a:endParaRPr lang="en-US" dirty="0"/>
          </a:p>
        </p:txBody>
      </p:sp>
      <p:sp>
        <p:nvSpPr>
          <p:cNvPr id="6" name="Footer Placeholder 5"/>
          <p:cNvSpPr>
            <a:spLocks noGrp="1"/>
          </p:cNvSpPr>
          <p:nvPr>
            <p:ph type="ftr" sz="quarter" idx="11"/>
          </p:nvPr>
        </p:nvSpPr>
        <p:spPr/>
        <p:txBody>
          <a:bodyPr/>
          <a:lstStyle/>
          <a:p>
            <a:pPr>
              <a:defRPr/>
            </a:pPr>
            <a:endParaRPr lang="en-US" dirty="0"/>
          </a:p>
        </p:txBody>
      </p:sp>
      <p:sp>
        <p:nvSpPr>
          <p:cNvPr id="7" name="Slide Number Placeholder 6"/>
          <p:cNvSpPr>
            <a:spLocks noGrp="1"/>
          </p:cNvSpPr>
          <p:nvPr>
            <p:ph type="sldNum" sz="quarter" idx="12"/>
          </p:nvPr>
        </p:nvSpPr>
        <p:spPr/>
        <p:txBody>
          <a:bodyPr/>
          <a:lstStyle/>
          <a:p>
            <a:pPr>
              <a:defRPr/>
            </a:pPr>
            <a:fld id="{BE316CC3-7A17-46E0-B2CE-08B7AE93AC31}" type="slidenum">
              <a:rPr lang="en-US" altLang="en-US" smtClean="0"/>
              <a:pPr>
                <a:defRPr/>
              </a:pPr>
              <a:t>‹#›</a:t>
            </a:fld>
            <a:endParaRPr lang="en-US" altLang="en-US" dirty="0"/>
          </a:p>
        </p:txBody>
      </p:sp>
    </p:spTree>
    <p:extLst>
      <p:ext uri="{BB962C8B-B14F-4D97-AF65-F5344CB8AC3E}">
        <p14:creationId xmlns:p14="http://schemas.microsoft.com/office/powerpoint/2010/main" val="201306897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pPr>
              <a:defRPr/>
            </a:pPr>
            <a:fld id="{31D993AC-CD47-418A-801A-3D4A840221DF}" type="datetimeFigureOut">
              <a:rPr lang="en-US" smtClean="0"/>
              <a:pPr>
                <a:defRPr/>
              </a:pPr>
              <a:t>9/15/19</a:t>
            </a:fld>
            <a:endParaRPr lang="en-US" dirty="0"/>
          </a:p>
        </p:txBody>
      </p:sp>
      <p:sp>
        <p:nvSpPr>
          <p:cNvPr id="5" name="Footer Placeholder 4"/>
          <p:cNvSpPr>
            <a:spLocks noGrp="1"/>
          </p:cNvSpPr>
          <p:nvPr>
            <p:ph type="ftr" sz="quarter" idx="11"/>
          </p:nvPr>
        </p:nvSpPr>
        <p:spPr/>
        <p:txBody>
          <a:bodyPr/>
          <a:lstStyle/>
          <a:p>
            <a:pPr>
              <a:defRPr/>
            </a:pPr>
            <a:endParaRPr lang="en-US" dirty="0"/>
          </a:p>
        </p:txBody>
      </p:sp>
      <p:sp>
        <p:nvSpPr>
          <p:cNvPr id="6" name="Slide Number Placeholder 5"/>
          <p:cNvSpPr>
            <a:spLocks noGrp="1"/>
          </p:cNvSpPr>
          <p:nvPr>
            <p:ph type="sldNum" sz="quarter" idx="12"/>
          </p:nvPr>
        </p:nvSpPr>
        <p:spPr/>
        <p:txBody>
          <a:bodyPr/>
          <a:lstStyle/>
          <a:p>
            <a:pPr>
              <a:defRPr/>
            </a:pPr>
            <a:fld id="{E86C97BD-4B74-4B4C-BF7D-77813C7643F1}" type="slidenum">
              <a:rPr lang="en-US" altLang="en-US" smtClean="0"/>
              <a:pPr>
                <a:defRPr/>
              </a:pPr>
              <a:t>‹#›</a:t>
            </a:fld>
            <a:endParaRPr lang="en-US" altLang="en-US" dirty="0"/>
          </a:p>
        </p:txBody>
      </p:sp>
    </p:spTree>
    <p:extLst>
      <p:ext uri="{BB962C8B-B14F-4D97-AF65-F5344CB8AC3E}">
        <p14:creationId xmlns:p14="http://schemas.microsoft.com/office/powerpoint/2010/main" val="109699817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1" y="365125"/>
            <a:ext cx="2628900"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1"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pPr>
              <a:defRPr/>
            </a:pPr>
            <a:fld id="{68E11EA4-414B-496E-8224-09C105A65469}" type="datetimeFigureOut">
              <a:rPr lang="en-US" smtClean="0"/>
              <a:pPr>
                <a:defRPr/>
              </a:pPr>
              <a:t>9/15/19</a:t>
            </a:fld>
            <a:endParaRPr lang="en-US" dirty="0"/>
          </a:p>
        </p:txBody>
      </p:sp>
      <p:sp>
        <p:nvSpPr>
          <p:cNvPr id="5" name="Footer Placeholder 4"/>
          <p:cNvSpPr>
            <a:spLocks noGrp="1"/>
          </p:cNvSpPr>
          <p:nvPr>
            <p:ph type="ftr" sz="quarter" idx="11"/>
          </p:nvPr>
        </p:nvSpPr>
        <p:spPr/>
        <p:txBody>
          <a:bodyPr/>
          <a:lstStyle/>
          <a:p>
            <a:pPr>
              <a:defRPr/>
            </a:pPr>
            <a:endParaRPr lang="en-US" dirty="0"/>
          </a:p>
        </p:txBody>
      </p:sp>
      <p:sp>
        <p:nvSpPr>
          <p:cNvPr id="6" name="Slide Number Placeholder 5"/>
          <p:cNvSpPr>
            <a:spLocks noGrp="1"/>
          </p:cNvSpPr>
          <p:nvPr>
            <p:ph type="sldNum" sz="quarter" idx="12"/>
          </p:nvPr>
        </p:nvSpPr>
        <p:spPr/>
        <p:txBody>
          <a:bodyPr/>
          <a:lstStyle/>
          <a:p>
            <a:pPr>
              <a:defRPr/>
            </a:pPr>
            <a:fld id="{3CAA5F29-34CC-4FC6-895C-D8C32ED7C042}" type="slidenum">
              <a:rPr lang="en-US" altLang="en-US" smtClean="0"/>
              <a:pPr>
                <a:defRPr/>
              </a:pPr>
              <a:t>‹#›</a:t>
            </a:fld>
            <a:endParaRPr lang="en-US" altLang="en-US" dirty="0"/>
          </a:p>
        </p:txBody>
      </p:sp>
    </p:spTree>
    <p:extLst>
      <p:ext uri="{BB962C8B-B14F-4D97-AF65-F5344CB8AC3E}">
        <p14:creationId xmlns:p14="http://schemas.microsoft.com/office/powerpoint/2010/main" val="136852363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4" name="TextBox 20"/>
          <p:cNvSpPr txBox="1">
            <a:spLocks noChangeArrowheads="1"/>
          </p:cNvSpPr>
          <p:nvPr/>
        </p:nvSpPr>
        <p:spPr bwMode="auto">
          <a:xfrm>
            <a:off x="5830888" y="203200"/>
            <a:ext cx="4940300"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r" eaLnBrk="1" hangingPunct="1">
              <a:lnSpc>
                <a:spcPct val="100000"/>
              </a:lnSpc>
              <a:spcBef>
                <a:spcPct val="0"/>
              </a:spcBef>
              <a:buFontTx/>
              <a:buNone/>
              <a:defRPr/>
            </a:pPr>
            <a:r>
              <a:rPr lang="nl-NL" altLang="en-US" sz="1800" b="1" dirty="0">
                <a:solidFill>
                  <a:schemeClr val="accent1">
                    <a:lumMod val="75000"/>
                  </a:schemeClr>
                </a:solidFill>
                <a:latin typeface="Cambria" panose="02040503050406030204" pitchFamily="18" charset="0"/>
              </a:rPr>
              <a:t>Deeper Christian Life Ministry</a:t>
            </a:r>
          </a:p>
          <a:p>
            <a:pPr algn="r" eaLnBrk="1" hangingPunct="1">
              <a:lnSpc>
                <a:spcPct val="100000"/>
              </a:lnSpc>
              <a:spcBef>
                <a:spcPct val="0"/>
              </a:spcBef>
              <a:buFontTx/>
              <a:buNone/>
              <a:defRPr/>
            </a:pPr>
            <a:r>
              <a:rPr lang="en-US" altLang="en-US" sz="1800" b="1" dirty="0">
                <a:solidFill>
                  <a:schemeClr val="accent1">
                    <a:lumMod val="75000"/>
                  </a:schemeClr>
                </a:solidFill>
                <a:latin typeface="Cambria" panose="02040503050406030204" pitchFamily="18" charset="0"/>
              </a:rPr>
              <a:t>The Netherlands</a:t>
            </a:r>
          </a:p>
        </p:txBody>
      </p:sp>
      <p:sp>
        <p:nvSpPr>
          <p:cNvPr id="5" name="Rectangle 4"/>
          <p:cNvSpPr/>
          <p:nvPr/>
        </p:nvSpPr>
        <p:spPr>
          <a:xfrm>
            <a:off x="0" y="6356350"/>
            <a:ext cx="12192000" cy="501650"/>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500" dirty="0">
                <a:latin typeface="Bell MT" panose="02020503060305020303" pitchFamily="18" charset="0"/>
              </a:rPr>
              <a:t>…earnestly contend for the FAITH which was once delivered unto the SAINTS (Jude 3)</a:t>
            </a:r>
          </a:p>
        </p:txBody>
      </p:sp>
      <p:sp>
        <p:nvSpPr>
          <p:cNvPr id="6" name="Rectangle 5"/>
          <p:cNvSpPr/>
          <p:nvPr/>
        </p:nvSpPr>
        <p:spPr>
          <a:xfrm>
            <a:off x="0" y="965200"/>
            <a:ext cx="12192000" cy="238125"/>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7" name="Rectangle 6"/>
          <p:cNvSpPr>
            <a:spLocks noChangeArrowheads="1"/>
          </p:cNvSpPr>
          <p:nvPr/>
        </p:nvSpPr>
        <p:spPr bwMode="auto">
          <a:xfrm>
            <a:off x="3575050" y="6054725"/>
            <a:ext cx="7778750"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r">
              <a:defRPr/>
            </a:pPr>
            <a:r>
              <a:rPr lang="en-US" altLang="en-US" sz="1400" b="1" u="sng">
                <a:latin typeface="Times New Roman" panose="02020603050405020304" pitchFamily="18" charset="0"/>
                <a:cs typeface="Times New Roman" panose="02020603050405020304" pitchFamily="18" charset="0"/>
              </a:rPr>
              <a:t>Email: </a:t>
            </a:r>
            <a:r>
              <a:rPr lang="en-US" altLang="en-US" sz="1400" b="1">
                <a:solidFill>
                  <a:srgbClr val="FF0000"/>
                </a:solidFill>
                <a:latin typeface="Times New Roman" panose="02020603050405020304" pitchFamily="18" charset="0"/>
                <a:cs typeface="Times New Roman" panose="02020603050405020304" pitchFamily="18" charset="0"/>
              </a:rPr>
              <a:t>info@deeperlife.nl;  </a:t>
            </a:r>
            <a:r>
              <a:rPr lang="en-US" altLang="en-US" sz="1400" b="1" u="sng">
                <a:latin typeface="Times New Roman" panose="02020603050405020304" pitchFamily="18" charset="0"/>
                <a:cs typeface="Times New Roman" panose="02020603050405020304" pitchFamily="18" charset="0"/>
              </a:rPr>
              <a:t>Websites</a:t>
            </a:r>
            <a:r>
              <a:rPr lang="en-US" altLang="en-US" sz="1400" b="1">
                <a:latin typeface="Times New Roman" panose="02020603050405020304" pitchFamily="18" charset="0"/>
                <a:cs typeface="Times New Roman" panose="02020603050405020304" pitchFamily="18" charset="0"/>
              </a:rPr>
              <a:t>: </a:t>
            </a:r>
            <a:r>
              <a:rPr lang="en-US" altLang="en-US" sz="1400" b="1">
                <a:solidFill>
                  <a:srgbClr val="FF0000"/>
                </a:solidFill>
                <a:latin typeface="Times New Roman" panose="02020603050405020304" pitchFamily="18" charset="0"/>
                <a:cs typeface="Times New Roman" panose="02020603050405020304" pitchFamily="18" charset="0"/>
              </a:rPr>
              <a:t>www.dclm-nl.org;  www.dclm.org</a:t>
            </a:r>
            <a:endParaRPr lang="en-US" altLang="en-US" sz="1400">
              <a:solidFill>
                <a:srgbClr val="FF0000"/>
              </a:solidFill>
            </a:endParaRPr>
          </a:p>
        </p:txBody>
      </p:sp>
      <p:sp>
        <p:nvSpPr>
          <p:cNvPr id="9" name="Rectangle 8"/>
          <p:cNvSpPr/>
          <p:nvPr/>
        </p:nvSpPr>
        <p:spPr>
          <a:xfrm>
            <a:off x="0" y="1243013"/>
            <a:ext cx="12192000" cy="10001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pic>
        <p:nvPicPr>
          <p:cNvPr id="10" name="Picture 12"/>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0925175" y="90488"/>
            <a:ext cx="704850" cy="831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ctrTitle"/>
          </p:nvPr>
        </p:nvSpPr>
        <p:spPr>
          <a:xfrm>
            <a:off x="914400" y="1417284"/>
            <a:ext cx="10363200" cy="2221099"/>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524000" y="3787855"/>
            <a:ext cx="9144000" cy="1580559"/>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11" name="Date Placeholder 3"/>
          <p:cNvSpPr>
            <a:spLocks noGrp="1"/>
          </p:cNvSpPr>
          <p:nvPr>
            <p:ph type="dt" sz="half" idx="10"/>
          </p:nvPr>
        </p:nvSpPr>
        <p:spPr/>
        <p:txBody>
          <a:bodyPr/>
          <a:lstStyle>
            <a:lvl1pPr>
              <a:defRPr/>
            </a:lvl1pPr>
          </a:lstStyle>
          <a:p>
            <a:pPr>
              <a:defRPr/>
            </a:pPr>
            <a:fld id="{5F3F4CC0-4873-4233-BDCF-80BEBAD5A084}" type="datetimeFigureOut">
              <a:rPr lang="en-US"/>
              <a:pPr>
                <a:defRPr/>
              </a:pPr>
              <a:t>9/15/19</a:t>
            </a:fld>
            <a:endParaRPr lang="en-US"/>
          </a:p>
        </p:txBody>
      </p:sp>
      <p:sp>
        <p:nvSpPr>
          <p:cNvPr id="12" name="Footer Placeholder 4"/>
          <p:cNvSpPr>
            <a:spLocks noGrp="1"/>
          </p:cNvSpPr>
          <p:nvPr>
            <p:ph type="ftr" sz="quarter" idx="11"/>
          </p:nvPr>
        </p:nvSpPr>
        <p:spPr/>
        <p:txBody>
          <a:bodyPr/>
          <a:lstStyle>
            <a:lvl1pPr>
              <a:defRPr/>
            </a:lvl1pPr>
          </a:lstStyle>
          <a:p>
            <a:pPr>
              <a:defRPr/>
            </a:pPr>
            <a:endParaRPr lang="en-US"/>
          </a:p>
        </p:txBody>
      </p:sp>
      <p:pic>
        <p:nvPicPr>
          <p:cNvPr id="15" name="Picture 14">
            <a:extLst>
              <a:ext uri="{FF2B5EF4-FFF2-40B4-BE49-F238E27FC236}">
                <a16:creationId xmlns:a16="http://schemas.microsoft.com/office/drawing/2014/main" id="{B3D10086-4EEE-8F41-BC30-9FC6F6761075}"/>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476057" y="84955"/>
            <a:ext cx="876685" cy="805985"/>
          </a:xfrm>
          <a:prstGeom prst="rect">
            <a:avLst/>
          </a:prstGeom>
        </p:spPr>
      </p:pic>
    </p:spTree>
    <p:extLst>
      <p:ext uri="{BB962C8B-B14F-4D97-AF65-F5344CB8AC3E}">
        <p14:creationId xmlns:p14="http://schemas.microsoft.com/office/powerpoint/2010/main" val="51713041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TextBox 20"/>
          <p:cNvSpPr txBox="1">
            <a:spLocks noChangeArrowheads="1"/>
          </p:cNvSpPr>
          <p:nvPr/>
        </p:nvSpPr>
        <p:spPr bwMode="auto">
          <a:xfrm>
            <a:off x="6597774" y="106363"/>
            <a:ext cx="4322762"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r" eaLnBrk="1" hangingPunct="1">
              <a:lnSpc>
                <a:spcPct val="100000"/>
              </a:lnSpc>
              <a:spcBef>
                <a:spcPct val="0"/>
              </a:spcBef>
              <a:buFontTx/>
              <a:buNone/>
              <a:defRPr/>
            </a:pPr>
            <a:r>
              <a:rPr lang="nl-NL" altLang="en-US" sz="1800" b="1" dirty="0">
                <a:solidFill>
                  <a:schemeClr val="accent1">
                    <a:lumMod val="75000"/>
                  </a:schemeClr>
                </a:solidFill>
                <a:latin typeface="Cambria" panose="02040503050406030204" pitchFamily="18" charset="0"/>
              </a:rPr>
              <a:t>Deeper Christian Life Ministry</a:t>
            </a:r>
          </a:p>
          <a:p>
            <a:pPr algn="r" eaLnBrk="1" hangingPunct="1">
              <a:lnSpc>
                <a:spcPct val="100000"/>
              </a:lnSpc>
              <a:spcBef>
                <a:spcPct val="0"/>
              </a:spcBef>
              <a:buFontTx/>
              <a:buNone/>
              <a:defRPr/>
            </a:pPr>
            <a:r>
              <a:rPr lang="en-US" altLang="en-US" sz="1800" b="1" dirty="0">
                <a:solidFill>
                  <a:schemeClr val="accent1">
                    <a:lumMod val="75000"/>
                  </a:schemeClr>
                </a:solidFill>
                <a:latin typeface="Cambria" panose="02040503050406030204" pitchFamily="18" charset="0"/>
              </a:rPr>
              <a:t>The Netherlands</a:t>
            </a:r>
          </a:p>
        </p:txBody>
      </p:sp>
      <p:sp>
        <p:nvSpPr>
          <p:cNvPr id="5" name="Rectangle 4"/>
          <p:cNvSpPr/>
          <p:nvPr/>
        </p:nvSpPr>
        <p:spPr>
          <a:xfrm>
            <a:off x="0" y="852488"/>
            <a:ext cx="12192000" cy="100012"/>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6" name="Rectangle 5"/>
          <p:cNvSpPr/>
          <p:nvPr/>
        </p:nvSpPr>
        <p:spPr>
          <a:xfrm>
            <a:off x="0" y="6353175"/>
            <a:ext cx="12192000" cy="504825"/>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500" dirty="0">
                <a:latin typeface="Bell MT" panose="02020503060305020303" pitchFamily="18" charset="0"/>
              </a:rPr>
              <a:t>…earnestly contend for the FAITH which was once delivered unto the SAINTS (Jude 3)</a:t>
            </a:r>
          </a:p>
        </p:txBody>
      </p:sp>
      <p:sp>
        <p:nvSpPr>
          <p:cNvPr id="7" name="Rectangle 6"/>
          <p:cNvSpPr/>
          <p:nvPr/>
        </p:nvSpPr>
        <p:spPr>
          <a:xfrm>
            <a:off x="0" y="1011238"/>
            <a:ext cx="12192000" cy="1016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pic>
        <p:nvPicPr>
          <p:cNvPr id="9" name="Picture 11"/>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0920536" y="0"/>
            <a:ext cx="704850" cy="831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838200" y="1170135"/>
            <a:ext cx="10515600" cy="593707"/>
          </a:xfrm>
        </p:spPr>
        <p:txBody>
          <a:bodyPr/>
          <a:lstStyle>
            <a:lvl1pPr>
              <a:defRPr sz="3600">
                <a:latin typeface="Cambria" panose="02040503050406030204" pitchFamily="18" charset="0"/>
              </a:defRPr>
            </a:lvl1pPr>
          </a:lstStyle>
          <a:p>
            <a:r>
              <a:rPr lang="en-US" dirty="0"/>
              <a:t>Click to edit Master title style</a:t>
            </a:r>
          </a:p>
        </p:txBody>
      </p:sp>
      <p:sp>
        <p:nvSpPr>
          <p:cNvPr id="3" name="Content Placeholder 2"/>
          <p:cNvSpPr>
            <a:spLocks noGrp="1"/>
          </p:cNvSpPr>
          <p:nvPr>
            <p:ph idx="1"/>
          </p:nvPr>
        </p:nvSpPr>
        <p:spPr>
          <a:xfrm>
            <a:off x="838200" y="2023872"/>
            <a:ext cx="10515600" cy="3875722"/>
          </a:xfrm>
        </p:spPr>
        <p:txBody>
          <a:bodyPr/>
          <a:lstStyle>
            <a:lvl1pPr>
              <a:defRPr sz="3200"/>
            </a:lvl1pPr>
            <a:lvl2pPr>
              <a:defRPr sz="3000"/>
            </a:lvl2pPr>
            <a:lvl3pPr>
              <a:defRPr sz="2800"/>
            </a:lvl3pPr>
            <a:lvl4pPr>
              <a:defRPr sz="2600"/>
            </a:lvl4pPr>
            <a:lvl5pPr>
              <a:defRPr sz="24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14" name="Picture 13">
            <a:extLst>
              <a:ext uri="{FF2B5EF4-FFF2-40B4-BE49-F238E27FC236}">
                <a16:creationId xmlns:a16="http://schemas.microsoft.com/office/drawing/2014/main" id="{75DDF9D7-720F-374E-866B-4B431C46F52F}"/>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551384" y="1"/>
            <a:ext cx="909185" cy="835864"/>
          </a:xfrm>
          <a:prstGeom prst="rect">
            <a:avLst/>
          </a:prstGeom>
        </p:spPr>
      </p:pic>
    </p:spTree>
    <p:extLst>
      <p:ext uri="{BB962C8B-B14F-4D97-AF65-F5344CB8AC3E}">
        <p14:creationId xmlns:p14="http://schemas.microsoft.com/office/powerpoint/2010/main" val="9602891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1" y="1709740"/>
            <a:ext cx="105156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831851" y="4589465"/>
            <a:ext cx="105156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lvl1pPr>
              <a:defRPr/>
            </a:lvl1pPr>
          </a:lstStyle>
          <a:p>
            <a:pPr>
              <a:defRPr/>
            </a:pPr>
            <a:fld id="{B0C1BE17-3654-4CE2-B0FD-936A3E10C842}" type="datetimeFigureOut">
              <a:rPr lang="en-US"/>
              <a:pPr>
                <a:defRPr/>
              </a:pPr>
              <a:t>9/15/19</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B2E00648-7034-409F-91E6-277EB4E84EE4}" type="slidenum">
              <a:rPr lang="en-US" altLang="en-US"/>
              <a:pPr>
                <a:defRPr/>
              </a:pPr>
              <a:t>‹#›</a:t>
            </a:fld>
            <a:endParaRPr lang="en-US" altLang="en-US"/>
          </a:p>
        </p:txBody>
      </p:sp>
    </p:spTree>
    <p:extLst>
      <p:ext uri="{BB962C8B-B14F-4D97-AF65-F5344CB8AC3E}">
        <p14:creationId xmlns:p14="http://schemas.microsoft.com/office/powerpoint/2010/main" val="152950596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3"/>
          <p:cNvSpPr>
            <a:spLocks noGrp="1"/>
          </p:cNvSpPr>
          <p:nvPr>
            <p:ph type="dt" sz="half" idx="10"/>
          </p:nvPr>
        </p:nvSpPr>
        <p:spPr/>
        <p:txBody>
          <a:bodyPr/>
          <a:lstStyle>
            <a:lvl1pPr>
              <a:defRPr/>
            </a:lvl1pPr>
          </a:lstStyle>
          <a:p>
            <a:pPr>
              <a:defRPr/>
            </a:pPr>
            <a:fld id="{73429E00-4FAD-485A-B6F0-4DA1F0773649}" type="datetimeFigureOut">
              <a:rPr lang="en-US"/>
              <a:pPr>
                <a:defRPr/>
              </a:pPr>
              <a:t>9/15/19</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70EBD59D-F673-42A7-9F88-8CE2949FEF9C}" type="slidenum">
              <a:rPr lang="en-US" altLang="en-US"/>
              <a:pPr>
                <a:defRPr/>
              </a:pPr>
              <a:t>‹#›</a:t>
            </a:fld>
            <a:endParaRPr lang="en-US" altLang="en-US"/>
          </a:p>
        </p:txBody>
      </p:sp>
    </p:spTree>
    <p:extLst>
      <p:ext uri="{BB962C8B-B14F-4D97-AF65-F5344CB8AC3E}">
        <p14:creationId xmlns:p14="http://schemas.microsoft.com/office/powerpoint/2010/main" val="165232346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7"/>
            <a:ext cx="105156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839789"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9"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72201"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1"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3"/>
          <p:cNvSpPr>
            <a:spLocks noGrp="1"/>
          </p:cNvSpPr>
          <p:nvPr>
            <p:ph type="dt" sz="half" idx="10"/>
          </p:nvPr>
        </p:nvSpPr>
        <p:spPr/>
        <p:txBody>
          <a:bodyPr/>
          <a:lstStyle>
            <a:lvl1pPr>
              <a:defRPr/>
            </a:lvl1pPr>
          </a:lstStyle>
          <a:p>
            <a:pPr>
              <a:defRPr/>
            </a:pPr>
            <a:fld id="{2E7481DD-64E9-453F-9A18-8E1185034B1B}" type="datetimeFigureOut">
              <a:rPr lang="en-US"/>
              <a:pPr>
                <a:defRPr/>
              </a:pPr>
              <a:t>9/15/19</a:t>
            </a:fld>
            <a:endParaRPr lang="en-US"/>
          </a:p>
        </p:txBody>
      </p:sp>
      <p:sp>
        <p:nvSpPr>
          <p:cNvPr id="8" name="Footer Placeholder 4"/>
          <p:cNvSpPr>
            <a:spLocks noGrp="1"/>
          </p:cNvSpPr>
          <p:nvPr>
            <p:ph type="ftr" sz="quarter" idx="11"/>
          </p:nvPr>
        </p:nvSpPr>
        <p:spPr/>
        <p:txBody>
          <a:bodyPr/>
          <a:lstStyle>
            <a:lvl1pPr>
              <a:defRPr/>
            </a:lvl1pPr>
          </a:lstStyle>
          <a:p>
            <a:pPr>
              <a:defRPr/>
            </a:pPr>
            <a:endParaRPr lang="en-US"/>
          </a:p>
        </p:txBody>
      </p:sp>
      <p:sp>
        <p:nvSpPr>
          <p:cNvPr id="9" name="Slide Number Placeholder 5"/>
          <p:cNvSpPr>
            <a:spLocks noGrp="1"/>
          </p:cNvSpPr>
          <p:nvPr>
            <p:ph type="sldNum" sz="quarter" idx="12"/>
          </p:nvPr>
        </p:nvSpPr>
        <p:spPr/>
        <p:txBody>
          <a:bodyPr/>
          <a:lstStyle>
            <a:lvl1pPr>
              <a:defRPr/>
            </a:lvl1pPr>
          </a:lstStyle>
          <a:p>
            <a:pPr>
              <a:defRPr/>
            </a:pPr>
            <a:fld id="{4BF1DAE0-A164-4DF5-9795-C6535EAFCE8D}" type="slidenum">
              <a:rPr lang="en-US" altLang="en-US"/>
              <a:pPr>
                <a:defRPr/>
              </a:pPr>
              <a:t>‹#›</a:t>
            </a:fld>
            <a:endParaRPr lang="en-US" altLang="en-US"/>
          </a:p>
        </p:txBody>
      </p:sp>
    </p:spTree>
    <p:extLst>
      <p:ext uri="{BB962C8B-B14F-4D97-AF65-F5344CB8AC3E}">
        <p14:creationId xmlns:p14="http://schemas.microsoft.com/office/powerpoint/2010/main" val="41042993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3"/>
          <p:cNvSpPr>
            <a:spLocks noGrp="1"/>
          </p:cNvSpPr>
          <p:nvPr>
            <p:ph type="dt" sz="half" idx="10"/>
          </p:nvPr>
        </p:nvSpPr>
        <p:spPr/>
        <p:txBody>
          <a:bodyPr/>
          <a:lstStyle>
            <a:lvl1pPr>
              <a:defRPr/>
            </a:lvl1pPr>
          </a:lstStyle>
          <a:p>
            <a:pPr>
              <a:defRPr/>
            </a:pPr>
            <a:fld id="{D40DB387-DA01-4626-BC06-C8C73EF51C7F}" type="datetimeFigureOut">
              <a:rPr lang="en-US"/>
              <a:pPr>
                <a:defRPr/>
              </a:pPr>
              <a:t>9/15/19</a:t>
            </a:fld>
            <a:endParaRPr lang="en-US"/>
          </a:p>
        </p:txBody>
      </p:sp>
      <p:sp>
        <p:nvSpPr>
          <p:cNvPr id="4" name="Footer Placeholder 4"/>
          <p:cNvSpPr>
            <a:spLocks noGrp="1"/>
          </p:cNvSpPr>
          <p:nvPr>
            <p:ph type="ftr" sz="quarter" idx="11"/>
          </p:nvPr>
        </p:nvSpPr>
        <p:spPr/>
        <p:txBody>
          <a:bodyPr/>
          <a:lstStyle>
            <a:lvl1pPr>
              <a:defRPr/>
            </a:lvl1pPr>
          </a:lstStyle>
          <a:p>
            <a:pPr>
              <a:defRPr/>
            </a:pPr>
            <a:endParaRPr lang="en-US"/>
          </a:p>
        </p:txBody>
      </p:sp>
      <p:sp>
        <p:nvSpPr>
          <p:cNvPr id="5" name="Slide Number Placeholder 5"/>
          <p:cNvSpPr>
            <a:spLocks noGrp="1"/>
          </p:cNvSpPr>
          <p:nvPr>
            <p:ph type="sldNum" sz="quarter" idx="12"/>
          </p:nvPr>
        </p:nvSpPr>
        <p:spPr/>
        <p:txBody>
          <a:bodyPr/>
          <a:lstStyle>
            <a:lvl1pPr>
              <a:defRPr/>
            </a:lvl1pPr>
          </a:lstStyle>
          <a:p>
            <a:pPr>
              <a:defRPr/>
            </a:pPr>
            <a:fld id="{BD560632-52BD-4750-9838-DC4D4DBB4FFF}" type="slidenum">
              <a:rPr lang="en-US" altLang="en-US"/>
              <a:pPr>
                <a:defRPr/>
              </a:pPr>
              <a:t>‹#›</a:t>
            </a:fld>
            <a:endParaRPr lang="en-US" altLang="en-US"/>
          </a:p>
        </p:txBody>
      </p:sp>
    </p:spTree>
    <p:extLst>
      <p:ext uri="{BB962C8B-B14F-4D97-AF65-F5344CB8AC3E}">
        <p14:creationId xmlns:p14="http://schemas.microsoft.com/office/powerpoint/2010/main" val="313956271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FEBDF442-6F8D-4B5A-A87E-0D67F7C802FE}" type="datetimeFigureOut">
              <a:rPr lang="en-US"/>
              <a:pPr>
                <a:defRPr/>
              </a:pPr>
              <a:t>9/15/19</a:t>
            </a:fld>
            <a:endParaRPr lang="en-US"/>
          </a:p>
        </p:txBody>
      </p:sp>
      <p:sp>
        <p:nvSpPr>
          <p:cNvPr id="3" name="Footer Placeholder 4"/>
          <p:cNvSpPr>
            <a:spLocks noGrp="1"/>
          </p:cNvSpPr>
          <p:nvPr>
            <p:ph type="ftr" sz="quarter" idx="11"/>
          </p:nvPr>
        </p:nvSpPr>
        <p:spPr/>
        <p:txBody>
          <a:bodyPr/>
          <a:lstStyle>
            <a:lvl1pPr>
              <a:defRPr/>
            </a:lvl1pPr>
          </a:lstStyle>
          <a:p>
            <a:pPr>
              <a:defRPr/>
            </a:pPr>
            <a:endParaRPr lang="en-US"/>
          </a:p>
        </p:txBody>
      </p:sp>
      <p:sp>
        <p:nvSpPr>
          <p:cNvPr id="4" name="Slide Number Placeholder 5"/>
          <p:cNvSpPr>
            <a:spLocks noGrp="1"/>
          </p:cNvSpPr>
          <p:nvPr>
            <p:ph type="sldNum" sz="quarter" idx="12"/>
          </p:nvPr>
        </p:nvSpPr>
        <p:spPr/>
        <p:txBody>
          <a:bodyPr/>
          <a:lstStyle>
            <a:lvl1pPr>
              <a:defRPr/>
            </a:lvl1pPr>
          </a:lstStyle>
          <a:p>
            <a:pPr>
              <a:defRPr/>
            </a:pPr>
            <a:fld id="{398C67E1-E6E4-4C1D-BC85-3209A2D36EF1}" type="slidenum">
              <a:rPr lang="en-US" altLang="en-US"/>
              <a:pPr>
                <a:defRPr/>
              </a:pPr>
              <a:t>‹#›</a:t>
            </a:fld>
            <a:endParaRPr lang="en-US" altLang="en-US"/>
          </a:p>
        </p:txBody>
      </p:sp>
    </p:spTree>
    <p:extLst>
      <p:ext uri="{BB962C8B-B14F-4D97-AF65-F5344CB8AC3E}">
        <p14:creationId xmlns:p14="http://schemas.microsoft.com/office/powerpoint/2010/main" val="94775264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5183188" y="987427"/>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fld id="{D3213E9F-D858-44D9-B83F-0E675F2E0129}" type="datetimeFigureOut">
              <a:rPr lang="en-US"/>
              <a:pPr>
                <a:defRPr/>
              </a:pPr>
              <a:t>9/15/19</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C6D9274E-37A9-459A-A3CC-71A2AD219D9B}" type="slidenum">
              <a:rPr lang="en-US" altLang="en-US"/>
              <a:pPr>
                <a:defRPr/>
              </a:pPr>
              <a:t>‹#›</a:t>
            </a:fld>
            <a:endParaRPr lang="en-US" altLang="en-US"/>
          </a:p>
        </p:txBody>
      </p:sp>
    </p:spTree>
    <p:extLst>
      <p:ext uri="{BB962C8B-B14F-4D97-AF65-F5344CB8AC3E}">
        <p14:creationId xmlns:p14="http://schemas.microsoft.com/office/powerpoint/2010/main" val="51201970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5183188" y="987427"/>
            <a:ext cx="6172200" cy="4873625"/>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a:t>Click icon to add picture</a:t>
            </a:r>
            <a:endParaRPr lang="en-US" noProof="0"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fld id="{3CFB2BD8-B9B7-4E89-B467-05B3CEDCA89D}" type="datetimeFigureOut">
              <a:rPr lang="en-US"/>
              <a:pPr>
                <a:defRPr/>
              </a:pPr>
              <a:t>9/15/19</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BE316CC3-7A17-46E0-B2CE-08B7AE93AC31}" type="slidenum">
              <a:rPr lang="en-US" altLang="en-US"/>
              <a:pPr>
                <a:defRPr/>
              </a:pPr>
              <a:t>‹#›</a:t>
            </a:fld>
            <a:endParaRPr lang="en-US" altLang="en-US"/>
          </a:p>
        </p:txBody>
      </p:sp>
    </p:spTree>
    <p:extLst>
      <p:ext uri="{BB962C8B-B14F-4D97-AF65-F5344CB8AC3E}">
        <p14:creationId xmlns:p14="http://schemas.microsoft.com/office/powerpoint/2010/main" val="389092983"/>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lvl1pPr>
              <a:defRPr/>
            </a:lvl1pPr>
          </a:lstStyle>
          <a:p>
            <a:pPr>
              <a:defRPr/>
            </a:pPr>
            <a:fld id="{31D993AC-CD47-418A-801A-3D4A840221DF}" type="datetimeFigureOut">
              <a:rPr lang="en-US"/>
              <a:pPr>
                <a:defRPr/>
              </a:pPr>
              <a:t>9/15/19</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E86C97BD-4B74-4B4C-BF7D-77813C7643F1}" type="slidenum">
              <a:rPr lang="en-US" altLang="en-US"/>
              <a:pPr>
                <a:defRPr/>
              </a:pPr>
              <a:t>‹#›</a:t>
            </a:fld>
            <a:endParaRPr lang="en-US" altLang="en-US"/>
          </a:p>
        </p:txBody>
      </p:sp>
    </p:spTree>
    <p:extLst>
      <p:ext uri="{BB962C8B-B14F-4D97-AF65-F5344CB8AC3E}">
        <p14:creationId xmlns:p14="http://schemas.microsoft.com/office/powerpoint/2010/main" val="740142604"/>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1" y="365125"/>
            <a:ext cx="2628900"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1"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lvl1pPr>
              <a:defRPr/>
            </a:lvl1pPr>
          </a:lstStyle>
          <a:p>
            <a:pPr>
              <a:defRPr/>
            </a:pPr>
            <a:fld id="{68E11EA4-414B-496E-8224-09C105A65469}" type="datetimeFigureOut">
              <a:rPr lang="en-US"/>
              <a:pPr>
                <a:defRPr/>
              </a:pPr>
              <a:t>9/15/19</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3CAA5F29-34CC-4FC6-895C-D8C32ED7C042}" type="slidenum">
              <a:rPr lang="en-US" altLang="en-US"/>
              <a:pPr>
                <a:defRPr/>
              </a:pPr>
              <a:t>‹#›</a:t>
            </a:fld>
            <a:endParaRPr lang="en-US" altLang="en-US"/>
          </a:p>
        </p:txBody>
      </p:sp>
    </p:spTree>
    <p:extLst>
      <p:ext uri="{BB962C8B-B14F-4D97-AF65-F5344CB8AC3E}">
        <p14:creationId xmlns:p14="http://schemas.microsoft.com/office/powerpoint/2010/main" val="659643520"/>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831272" y="1879788"/>
            <a:ext cx="9421091" cy="1297081"/>
          </a:xfrm>
        </p:spPr>
        <p:txBody>
          <a:bodyPr/>
          <a:lstStyle/>
          <a:p>
            <a:r>
              <a:rPr lang="en-US"/>
              <a:t>Click to edit Master title style</a:t>
            </a:r>
          </a:p>
        </p:txBody>
      </p:sp>
      <p:sp>
        <p:nvSpPr>
          <p:cNvPr id="3" name="Subtitle 2"/>
          <p:cNvSpPr>
            <a:spLocks noGrp="1"/>
          </p:cNvSpPr>
          <p:nvPr>
            <p:ph type="subTitle" idx="1"/>
          </p:nvPr>
        </p:nvSpPr>
        <p:spPr>
          <a:xfrm>
            <a:off x="1662545" y="3429000"/>
            <a:ext cx="7758545" cy="1546412"/>
          </a:xfrm>
        </p:spPr>
        <p:txBody>
          <a:bodyPr/>
          <a:lstStyle>
            <a:lvl1pPr marL="0" indent="0" algn="ctr">
              <a:buNone/>
              <a:defRPr>
                <a:solidFill>
                  <a:schemeClr val="tx1">
                    <a:tint val="75000"/>
                  </a:schemeClr>
                </a:solidFill>
              </a:defRPr>
            </a:lvl1pPr>
            <a:lvl2pPr marL="554197" indent="0" algn="ctr">
              <a:buNone/>
              <a:defRPr>
                <a:solidFill>
                  <a:schemeClr val="tx1">
                    <a:tint val="75000"/>
                  </a:schemeClr>
                </a:solidFill>
              </a:defRPr>
            </a:lvl2pPr>
            <a:lvl3pPr marL="1108392" indent="0" algn="ctr">
              <a:buNone/>
              <a:defRPr>
                <a:solidFill>
                  <a:schemeClr val="tx1">
                    <a:tint val="75000"/>
                  </a:schemeClr>
                </a:solidFill>
              </a:defRPr>
            </a:lvl3pPr>
            <a:lvl4pPr marL="1662589" indent="0" algn="ctr">
              <a:buNone/>
              <a:defRPr>
                <a:solidFill>
                  <a:schemeClr val="tx1">
                    <a:tint val="75000"/>
                  </a:schemeClr>
                </a:solidFill>
              </a:defRPr>
            </a:lvl4pPr>
            <a:lvl5pPr marL="2216786" indent="0" algn="ctr">
              <a:buNone/>
              <a:defRPr>
                <a:solidFill>
                  <a:schemeClr val="tx1">
                    <a:tint val="75000"/>
                  </a:schemeClr>
                </a:solidFill>
              </a:defRPr>
            </a:lvl5pPr>
            <a:lvl6pPr marL="2770981" indent="0" algn="ctr">
              <a:buNone/>
              <a:defRPr>
                <a:solidFill>
                  <a:schemeClr val="tx1">
                    <a:tint val="75000"/>
                  </a:schemeClr>
                </a:solidFill>
              </a:defRPr>
            </a:lvl6pPr>
            <a:lvl7pPr marL="3325178" indent="0" algn="ctr">
              <a:buNone/>
              <a:defRPr>
                <a:solidFill>
                  <a:schemeClr val="tx1">
                    <a:tint val="75000"/>
                  </a:schemeClr>
                </a:solidFill>
              </a:defRPr>
            </a:lvl7pPr>
            <a:lvl8pPr marL="3879374" indent="0" algn="ctr">
              <a:buNone/>
              <a:defRPr>
                <a:solidFill>
                  <a:schemeClr val="tx1">
                    <a:tint val="75000"/>
                  </a:schemeClr>
                </a:solidFill>
              </a:defRPr>
            </a:lvl8pPr>
            <a:lvl9pPr marL="443357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9/15/19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54927389"/>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9/15/19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028884872"/>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75531" y="3888442"/>
            <a:ext cx="9421091" cy="1201831"/>
          </a:xfrm>
        </p:spPr>
        <p:txBody>
          <a:bodyPr anchor="t"/>
          <a:lstStyle>
            <a:lvl1pPr algn="l">
              <a:defRPr sz="4849" b="1" cap="all"/>
            </a:lvl1pPr>
          </a:lstStyle>
          <a:p>
            <a:r>
              <a:rPr lang="en-US"/>
              <a:t>Click to edit Master title style</a:t>
            </a:r>
          </a:p>
        </p:txBody>
      </p:sp>
      <p:sp>
        <p:nvSpPr>
          <p:cNvPr id="3" name="Text Placeholder 2"/>
          <p:cNvSpPr>
            <a:spLocks noGrp="1"/>
          </p:cNvSpPr>
          <p:nvPr>
            <p:ph type="body" idx="1"/>
          </p:nvPr>
        </p:nvSpPr>
        <p:spPr>
          <a:xfrm>
            <a:off x="875531" y="2564748"/>
            <a:ext cx="9421091" cy="1323694"/>
          </a:xfrm>
        </p:spPr>
        <p:txBody>
          <a:bodyPr anchor="b"/>
          <a:lstStyle>
            <a:lvl1pPr marL="0" indent="0">
              <a:buNone/>
              <a:defRPr sz="2424">
                <a:solidFill>
                  <a:schemeClr val="tx1">
                    <a:tint val="75000"/>
                  </a:schemeClr>
                </a:solidFill>
              </a:defRPr>
            </a:lvl1pPr>
            <a:lvl2pPr marL="554197" indent="0">
              <a:buNone/>
              <a:defRPr sz="2182">
                <a:solidFill>
                  <a:schemeClr val="tx1">
                    <a:tint val="75000"/>
                  </a:schemeClr>
                </a:solidFill>
              </a:defRPr>
            </a:lvl2pPr>
            <a:lvl3pPr marL="1108392" indent="0">
              <a:buNone/>
              <a:defRPr sz="1940">
                <a:solidFill>
                  <a:schemeClr val="tx1">
                    <a:tint val="75000"/>
                  </a:schemeClr>
                </a:solidFill>
              </a:defRPr>
            </a:lvl3pPr>
            <a:lvl4pPr marL="1662589" indent="0">
              <a:buNone/>
              <a:defRPr sz="1697">
                <a:solidFill>
                  <a:schemeClr val="tx1">
                    <a:tint val="75000"/>
                  </a:schemeClr>
                </a:solidFill>
              </a:defRPr>
            </a:lvl4pPr>
            <a:lvl5pPr marL="2216786" indent="0">
              <a:buNone/>
              <a:defRPr sz="1697">
                <a:solidFill>
                  <a:schemeClr val="tx1">
                    <a:tint val="75000"/>
                  </a:schemeClr>
                </a:solidFill>
              </a:defRPr>
            </a:lvl5pPr>
            <a:lvl6pPr marL="2770981" indent="0">
              <a:buNone/>
              <a:defRPr sz="1697">
                <a:solidFill>
                  <a:schemeClr val="tx1">
                    <a:tint val="75000"/>
                  </a:schemeClr>
                </a:solidFill>
              </a:defRPr>
            </a:lvl6pPr>
            <a:lvl7pPr marL="3325178" indent="0">
              <a:buNone/>
              <a:defRPr sz="1697">
                <a:solidFill>
                  <a:schemeClr val="tx1">
                    <a:tint val="75000"/>
                  </a:schemeClr>
                </a:solidFill>
              </a:defRPr>
            </a:lvl7pPr>
            <a:lvl8pPr marL="3879374" indent="0">
              <a:buNone/>
              <a:defRPr sz="1697">
                <a:solidFill>
                  <a:schemeClr val="tx1">
                    <a:tint val="75000"/>
                  </a:schemeClr>
                </a:solidFill>
              </a:defRPr>
            </a:lvl8pPr>
            <a:lvl9pPr marL="4433570" indent="0">
              <a:buNone/>
              <a:defRPr sz="1697">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9/15/19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410900770"/>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554182" y="1411942"/>
            <a:ext cx="4895273" cy="3993497"/>
          </a:xfrm>
        </p:spPr>
        <p:txBody>
          <a:bodyPr/>
          <a:lstStyle>
            <a:lvl1pPr>
              <a:defRPr sz="3394"/>
            </a:lvl1pPr>
            <a:lvl2pPr>
              <a:defRPr sz="2909"/>
            </a:lvl2pPr>
            <a:lvl3pPr>
              <a:defRPr sz="2424"/>
            </a:lvl3pPr>
            <a:lvl4pPr>
              <a:defRPr sz="2182"/>
            </a:lvl4pPr>
            <a:lvl5pPr>
              <a:defRPr sz="2182"/>
            </a:lvl5pPr>
            <a:lvl6pPr>
              <a:defRPr sz="2182"/>
            </a:lvl6pPr>
            <a:lvl7pPr>
              <a:defRPr sz="2182"/>
            </a:lvl7pPr>
            <a:lvl8pPr>
              <a:defRPr sz="2182"/>
            </a:lvl8pPr>
            <a:lvl9pPr>
              <a:defRPr sz="2182"/>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5634182" y="1411942"/>
            <a:ext cx="4895273" cy="3993497"/>
          </a:xfrm>
        </p:spPr>
        <p:txBody>
          <a:bodyPr/>
          <a:lstStyle>
            <a:lvl1pPr>
              <a:defRPr sz="3394"/>
            </a:lvl1pPr>
            <a:lvl2pPr>
              <a:defRPr sz="2909"/>
            </a:lvl2pPr>
            <a:lvl3pPr>
              <a:defRPr sz="2424"/>
            </a:lvl3pPr>
            <a:lvl4pPr>
              <a:defRPr sz="2182"/>
            </a:lvl4pPr>
            <a:lvl5pPr>
              <a:defRPr sz="2182"/>
            </a:lvl5pPr>
            <a:lvl6pPr>
              <a:defRPr sz="2182"/>
            </a:lvl6pPr>
            <a:lvl7pPr>
              <a:defRPr sz="2182"/>
            </a:lvl7pPr>
            <a:lvl8pPr>
              <a:defRPr sz="2182"/>
            </a:lvl8pPr>
            <a:lvl9pPr>
              <a:defRPr sz="2182"/>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9/15/19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313334094"/>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554183" y="1354511"/>
            <a:ext cx="4897197" cy="564496"/>
          </a:xfrm>
        </p:spPr>
        <p:txBody>
          <a:bodyPr anchor="b"/>
          <a:lstStyle>
            <a:lvl1pPr marL="0" indent="0">
              <a:buNone/>
              <a:defRPr sz="2909" b="1"/>
            </a:lvl1pPr>
            <a:lvl2pPr marL="554197" indent="0">
              <a:buNone/>
              <a:defRPr sz="2424" b="1"/>
            </a:lvl2pPr>
            <a:lvl3pPr marL="1108392" indent="0">
              <a:buNone/>
              <a:defRPr sz="2182" b="1"/>
            </a:lvl3pPr>
            <a:lvl4pPr marL="1662589" indent="0">
              <a:buNone/>
              <a:defRPr sz="1940" b="1"/>
            </a:lvl4pPr>
            <a:lvl5pPr marL="2216786" indent="0">
              <a:buNone/>
              <a:defRPr sz="1940" b="1"/>
            </a:lvl5pPr>
            <a:lvl6pPr marL="2770981" indent="0">
              <a:buNone/>
              <a:defRPr sz="1940" b="1"/>
            </a:lvl6pPr>
            <a:lvl7pPr marL="3325178" indent="0">
              <a:buNone/>
              <a:defRPr sz="1940" b="1"/>
            </a:lvl7pPr>
            <a:lvl8pPr marL="3879374" indent="0">
              <a:buNone/>
              <a:defRPr sz="1940" b="1"/>
            </a:lvl8pPr>
            <a:lvl9pPr marL="4433570" indent="0">
              <a:buNone/>
              <a:defRPr sz="1940" b="1"/>
            </a:lvl9pPr>
          </a:lstStyle>
          <a:p>
            <a:pPr lvl="0"/>
            <a:r>
              <a:rPr lang="en-US"/>
              <a:t>Click to edit Master text styles</a:t>
            </a:r>
          </a:p>
        </p:txBody>
      </p:sp>
      <p:sp>
        <p:nvSpPr>
          <p:cNvPr id="4" name="Content Placeholder 3"/>
          <p:cNvSpPr>
            <a:spLocks noGrp="1"/>
          </p:cNvSpPr>
          <p:nvPr>
            <p:ph sz="half" idx="2"/>
          </p:nvPr>
        </p:nvSpPr>
        <p:spPr>
          <a:xfrm>
            <a:off x="554183" y="1919007"/>
            <a:ext cx="4897197" cy="3486431"/>
          </a:xfrm>
        </p:spPr>
        <p:txBody>
          <a:bodyPr/>
          <a:lstStyle>
            <a:lvl1pPr>
              <a:defRPr sz="2909"/>
            </a:lvl1pPr>
            <a:lvl2pPr>
              <a:defRPr sz="2424"/>
            </a:lvl2pPr>
            <a:lvl3pPr>
              <a:defRPr sz="2182"/>
            </a:lvl3pPr>
            <a:lvl4pPr>
              <a:defRPr sz="1940"/>
            </a:lvl4pPr>
            <a:lvl5pPr>
              <a:defRPr sz="1940"/>
            </a:lvl5pPr>
            <a:lvl6pPr>
              <a:defRPr sz="1940"/>
            </a:lvl6pPr>
            <a:lvl7pPr>
              <a:defRPr sz="1940"/>
            </a:lvl7pPr>
            <a:lvl8pPr>
              <a:defRPr sz="1940"/>
            </a:lvl8pPr>
            <a:lvl9pPr>
              <a:defRPr sz="194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5630334" y="1354511"/>
            <a:ext cx="4899121" cy="564496"/>
          </a:xfrm>
        </p:spPr>
        <p:txBody>
          <a:bodyPr anchor="b"/>
          <a:lstStyle>
            <a:lvl1pPr marL="0" indent="0">
              <a:buNone/>
              <a:defRPr sz="2909" b="1"/>
            </a:lvl1pPr>
            <a:lvl2pPr marL="554197" indent="0">
              <a:buNone/>
              <a:defRPr sz="2424" b="1"/>
            </a:lvl2pPr>
            <a:lvl3pPr marL="1108392" indent="0">
              <a:buNone/>
              <a:defRPr sz="2182" b="1"/>
            </a:lvl3pPr>
            <a:lvl4pPr marL="1662589" indent="0">
              <a:buNone/>
              <a:defRPr sz="1940" b="1"/>
            </a:lvl4pPr>
            <a:lvl5pPr marL="2216786" indent="0">
              <a:buNone/>
              <a:defRPr sz="1940" b="1"/>
            </a:lvl5pPr>
            <a:lvl6pPr marL="2770981" indent="0">
              <a:buNone/>
              <a:defRPr sz="1940" b="1"/>
            </a:lvl6pPr>
            <a:lvl7pPr marL="3325178" indent="0">
              <a:buNone/>
              <a:defRPr sz="1940" b="1"/>
            </a:lvl7pPr>
            <a:lvl8pPr marL="3879374" indent="0">
              <a:buNone/>
              <a:defRPr sz="1940" b="1"/>
            </a:lvl8pPr>
            <a:lvl9pPr marL="4433570" indent="0">
              <a:buNone/>
              <a:defRPr sz="1940" b="1"/>
            </a:lvl9pPr>
          </a:lstStyle>
          <a:p>
            <a:pPr lvl="0"/>
            <a:r>
              <a:rPr lang="en-US"/>
              <a:t>Click to edit Master text styles</a:t>
            </a:r>
          </a:p>
        </p:txBody>
      </p:sp>
      <p:sp>
        <p:nvSpPr>
          <p:cNvPr id="6" name="Content Placeholder 5"/>
          <p:cNvSpPr>
            <a:spLocks noGrp="1"/>
          </p:cNvSpPr>
          <p:nvPr>
            <p:ph sz="quarter" idx="4"/>
          </p:nvPr>
        </p:nvSpPr>
        <p:spPr>
          <a:xfrm>
            <a:off x="5630334" y="1919007"/>
            <a:ext cx="4899121" cy="3486431"/>
          </a:xfrm>
        </p:spPr>
        <p:txBody>
          <a:bodyPr/>
          <a:lstStyle>
            <a:lvl1pPr>
              <a:defRPr sz="2909"/>
            </a:lvl1pPr>
            <a:lvl2pPr>
              <a:defRPr sz="2424"/>
            </a:lvl2pPr>
            <a:lvl3pPr>
              <a:defRPr sz="2182"/>
            </a:lvl3pPr>
            <a:lvl4pPr>
              <a:defRPr sz="1940"/>
            </a:lvl4pPr>
            <a:lvl5pPr>
              <a:defRPr sz="1940"/>
            </a:lvl5pPr>
            <a:lvl6pPr>
              <a:defRPr sz="1940"/>
            </a:lvl6pPr>
            <a:lvl7pPr>
              <a:defRPr sz="1940"/>
            </a:lvl7pPr>
            <a:lvl8pPr>
              <a:defRPr sz="1940"/>
            </a:lvl8pPr>
            <a:lvl9pPr>
              <a:defRPr sz="194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9/15/19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955266497"/>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9/15/19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068987868"/>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9/15/19</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466621233"/>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54182" y="240927"/>
            <a:ext cx="3646440" cy="1025338"/>
          </a:xfrm>
        </p:spPr>
        <p:txBody>
          <a:bodyPr anchor="b"/>
          <a:lstStyle>
            <a:lvl1pPr algn="l">
              <a:defRPr sz="2424" b="1"/>
            </a:lvl1pPr>
          </a:lstStyle>
          <a:p>
            <a:r>
              <a:rPr lang="en-US"/>
              <a:t>Click to edit Master title style</a:t>
            </a:r>
          </a:p>
        </p:txBody>
      </p:sp>
      <p:sp>
        <p:nvSpPr>
          <p:cNvPr id="3" name="Content Placeholder 2"/>
          <p:cNvSpPr>
            <a:spLocks noGrp="1"/>
          </p:cNvSpPr>
          <p:nvPr>
            <p:ph idx="1"/>
          </p:nvPr>
        </p:nvSpPr>
        <p:spPr>
          <a:xfrm>
            <a:off x="4333394" y="240928"/>
            <a:ext cx="6196061" cy="5164511"/>
          </a:xfrm>
        </p:spPr>
        <p:txBody>
          <a:bodyPr/>
          <a:lstStyle>
            <a:lvl1pPr>
              <a:defRPr sz="3879"/>
            </a:lvl1pPr>
            <a:lvl2pPr>
              <a:defRPr sz="3394"/>
            </a:lvl2pPr>
            <a:lvl3pPr>
              <a:defRPr sz="2909"/>
            </a:lvl3pPr>
            <a:lvl4pPr>
              <a:defRPr sz="2424"/>
            </a:lvl4pPr>
            <a:lvl5pPr>
              <a:defRPr sz="2424"/>
            </a:lvl5pPr>
            <a:lvl6pPr>
              <a:defRPr sz="2424"/>
            </a:lvl6pPr>
            <a:lvl7pPr>
              <a:defRPr sz="2424"/>
            </a:lvl7pPr>
            <a:lvl8pPr>
              <a:defRPr sz="2424"/>
            </a:lvl8pPr>
            <a:lvl9pPr>
              <a:defRPr sz="2424"/>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554182" y="1266266"/>
            <a:ext cx="3646440" cy="4139173"/>
          </a:xfrm>
        </p:spPr>
        <p:txBody>
          <a:bodyPr/>
          <a:lstStyle>
            <a:lvl1pPr marL="0" indent="0">
              <a:buNone/>
              <a:defRPr sz="1697"/>
            </a:lvl1pPr>
            <a:lvl2pPr marL="554197" indent="0">
              <a:buNone/>
              <a:defRPr sz="1454"/>
            </a:lvl2pPr>
            <a:lvl3pPr marL="1108392" indent="0">
              <a:buNone/>
              <a:defRPr sz="1212"/>
            </a:lvl3pPr>
            <a:lvl4pPr marL="1662589" indent="0">
              <a:buNone/>
              <a:defRPr sz="1091"/>
            </a:lvl4pPr>
            <a:lvl5pPr marL="2216786" indent="0">
              <a:buNone/>
              <a:defRPr sz="1091"/>
            </a:lvl5pPr>
            <a:lvl6pPr marL="2770981" indent="0">
              <a:buNone/>
              <a:defRPr sz="1091"/>
            </a:lvl6pPr>
            <a:lvl7pPr marL="3325178" indent="0">
              <a:buNone/>
              <a:defRPr sz="1091"/>
            </a:lvl7pPr>
            <a:lvl8pPr marL="3879374" indent="0">
              <a:buNone/>
              <a:defRPr sz="1091"/>
            </a:lvl8pPr>
            <a:lvl9pPr marL="4433570" indent="0">
              <a:buNone/>
              <a:defRPr sz="1091"/>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9/15/19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740085242"/>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172471" y="4235824"/>
            <a:ext cx="6650182" cy="500063"/>
          </a:xfrm>
        </p:spPr>
        <p:txBody>
          <a:bodyPr anchor="b"/>
          <a:lstStyle>
            <a:lvl1pPr algn="l">
              <a:defRPr sz="2424" b="1"/>
            </a:lvl1pPr>
          </a:lstStyle>
          <a:p>
            <a:r>
              <a:rPr lang="en-US"/>
              <a:t>Click to edit Master title style</a:t>
            </a:r>
          </a:p>
        </p:txBody>
      </p:sp>
      <p:sp>
        <p:nvSpPr>
          <p:cNvPr id="3" name="Picture Placeholder 2"/>
          <p:cNvSpPr>
            <a:spLocks noGrp="1"/>
          </p:cNvSpPr>
          <p:nvPr>
            <p:ph type="pic" idx="1"/>
          </p:nvPr>
        </p:nvSpPr>
        <p:spPr>
          <a:xfrm>
            <a:off x="2172471" y="540684"/>
            <a:ext cx="6650182" cy="3630706"/>
          </a:xfrm>
        </p:spPr>
        <p:txBody>
          <a:bodyPr/>
          <a:lstStyle>
            <a:lvl1pPr marL="0" indent="0">
              <a:buNone/>
              <a:defRPr sz="3879"/>
            </a:lvl1pPr>
            <a:lvl2pPr marL="554197" indent="0">
              <a:buNone/>
              <a:defRPr sz="3394"/>
            </a:lvl2pPr>
            <a:lvl3pPr marL="1108392" indent="0">
              <a:buNone/>
              <a:defRPr sz="2909"/>
            </a:lvl3pPr>
            <a:lvl4pPr marL="1662589" indent="0">
              <a:buNone/>
              <a:defRPr sz="2424"/>
            </a:lvl4pPr>
            <a:lvl5pPr marL="2216786" indent="0">
              <a:buNone/>
              <a:defRPr sz="2424"/>
            </a:lvl5pPr>
            <a:lvl6pPr marL="2770981" indent="0">
              <a:buNone/>
              <a:defRPr sz="2424"/>
            </a:lvl6pPr>
            <a:lvl7pPr marL="3325178" indent="0">
              <a:buNone/>
              <a:defRPr sz="2424"/>
            </a:lvl7pPr>
            <a:lvl8pPr marL="3879374" indent="0">
              <a:buNone/>
              <a:defRPr sz="2424"/>
            </a:lvl8pPr>
            <a:lvl9pPr marL="4433570" indent="0">
              <a:buNone/>
              <a:defRPr sz="2424"/>
            </a:lvl9pPr>
          </a:lstStyle>
          <a:p>
            <a:endParaRPr lang="en-US"/>
          </a:p>
        </p:txBody>
      </p:sp>
      <p:sp>
        <p:nvSpPr>
          <p:cNvPr id="4" name="Text Placeholder 3"/>
          <p:cNvSpPr>
            <a:spLocks noGrp="1"/>
          </p:cNvSpPr>
          <p:nvPr>
            <p:ph type="body" sz="half" idx="2"/>
          </p:nvPr>
        </p:nvSpPr>
        <p:spPr>
          <a:xfrm>
            <a:off x="2172471" y="4735887"/>
            <a:ext cx="6650182" cy="710172"/>
          </a:xfrm>
        </p:spPr>
        <p:txBody>
          <a:bodyPr/>
          <a:lstStyle>
            <a:lvl1pPr marL="0" indent="0">
              <a:buNone/>
              <a:defRPr sz="1697"/>
            </a:lvl1pPr>
            <a:lvl2pPr marL="554197" indent="0">
              <a:buNone/>
              <a:defRPr sz="1454"/>
            </a:lvl2pPr>
            <a:lvl3pPr marL="1108392" indent="0">
              <a:buNone/>
              <a:defRPr sz="1212"/>
            </a:lvl3pPr>
            <a:lvl4pPr marL="1662589" indent="0">
              <a:buNone/>
              <a:defRPr sz="1091"/>
            </a:lvl4pPr>
            <a:lvl5pPr marL="2216786" indent="0">
              <a:buNone/>
              <a:defRPr sz="1091"/>
            </a:lvl5pPr>
            <a:lvl6pPr marL="2770981" indent="0">
              <a:buNone/>
              <a:defRPr sz="1091"/>
            </a:lvl6pPr>
            <a:lvl7pPr marL="3325178" indent="0">
              <a:buNone/>
              <a:defRPr sz="1091"/>
            </a:lvl7pPr>
            <a:lvl8pPr marL="3879374" indent="0">
              <a:buNone/>
              <a:defRPr sz="1091"/>
            </a:lvl8pPr>
            <a:lvl9pPr marL="4433570" indent="0">
              <a:buNone/>
              <a:defRPr sz="1091"/>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9/15/19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616993537"/>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9/15/19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210537058"/>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035637" y="242329"/>
            <a:ext cx="2493818" cy="516311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554182" y="242329"/>
            <a:ext cx="7296727" cy="516311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9/15/19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51848496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7"/>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38200" y="6356352"/>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a:defRPr/>
            </a:pPr>
            <a:fld id="{3DC36522-EA8D-4212-83FD-A226F423BFAB}" type="datetimeFigureOut">
              <a:rPr lang="en-US" smtClean="0"/>
              <a:pPr>
                <a:defRPr/>
              </a:pPr>
              <a:t>9/15/19</a:t>
            </a:fld>
            <a:endParaRPr lang="en-US" dirty="0"/>
          </a:p>
        </p:txBody>
      </p:sp>
      <p:sp>
        <p:nvSpPr>
          <p:cNvPr id="5" name="Footer Placeholder 4"/>
          <p:cNvSpPr>
            <a:spLocks noGrp="1"/>
          </p:cNvSpPr>
          <p:nvPr>
            <p:ph type="ftr" sz="quarter" idx="3"/>
          </p:nvPr>
        </p:nvSpPr>
        <p:spPr>
          <a:xfrm>
            <a:off x="4038600" y="6356352"/>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a:defRPr/>
            </a:pPr>
            <a:endParaRPr lang="en-US" dirty="0"/>
          </a:p>
        </p:txBody>
      </p:sp>
      <p:sp>
        <p:nvSpPr>
          <p:cNvPr id="6" name="Slide Number Placeholder 5"/>
          <p:cNvSpPr>
            <a:spLocks noGrp="1"/>
          </p:cNvSpPr>
          <p:nvPr>
            <p:ph type="sldNum" sz="quarter" idx="4"/>
          </p:nvPr>
        </p:nvSpPr>
        <p:spPr>
          <a:xfrm>
            <a:off x="8610600" y="6356352"/>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a:defRPr/>
            </a:pPr>
            <a:fld id="{A4E8CA50-59F1-485D-82DD-EBBC74290F05}" type="slidenum">
              <a:rPr lang="en-US" altLang="en-US" smtClean="0"/>
              <a:pPr>
                <a:defRPr/>
              </a:pPr>
              <a:t>‹#›</a:t>
            </a:fld>
            <a:endParaRPr lang="en-US" altLang="en-US" dirty="0"/>
          </a:p>
        </p:txBody>
      </p:sp>
    </p:spTree>
    <p:extLst>
      <p:ext uri="{BB962C8B-B14F-4D97-AF65-F5344CB8AC3E}">
        <p14:creationId xmlns:p14="http://schemas.microsoft.com/office/powerpoint/2010/main" val="643406394"/>
      </p:ext>
    </p:extLst>
  </p:cSld>
  <p:clrMap bg1="lt1" tx1="dk1" bg2="lt2" tx2="dk2" accent1="accent1" accent2="accent2" accent3="accent3" accent4="accent4" accent5="accent5" accent6="accent6" hlink="hlink" folHlink="folHlink"/>
  <p:sldLayoutIdLst>
    <p:sldLayoutId id="2147486025" r:id="rId1"/>
    <p:sldLayoutId id="2147486026" r:id="rId2"/>
    <p:sldLayoutId id="2147486027" r:id="rId3"/>
    <p:sldLayoutId id="2147486028" r:id="rId4"/>
    <p:sldLayoutId id="2147486029" r:id="rId5"/>
    <p:sldLayoutId id="2147486030" r:id="rId6"/>
    <p:sldLayoutId id="2147486031" r:id="rId7"/>
    <p:sldLayoutId id="2147486032" r:id="rId8"/>
    <p:sldLayoutId id="2147486033" r:id="rId9"/>
    <p:sldLayoutId id="2147486034" r:id="rId10"/>
    <p:sldLayoutId id="2147486035"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838200" y="365125"/>
            <a:ext cx="10515600" cy="1325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2"/>
          <p:cNvSpPr>
            <a:spLocks noGrp="1"/>
          </p:cNvSpPr>
          <p:nvPr>
            <p:ph type="body" idx="1"/>
          </p:nvPr>
        </p:nvSpPr>
        <p:spPr bwMode="auto">
          <a:xfrm>
            <a:off x="838200" y="1825625"/>
            <a:ext cx="10515600" cy="4351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a:defRPr/>
            </a:pPr>
            <a:fld id="{3DC36522-EA8D-4212-83FD-A226F423BFAB}" type="datetimeFigureOut">
              <a:rPr lang="en-US"/>
              <a:pPr>
                <a:defRPr/>
              </a:pPr>
              <a:t>9/15/19</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a:defRPr/>
            </a:pPr>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a:defRPr/>
            </a:pPr>
            <a:fld id="{A4E8CA50-59F1-485D-82DD-EBBC74290F05}" type="slidenum">
              <a:rPr lang="en-US" altLang="en-US"/>
              <a:pPr>
                <a:defRPr/>
              </a:pPr>
              <a:t>‹#›</a:t>
            </a:fld>
            <a:endParaRPr lang="en-US" altLang="en-US"/>
          </a:p>
        </p:txBody>
      </p:sp>
    </p:spTree>
    <p:extLst>
      <p:ext uri="{BB962C8B-B14F-4D97-AF65-F5344CB8AC3E}">
        <p14:creationId xmlns:p14="http://schemas.microsoft.com/office/powerpoint/2010/main" val="306043971"/>
      </p:ext>
    </p:extLst>
  </p:cSld>
  <p:clrMap bg1="lt1" tx1="dk1" bg2="lt2" tx2="dk2" accent1="accent1" accent2="accent2" accent3="accent3" accent4="accent4" accent5="accent5" accent6="accent6" hlink="hlink" folHlink="folHlink"/>
  <p:sldLayoutIdLst>
    <p:sldLayoutId id="2147486049" r:id="rId1"/>
    <p:sldLayoutId id="2147486050" r:id="rId2"/>
    <p:sldLayoutId id="2147486051" r:id="rId3"/>
    <p:sldLayoutId id="2147486052" r:id="rId4"/>
    <p:sldLayoutId id="2147486053" r:id="rId5"/>
    <p:sldLayoutId id="2147486054" r:id="rId6"/>
    <p:sldLayoutId id="2147486055" r:id="rId7"/>
    <p:sldLayoutId id="2147486056" r:id="rId8"/>
    <p:sldLayoutId id="2147486057" r:id="rId9"/>
    <p:sldLayoutId id="2147486058" r:id="rId10"/>
    <p:sldLayoutId id="2147486059" r:id="rId11"/>
  </p:sldLayoutIdLst>
  <p:txStyles>
    <p:titleStyle>
      <a:lvl1pPr algn="l" rtl="0" eaLnBrk="0" fontAlgn="base" hangingPunct="0">
        <a:lnSpc>
          <a:spcPct val="90000"/>
        </a:lnSpc>
        <a:spcBef>
          <a:spcPct val="0"/>
        </a:spcBef>
        <a:spcAft>
          <a:spcPct val="0"/>
        </a:spcAft>
        <a:defRPr sz="4400" kern="1200">
          <a:solidFill>
            <a:schemeClr val="tx1"/>
          </a:solidFill>
          <a:latin typeface="+mj-lt"/>
          <a:ea typeface="+mj-ea"/>
          <a:cs typeface="+mj-cs"/>
        </a:defRPr>
      </a:lvl1pPr>
      <a:lvl2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2pPr>
      <a:lvl3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3pPr>
      <a:lvl4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4pPr>
      <a:lvl5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5pPr>
      <a:lvl6pPr marL="457200" algn="l" rtl="0" fontAlgn="base">
        <a:lnSpc>
          <a:spcPct val="90000"/>
        </a:lnSpc>
        <a:spcBef>
          <a:spcPct val="0"/>
        </a:spcBef>
        <a:spcAft>
          <a:spcPct val="0"/>
        </a:spcAft>
        <a:defRPr sz="4400">
          <a:solidFill>
            <a:schemeClr val="tx1"/>
          </a:solidFill>
          <a:latin typeface="Calibri Light" panose="020F0302020204030204" pitchFamily="34" charset="0"/>
        </a:defRPr>
      </a:lvl6pPr>
      <a:lvl7pPr marL="914400" algn="l" rtl="0" fontAlgn="base">
        <a:lnSpc>
          <a:spcPct val="90000"/>
        </a:lnSpc>
        <a:spcBef>
          <a:spcPct val="0"/>
        </a:spcBef>
        <a:spcAft>
          <a:spcPct val="0"/>
        </a:spcAft>
        <a:defRPr sz="4400">
          <a:solidFill>
            <a:schemeClr val="tx1"/>
          </a:solidFill>
          <a:latin typeface="Calibri Light" panose="020F0302020204030204" pitchFamily="34" charset="0"/>
        </a:defRPr>
      </a:lvl7pPr>
      <a:lvl8pPr marL="1371600" algn="l" rtl="0" fontAlgn="base">
        <a:lnSpc>
          <a:spcPct val="90000"/>
        </a:lnSpc>
        <a:spcBef>
          <a:spcPct val="0"/>
        </a:spcBef>
        <a:spcAft>
          <a:spcPct val="0"/>
        </a:spcAft>
        <a:defRPr sz="4400">
          <a:solidFill>
            <a:schemeClr val="tx1"/>
          </a:solidFill>
          <a:latin typeface="Calibri Light" panose="020F0302020204030204" pitchFamily="34" charset="0"/>
        </a:defRPr>
      </a:lvl8pPr>
      <a:lvl9pPr marL="1828800" algn="l" rtl="0" fontAlgn="base">
        <a:lnSpc>
          <a:spcPct val="90000"/>
        </a:lnSpc>
        <a:spcBef>
          <a:spcPct val="0"/>
        </a:spcBef>
        <a:spcAft>
          <a:spcPct val="0"/>
        </a:spcAft>
        <a:defRPr sz="4400">
          <a:solidFill>
            <a:schemeClr val="tx1"/>
          </a:solidFill>
          <a:latin typeface="Calibri Light" panose="020F0302020204030204" pitchFamily="34" charset="0"/>
        </a:defRPr>
      </a:lvl9pPr>
    </p:titleStyle>
    <p:bodyStyle>
      <a:lvl1pPr marL="228600" indent="-228600" algn="l" rtl="0" eaLnBrk="0" fontAlgn="base" hangingPunct="0">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54182" y="242328"/>
            <a:ext cx="9975273" cy="1008529"/>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554182" y="1411942"/>
            <a:ext cx="9975273" cy="3993497"/>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554182" y="5608546"/>
            <a:ext cx="2586182" cy="322169"/>
          </a:xfrm>
          <a:prstGeom prst="rect">
            <a:avLst/>
          </a:prstGeom>
        </p:spPr>
        <p:txBody>
          <a:bodyPr vert="horz" lIns="91440" tIns="45720" rIns="91440" bIns="45720" rtlCol="0" anchor="ctr"/>
          <a:lstStyle>
            <a:lvl1pPr algn="l">
              <a:defRPr sz="1454">
                <a:solidFill>
                  <a:schemeClr val="tx1">
                    <a:tint val="75000"/>
                  </a:schemeClr>
                </a:solidFill>
              </a:defRPr>
            </a:lvl1pPr>
          </a:lstStyle>
          <a:p>
            <a:fld id="{1D8BD707-D9CF-40AE-B4C6-C98DA3205C09}" type="datetimeFigureOut">
              <a:rPr lang="en-US" smtClean="0"/>
              <a:pPr/>
              <a:t>9/15/19</a:t>
            </a:fld>
            <a:endParaRPr lang="en-US"/>
          </a:p>
        </p:txBody>
      </p:sp>
      <p:sp>
        <p:nvSpPr>
          <p:cNvPr id="5" name="Footer Placeholder 4"/>
          <p:cNvSpPr>
            <a:spLocks noGrp="1"/>
          </p:cNvSpPr>
          <p:nvPr>
            <p:ph type="ftr" sz="quarter" idx="3"/>
          </p:nvPr>
        </p:nvSpPr>
        <p:spPr>
          <a:xfrm>
            <a:off x="3786909" y="5608546"/>
            <a:ext cx="3509818" cy="322169"/>
          </a:xfrm>
          <a:prstGeom prst="rect">
            <a:avLst/>
          </a:prstGeom>
        </p:spPr>
        <p:txBody>
          <a:bodyPr vert="horz" lIns="91440" tIns="45720" rIns="91440" bIns="45720" rtlCol="0" anchor="ctr"/>
          <a:lstStyle>
            <a:lvl1pPr algn="ctr">
              <a:defRPr sz="1454">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7943273" y="5608546"/>
            <a:ext cx="2586182" cy="322169"/>
          </a:xfrm>
          <a:prstGeom prst="rect">
            <a:avLst/>
          </a:prstGeom>
        </p:spPr>
        <p:txBody>
          <a:bodyPr vert="horz" lIns="91440" tIns="45720" rIns="91440" bIns="45720" rtlCol="0" anchor="ctr"/>
          <a:lstStyle>
            <a:lvl1pPr algn="r">
              <a:defRPr sz="1454">
                <a:solidFill>
                  <a:schemeClr val="tx1">
                    <a:tint val="75000"/>
                  </a:schemeClr>
                </a:solidFill>
              </a:defRPr>
            </a:lvl1pPr>
          </a:lstStyle>
          <a:p>
            <a:fld id="{B6F15528-21DE-4FAA-801E-634DDDAF4B2B}" type="slidenum">
              <a:rPr lang="en-US" smtClean="0"/>
              <a:pPr/>
              <a:t>‹#›</a:t>
            </a:fld>
            <a:endParaRPr lang="en-US"/>
          </a:p>
        </p:txBody>
      </p:sp>
    </p:spTree>
    <p:extLst>
      <p:ext uri="{BB962C8B-B14F-4D97-AF65-F5344CB8AC3E}">
        <p14:creationId xmlns:p14="http://schemas.microsoft.com/office/powerpoint/2010/main" val="2195930728"/>
      </p:ext>
    </p:extLst>
  </p:cSld>
  <p:clrMap bg1="lt1" tx1="dk1" bg2="lt2" tx2="dk2" accent1="accent1" accent2="accent2" accent3="accent3" accent4="accent4" accent5="accent5" accent6="accent6" hlink="hlink" folHlink="folHlink"/>
  <p:sldLayoutIdLst>
    <p:sldLayoutId id="2147486061" r:id="rId1"/>
    <p:sldLayoutId id="2147486062" r:id="rId2"/>
    <p:sldLayoutId id="2147486063" r:id="rId3"/>
    <p:sldLayoutId id="2147486064" r:id="rId4"/>
    <p:sldLayoutId id="2147486065" r:id="rId5"/>
    <p:sldLayoutId id="2147486066" r:id="rId6"/>
    <p:sldLayoutId id="2147486067" r:id="rId7"/>
    <p:sldLayoutId id="2147486068" r:id="rId8"/>
    <p:sldLayoutId id="2147486069" r:id="rId9"/>
    <p:sldLayoutId id="2147486070" r:id="rId10"/>
    <p:sldLayoutId id="2147486071" r:id="rId11"/>
  </p:sldLayoutIdLst>
  <p:txStyles>
    <p:titleStyle>
      <a:lvl1pPr algn="ctr" defTabSz="1108392" rtl="0" eaLnBrk="1" latinLnBrk="0" hangingPunct="1">
        <a:spcBef>
          <a:spcPct val="0"/>
        </a:spcBef>
        <a:buNone/>
        <a:defRPr sz="5333" kern="1200">
          <a:solidFill>
            <a:schemeClr val="tx1"/>
          </a:solidFill>
          <a:latin typeface="+mj-lt"/>
          <a:ea typeface="+mj-ea"/>
          <a:cs typeface="+mj-cs"/>
        </a:defRPr>
      </a:lvl1pPr>
    </p:titleStyle>
    <p:bodyStyle>
      <a:lvl1pPr marL="415647" indent="-415647" algn="l" defTabSz="1108392" rtl="0" eaLnBrk="1" latinLnBrk="0" hangingPunct="1">
        <a:spcBef>
          <a:spcPct val="20000"/>
        </a:spcBef>
        <a:buFont typeface="Arial" pitchFamily="34" charset="0"/>
        <a:buChar char="•"/>
        <a:defRPr sz="3879" kern="1200">
          <a:solidFill>
            <a:schemeClr val="tx1"/>
          </a:solidFill>
          <a:latin typeface="+mn-lt"/>
          <a:ea typeface="+mn-ea"/>
          <a:cs typeface="+mn-cs"/>
        </a:defRPr>
      </a:lvl1pPr>
      <a:lvl2pPr marL="900569" indent="-346373" algn="l" defTabSz="1108392" rtl="0" eaLnBrk="1" latinLnBrk="0" hangingPunct="1">
        <a:spcBef>
          <a:spcPct val="20000"/>
        </a:spcBef>
        <a:buFont typeface="Arial" pitchFamily="34" charset="0"/>
        <a:buChar char="–"/>
        <a:defRPr sz="3394" kern="1200">
          <a:solidFill>
            <a:schemeClr val="tx1"/>
          </a:solidFill>
          <a:latin typeface="+mn-lt"/>
          <a:ea typeface="+mn-ea"/>
          <a:cs typeface="+mn-cs"/>
        </a:defRPr>
      </a:lvl2pPr>
      <a:lvl3pPr marL="1385491" indent="-277098" algn="l" defTabSz="1108392" rtl="0" eaLnBrk="1" latinLnBrk="0" hangingPunct="1">
        <a:spcBef>
          <a:spcPct val="20000"/>
        </a:spcBef>
        <a:buFont typeface="Arial" pitchFamily="34" charset="0"/>
        <a:buChar char="•"/>
        <a:defRPr sz="2909" kern="1200">
          <a:solidFill>
            <a:schemeClr val="tx1"/>
          </a:solidFill>
          <a:latin typeface="+mn-lt"/>
          <a:ea typeface="+mn-ea"/>
          <a:cs typeface="+mn-cs"/>
        </a:defRPr>
      </a:lvl3pPr>
      <a:lvl4pPr marL="1939687" indent="-277098" algn="l" defTabSz="1108392" rtl="0" eaLnBrk="1" latinLnBrk="0" hangingPunct="1">
        <a:spcBef>
          <a:spcPct val="20000"/>
        </a:spcBef>
        <a:buFont typeface="Arial" pitchFamily="34" charset="0"/>
        <a:buChar char="–"/>
        <a:defRPr sz="2424" kern="1200">
          <a:solidFill>
            <a:schemeClr val="tx1"/>
          </a:solidFill>
          <a:latin typeface="+mn-lt"/>
          <a:ea typeface="+mn-ea"/>
          <a:cs typeface="+mn-cs"/>
        </a:defRPr>
      </a:lvl4pPr>
      <a:lvl5pPr marL="2493883" indent="-277098" algn="l" defTabSz="1108392" rtl="0" eaLnBrk="1" latinLnBrk="0" hangingPunct="1">
        <a:spcBef>
          <a:spcPct val="20000"/>
        </a:spcBef>
        <a:buFont typeface="Arial" pitchFamily="34" charset="0"/>
        <a:buChar char="»"/>
        <a:defRPr sz="2424" kern="1200">
          <a:solidFill>
            <a:schemeClr val="tx1"/>
          </a:solidFill>
          <a:latin typeface="+mn-lt"/>
          <a:ea typeface="+mn-ea"/>
          <a:cs typeface="+mn-cs"/>
        </a:defRPr>
      </a:lvl5pPr>
      <a:lvl6pPr marL="3048080" indent="-277098" algn="l" defTabSz="1108392" rtl="0" eaLnBrk="1" latinLnBrk="0" hangingPunct="1">
        <a:spcBef>
          <a:spcPct val="20000"/>
        </a:spcBef>
        <a:buFont typeface="Arial" pitchFamily="34" charset="0"/>
        <a:buChar char="•"/>
        <a:defRPr sz="2424" kern="1200">
          <a:solidFill>
            <a:schemeClr val="tx1"/>
          </a:solidFill>
          <a:latin typeface="+mn-lt"/>
          <a:ea typeface="+mn-ea"/>
          <a:cs typeface="+mn-cs"/>
        </a:defRPr>
      </a:lvl6pPr>
      <a:lvl7pPr marL="3602276" indent="-277098" algn="l" defTabSz="1108392" rtl="0" eaLnBrk="1" latinLnBrk="0" hangingPunct="1">
        <a:spcBef>
          <a:spcPct val="20000"/>
        </a:spcBef>
        <a:buFont typeface="Arial" pitchFamily="34" charset="0"/>
        <a:buChar char="•"/>
        <a:defRPr sz="2424" kern="1200">
          <a:solidFill>
            <a:schemeClr val="tx1"/>
          </a:solidFill>
          <a:latin typeface="+mn-lt"/>
          <a:ea typeface="+mn-ea"/>
          <a:cs typeface="+mn-cs"/>
        </a:defRPr>
      </a:lvl7pPr>
      <a:lvl8pPr marL="4156472" indent="-277098" algn="l" defTabSz="1108392" rtl="0" eaLnBrk="1" latinLnBrk="0" hangingPunct="1">
        <a:spcBef>
          <a:spcPct val="20000"/>
        </a:spcBef>
        <a:buFont typeface="Arial" pitchFamily="34" charset="0"/>
        <a:buChar char="•"/>
        <a:defRPr sz="2424" kern="1200">
          <a:solidFill>
            <a:schemeClr val="tx1"/>
          </a:solidFill>
          <a:latin typeface="+mn-lt"/>
          <a:ea typeface="+mn-ea"/>
          <a:cs typeface="+mn-cs"/>
        </a:defRPr>
      </a:lvl8pPr>
      <a:lvl9pPr marL="4710669" indent="-277098" algn="l" defTabSz="1108392" rtl="0" eaLnBrk="1" latinLnBrk="0" hangingPunct="1">
        <a:spcBef>
          <a:spcPct val="20000"/>
        </a:spcBef>
        <a:buFont typeface="Arial" pitchFamily="34" charset="0"/>
        <a:buChar char="•"/>
        <a:defRPr sz="2424" kern="1200">
          <a:solidFill>
            <a:schemeClr val="tx1"/>
          </a:solidFill>
          <a:latin typeface="+mn-lt"/>
          <a:ea typeface="+mn-ea"/>
          <a:cs typeface="+mn-cs"/>
        </a:defRPr>
      </a:lvl9pPr>
    </p:bodyStyle>
    <p:otherStyle>
      <a:defPPr>
        <a:defRPr lang="en-US"/>
      </a:defPPr>
      <a:lvl1pPr marL="0" algn="l" defTabSz="1108392" rtl="0" eaLnBrk="1" latinLnBrk="0" hangingPunct="1">
        <a:defRPr sz="2182" kern="1200">
          <a:solidFill>
            <a:schemeClr val="tx1"/>
          </a:solidFill>
          <a:latin typeface="+mn-lt"/>
          <a:ea typeface="+mn-ea"/>
          <a:cs typeface="+mn-cs"/>
        </a:defRPr>
      </a:lvl1pPr>
      <a:lvl2pPr marL="554197" algn="l" defTabSz="1108392" rtl="0" eaLnBrk="1" latinLnBrk="0" hangingPunct="1">
        <a:defRPr sz="2182" kern="1200">
          <a:solidFill>
            <a:schemeClr val="tx1"/>
          </a:solidFill>
          <a:latin typeface="+mn-lt"/>
          <a:ea typeface="+mn-ea"/>
          <a:cs typeface="+mn-cs"/>
        </a:defRPr>
      </a:lvl2pPr>
      <a:lvl3pPr marL="1108392" algn="l" defTabSz="1108392" rtl="0" eaLnBrk="1" latinLnBrk="0" hangingPunct="1">
        <a:defRPr sz="2182" kern="1200">
          <a:solidFill>
            <a:schemeClr val="tx1"/>
          </a:solidFill>
          <a:latin typeface="+mn-lt"/>
          <a:ea typeface="+mn-ea"/>
          <a:cs typeface="+mn-cs"/>
        </a:defRPr>
      </a:lvl3pPr>
      <a:lvl4pPr marL="1662589" algn="l" defTabSz="1108392" rtl="0" eaLnBrk="1" latinLnBrk="0" hangingPunct="1">
        <a:defRPr sz="2182" kern="1200">
          <a:solidFill>
            <a:schemeClr val="tx1"/>
          </a:solidFill>
          <a:latin typeface="+mn-lt"/>
          <a:ea typeface="+mn-ea"/>
          <a:cs typeface="+mn-cs"/>
        </a:defRPr>
      </a:lvl4pPr>
      <a:lvl5pPr marL="2216786" algn="l" defTabSz="1108392" rtl="0" eaLnBrk="1" latinLnBrk="0" hangingPunct="1">
        <a:defRPr sz="2182" kern="1200">
          <a:solidFill>
            <a:schemeClr val="tx1"/>
          </a:solidFill>
          <a:latin typeface="+mn-lt"/>
          <a:ea typeface="+mn-ea"/>
          <a:cs typeface="+mn-cs"/>
        </a:defRPr>
      </a:lvl5pPr>
      <a:lvl6pPr marL="2770981" algn="l" defTabSz="1108392" rtl="0" eaLnBrk="1" latinLnBrk="0" hangingPunct="1">
        <a:defRPr sz="2182" kern="1200">
          <a:solidFill>
            <a:schemeClr val="tx1"/>
          </a:solidFill>
          <a:latin typeface="+mn-lt"/>
          <a:ea typeface="+mn-ea"/>
          <a:cs typeface="+mn-cs"/>
        </a:defRPr>
      </a:lvl6pPr>
      <a:lvl7pPr marL="3325178" algn="l" defTabSz="1108392" rtl="0" eaLnBrk="1" latinLnBrk="0" hangingPunct="1">
        <a:defRPr sz="2182" kern="1200">
          <a:solidFill>
            <a:schemeClr val="tx1"/>
          </a:solidFill>
          <a:latin typeface="+mn-lt"/>
          <a:ea typeface="+mn-ea"/>
          <a:cs typeface="+mn-cs"/>
        </a:defRPr>
      </a:lvl7pPr>
      <a:lvl8pPr marL="3879374" algn="l" defTabSz="1108392" rtl="0" eaLnBrk="1" latinLnBrk="0" hangingPunct="1">
        <a:defRPr sz="2182" kern="1200">
          <a:solidFill>
            <a:schemeClr val="tx1"/>
          </a:solidFill>
          <a:latin typeface="+mn-lt"/>
          <a:ea typeface="+mn-ea"/>
          <a:cs typeface="+mn-cs"/>
        </a:defRPr>
      </a:lvl8pPr>
      <a:lvl9pPr marL="4433570" algn="l" defTabSz="1108392" rtl="0" eaLnBrk="1" latinLnBrk="0" hangingPunct="1">
        <a:defRPr sz="2182"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png"/><Relationship Id="rId1" Type="http://schemas.openxmlformats.org/officeDocument/2006/relationships/slideLayout" Target="../slideLayouts/slideLayout29.xml"/></Relationships>
</file>

<file path=ppt/slides/_rels/slide24.xml.rels><?xml version="1.0" encoding="UTF-8" standalone="yes"?>
<Relationships xmlns="http://schemas.openxmlformats.org/package/2006/relationships"><Relationship Id="rId8" Type="http://schemas.openxmlformats.org/officeDocument/2006/relationships/image" Target="../media/image14.png"/><Relationship Id="rId13" Type="http://schemas.openxmlformats.org/officeDocument/2006/relationships/image" Target="../media/image18.svg"/><Relationship Id="rId3" Type="http://schemas.openxmlformats.org/officeDocument/2006/relationships/image" Target="../media/image8.png"/><Relationship Id="rId7" Type="http://schemas.openxmlformats.org/officeDocument/2006/relationships/image" Target="../media/image13.svg"/><Relationship Id="rId12" Type="http://schemas.openxmlformats.org/officeDocument/2006/relationships/image" Target="../media/image17.png"/><Relationship Id="rId2" Type="http://schemas.openxmlformats.org/officeDocument/2006/relationships/notesSlide" Target="../notesSlides/notesSlide4.xml"/><Relationship Id="rId1" Type="http://schemas.openxmlformats.org/officeDocument/2006/relationships/slideLayout" Target="../slideLayouts/slideLayout29.xml"/><Relationship Id="rId6" Type="http://schemas.openxmlformats.org/officeDocument/2006/relationships/image" Target="../media/image12.png"/><Relationship Id="rId11" Type="http://schemas.openxmlformats.org/officeDocument/2006/relationships/image" Target="../media/image16.png"/><Relationship Id="rId5" Type="http://schemas.openxmlformats.org/officeDocument/2006/relationships/image" Target="../media/image11.svg"/><Relationship Id="rId10" Type="http://schemas.openxmlformats.org/officeDocument/2006/relationships/image" Target="../media/image15.png"/><Relationship Id="rId4" Type="http://schemas.openxmlformats.org/officeDocument/2006/relationships/image" Target="../media/image10.png"/><Relationship Id="rId9" Type="http://schemas.microsoft.com/office/2007/relationships/hdphoto" Target="../media/hdphoto1.wdp"/><Relationship Id="rId14" Type="http://schemas.openxmlformats.org/officeDocument/2006/relationships/image" Target="../media/image19.png"/></Relationships>
</file>

<file path=ppt/slides/_rels/slide25.xml.rels><?xml version="1.0" encoding="UTF-8" standalone="yes"?>
<Relationships xmlns="http://schemas.openxmlformats.org/package/2006/relationships"><Relationship Id="rId8" Type="http://schemas.openxmlformats.org/officeDocument/2006/relationships/hyperlink" Target="https://pixabay.com/en/facebook-social-media-communication-2815970/" TargetMode="External"/><Relationship Id="rId3" Type="http://schemas.openxmlformats.org/officeDocument/2006/relationships/diagramLayout" Target="../diagrams/layout1.xml"/><Relationship Id="rId7" Type="http://schemas.openxmlformats.org/officeDocument/2006/relationships/image" Target="../media/image20.jpg"/><Relationship Id="rId12" Type="http://schemas.openxmlformats.org/officeDocument/2006/relationships/hyperlink" Target="https://commons.wikimedia.org/wiki/File:YouTube_social_white_squircle_(2017).svg" TargetMode="External"/><Relationship Id="rId2" Type="http://schemas.openxmlformats.org/officeDocument/2006/relationships/diagramData" Target="../diagrams/data1.xml"/><Relationship Id="rId1" Type="http://schemas.openxmlformats.org/officeDocument/2006/relationships/slideLayout" Target="../slideLayouts/slideLayout18.xml"/><Relationship Id="rId6" Type="http://schemas.microsoft.com/office/2007/relationships/diagramDrawing" Target="../diagrams/drawing1.xml"/><Relationship Id="rId11" Type="http://schemas.openxmlformats.org/officeDocument/2006/relationships/image" Target="../media/image22.png"/><Relationship Id="rId5" Type="http://schemas.openxmlformats.org/officeDocument/2006/relationships/diagramColors" Target="../diagrams/colors1.xml"/><Relationship Id="rId10" Type="http://schemas.openxmlformats.org/officeDocument/2006/relationships/hyperlink" Target="https://www.iphonemod.net/instagram-v-8-2-post-direct-from-photos.html" TargetMode="External"/><Relationship Id="rId4" Type="http://schemas.openxmlformats.org/officeDocument/2006/relationships/diagramQuickStyle" Target="../diagrams/quickStyle1.xml"/><Relationship Id="rId9" Type="http://schemas.openxmlformats.org/officeDocument/2006/relationships/image" Target="../media/image21.jpg"/></Relationships>
</file>

<file path=ppt/slides/_rels/slide26.xml.rels><?xml version="1.0" encoding="UTF-8" standalone="yes"?>
<Relationships xmlns="http://schemas.openxmlformats.org/package/2006/relationships"><Relationship Id="rId3" Type="http://schemas.openxmlformats.org/officeDocument/2006/relationships/image" Target="../media/image24.tiff"/><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microsoft.com/office/2007/relationships/media" Target="../media/media1.mp3"/><Relationship Id="rId1" Type="http://schemas.openxmlformats.org/officeDocument/2006/relationships/audio" Target="NULL" TargetMode="External"/><Relationship Id="rId5" Type="http://schemas.openxmlformats.org/officeDocument/2006/relationships/image" Target="../media/image27.png"/><Relationship Id="rId4" Type="http://schemas.openxmlformats.org/officeDocument/2006/relationships/image" Target="../media/image26.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txBox="1">
            <a:spLocks/>
          </p:cNvSpPr>
          <p:nvPr/>
        </p:nvSpPr>
        <p:spPr>
          <a:xfrm>
            <a:off x="0" y="836612"/>
            <a:ext cx="12192000" cy="5184775"/>
          </a:xfrm>
          <a:prstGeom prst="rect">
            <a:avLst/>
          </a:prstGeom>
        </p:spPr>
        <p:txBody>
          <a:bodyPr anchor="b"/>
          <a:lstStyle>
            <a:lvl1pPr algn="l" defTabSz="914400" rtl="0" eaLnBrk="1" latinLnBrk="0" hangingPunct="1">
              <a:spcBef>
                <a:spcPct val="0"/>
              </a:spcBef>
              <a:buNone/>
              <a:defRPr sz="80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ctr" eaLnBrk="0" fontAlgn="auto" hangingPunct="0">
              <a:spcAft>
                <a:spcPts val="0"/>
              </a:spcAft>
              <a:defRPr/>
            </a:pPr>
            <a:r>
              <a:rPr lang="sv-SE" sz="3600" b="1" dirty="0" err="1">
                <a:solidFill>
                  <a:srgbClr val="0070C0"/>
                </a:solidFill>
                <a:effectLst>
                  <a:outerShdw blurRad="38100" dist="38100" dir="2700000" algn="tl">
                    <a:srgbClr val="000000">
                      <a:alpha val="43137"/>
                    </a:srgbClr>
                  </a:outerShdw>
                </a:effectLst>
                <a:latin typeface="Bookman Old Style" panose="02050604050505020204" pitchFamily="18" charset="0"/>
                <a:cs typeface="Times New Roman" pitchFamily="18" charset="0"/>
              </a:rPr>
              <a:t>Welcome</a:t>
            </a:r>
            <a:r>
              <a:rPr lang="sv-SE" sz="3600" b="1" dirty="0">
                <a:solidFill>
                  <a:srgbClr val="0070C0"/>
                </a:solidFill>
                <a:effectLst>
                  <a:outerShdw blurRad="38100" dist="38100" dir="2700000" algn="tl">
                    <a:srgbClr val="000000">
                      <a:alpha val="43137"/>
                    </a:srgbClr>
                  </a:outerShdw>
                </a:effectLst>
                <a:latin typeface="Bookman Old Style" panose="02050604050505020204" pitchFamily="18" charset="0"/>
                <a:cs typeface="Times New Roman" pitchFamily="18" charset="0"/>
              </a:rPr>
              <a:t> </a:t>
            </a:r>
            <a:r>
              <a:rPr lang="sv-SE" sz="3600" b="1" dirty="0">
                <a:solidFill>
                  <a:srgbClr val="0070C0"/>
                </a:solidFill>
                <a:effectLst>
                  <a:outerShdw blurRad="38100" dist="38100" dir="2700000" algn="tl">
                    <a:srgbClr val="000000">
                      <a:alpha val="43137"/>
                    </a:srgbClr>
                  </a:outerShdw>
                </a:effectLst>
                <a:latin typeface="Bookman Old Style" panose="02050604050505020204" pitchFamily="18" charset="0"/>
                <a:cs typeface="Aparajita" panose="020B0604020202020204" pitchFamily="34" charset="0"/>
              </a:rPr>
              <a:t>to</a:t>
            </a:r>
          </a:p>
          <a:p>
            <a:pPr algn="ctr" eaLnBrk="0" fontAlgn="auto" hangingPunct="0">
              <a:spcAft>
                <a:spcPts val="0"/>
              </a:spcAft>
              <a:defRPr/>
            </a:pPr>
            <a:endParaRPr lang="sv-SE" sz="1800" b="1" dirty="0">
              <a:solidFill>
                <a:srgbClr val="0070C0"/>
              </a:solidFill>
              <a:effectLst>
                <a:outerShdw blurRad="38100" dist="38100" dir="2700000" algn="tl">
                  <a:srgbClr val="000000">
                    <a:alpha val="43137"/>
                  </a:srgbClr>
                </a:outerShdw>
              </a:effectLst>
              <a:latin typeface="Lucida Calligraphy" panose="03010101010101010101" pitchFamily="66" charset="0"/>
              <a:cs typeface="Aparajita" panose="020B0604020202020204" pitchFamily="34" charset="0"/>
            </a:endParaRPr>
          </a:p>
          <a:p>
            <a:pPr algn="ctr" eaLnBrk="0" fontAlgn="auto" hangingPunct="0">
              <a:spcAft>
                <a:spcPts val="0"/>
              </a:spcAft>
              <a:defRPr/>
            </a:pPr>
            <a:r>
              <a:rPr lang="sv-SE" sz="4800" spc="300" dirty="0">
                <a:solidFill>
                  <a:srgbClr val="FF0000"/>
                </a:solidFill>
                <a:effectLst>
                  <a:outerShdw blurRad="38100" dist="38100" dir="2700000" algn="tl">
                    <a:srgbClr val="000000">
                      <a:alpha val="43137"/>
                    </a:srgbClr>
                  </a:outerShdw>
                </a:effectLst>
                <a:latin typeface="Stencil" panose="040409050D0802020404" pitchFamily="82" charset="0"/>
                <a:ea typeface="+mn-ea"/>
                <a:cs typeface="Times New Roman" pitchFamily="18" charset="0"/>
              </a:rPr>
              <a:t>DEEPER LIFE BIBLE CHURCH </a:t>
            </a:r>
          </a:p>
          <a:p>
            <a:pPr algn="ctr" eaLnBrk="0" fontAlgn="auto" hangingPunct="0">
              <a:spcAft>
                <a:spcPts val="0"/>
              </a:spcAft>
              <a:defRPr/>
            </a:pPr>
            <a:endParaRPr lang="sv-SE" sz="2800" spc="300" dirty="0">
              <a:solidFill>
                <a:schemeClr val="tx1"/>
              </a:solidFill>
              <a:effectLst>
                <a:outerShdw blurRad="38100" dist="38100" dir="2700000" algn="tl">
                  <a:srgbClr val="000000">
                    <a:alpha val="43137"/>
                  </a:srgbClr>
                </a:outerShdw>
              </a:effectLst>
              <a:latin typeface="Stencil" panose="040409050D0802020404" pitchFamily="82" charset="0"/>
              <a:ea typeface="+mn-ea"/>
              <a:cs typeface="Times New Roman" pitchFamily="18" charset="0"/>
            </a:endParaRPr>
          </a:p>
          <a:p>
            <a:pPr algn="ctr" eaLnBrk="0" fontAlgn="auto" hangingPunct="0">
              <a:spcAft>
                <a:spcPts val="0"/>
              </a:spcAft>
              <a:defRPr/>
            </a:pPr>
            <a:r>
              <a:rPr lang="sv-SE" sz="4400" spc="300" dirty="0">
                <a:solidFill>
                  <a:schemeClr val="tx1"/>
                </a:solidFill>
                <a:effectLst>
                  <a:outerShdw blurRad="38100" dist="38100" dir="2700000" algn="tl">
                    <a:srgbClr val="000000">
                      <a:alpha val="43137"/>
                    </a:srgbClr>
                  </a:outerShdw>
                </a:effectLst>
                <a:latin typeface="Stencil" panose="040409050D0802020404" pitchFamily="82" charset="0"/>
                <a:ea typeface="+mn-ea"/>
                <a:cs typeface="Times New Roman" pitchFamily="18" charset="0"/>
              </a:rPr>
              <a:t>SUNDAY SERVICE</a:t>
            </a:r>
            <a:br>
              <a:rPr lang="sv-SE" sz="2800" spc="120" dirty="0">
                <a:solidFill>
                  <a:srgbClr val="FF0000"/>
                </a:solidFill>
                <a:effectLst>
                  <a:outerShdw blurRad="38100" dist="38100" dir="2700000" algn="tl">
                    <a:srgbClr val="000000">
                      <a:alpha val="43137"/>
                    </a:srgbClr>
                  </a:outerShdw>
                </a:effectLst>
                <a:latin typeface="Stencil" panose="040409050D0802020404" pitchFamily="82" charset="0"/>
                <a:cs typeface="Times New Roman" pitchFamily="18" charset="0"/>
              </a:rPr>
            </a:br>
            <a:br>
              <a:rPr lang="sv-SE" sz="1800" dirty="0">
                <a:solidFill>
                  <a:srgbClr val="FF0000"/>
                </a:solidFill>
                <a:effectLst>
                  <a:outerShdw blurRad="38100" dist="38100" dir="2700000" algn="tl">
                    <a:srgbClr val="000000">
                      <a:alpha val="43137"/>
                    </a:srgbClr>
                  </a:outerShdw>
                </a:effectLst>
                <a:latin typeface="Times New Roman" pitchFamily="18" charset="0"/>
                <a:cs typeface="Times New Roman" pitchFamily="18" charset="0"/>
              </a:rPr>
            </a:br>
            <a:r>
              <a:rPr lang="en-US" sz="6600" b="1" dirty="0">
                <a:solidFill>
                  <a:srgbClr val="000099"/>
                </a:solidFill>
                <a:effectLst>
                  <a:outerShdw blurRad="38100" dist="38100" dir="2700000" algn="tl">
                    <a:srgbClr val="000000">
                      <a:alpha val="43137"/>
                    </a:srgbClr>
                  </a:outerShdw>
                </a:effectLst>
                <a:latin typeface="Script MT Bold" panose="03040602040607080904" pitchFamily="66" charset="0"/>
                <a:cs typeface="Times New Roman" pitchFamily="18" charset="0"/>
              </a:rPr>
              <a:t>Year of a Bountiful Harvest</a:t>
            </a:r>
            <a:br>
              <a:rPr lang="sv-SE" sz="1400" b="1" dirty="0">
                <a:solidFill>
                  <a:schemeClr val="tx1"/>
                </a:solidFill>
                <a:effectLst>
                  <a:outerShdw blurRad="38100" dist="38100" dir="2700000" algn="tl">
                    <a:srgbClr val="000000">
                      <a:alpha val="43137"/>
                    </a:srgbClr>
                  </a:outerShdw>
                </a:effectLst>
                <a:latin typeface="Times New Roman" pitchFamily="18" charset="0"/>
                <a:cs typeface="Times New Roman" pitchFamily="18" charset="0"/>
              </a:rPr>
            </a:br>
            <a:r>
              <a:rPr lang="sv-SE" sz="1400" b="1" dirty="0">
                <a:solidFill>
                  <a:schemeClr val="tx1"/>
                </a:solidFill>
                <a:effectLst>
                  <a:outerShdw blurRad="38100" dist="38100" dir="2700000" algn="tl">
                    <a:srgbClr val="000000">
                      <a:alpha val="43137"/>
                    </a:srgbClr>
                  </a:outerShdw>
                </a:effectLst>
                <a:latin typeface="Times New Roman" pitchFamily="18" charset="0"/>
                <a:cs typeface="Times New Roman" pitchFamily="18" charset="0"/>
              </a:rPr>
              <a:t>		</a:t>
            </a:r>
            <a:endParaRPr lang="sv-SE" sz="3600" b="1" dirty="0">
              <a:solidFill>
                <a:schemeClr val="tx1"/>
              </a:solidFill>
              <a:effectLst>
                <a:outerShdw blurRad="38100" dist="38100" dir="2700000" algn="tl">
                  <a:srgbClr val="000000">
                    <a:alpha val="43137"/>
                  </a:srgbClr>
                </a:outerShdw>
              </a:effectLst>
              <a:latin typeface="Stencil" panose="040409050D0802020404" pitchFamily="82" charset="0"/>
              <a:cs typeface="Times New Roman" pitchFamily="18" charset="0"/>
            </a:endParaRPr>
          </a:p>
          <a:p>
            <a:pPr algn="ctr" fontAlgn="auto">
              <a:spcAft>
                <a:spcPts val="0"/>
              </a:spcAft>
              <a:defRPr/>
            </a:pPr>
            <a:r>
              <a:rPr lang="sv-SE" sz="3600" b="1" spc="300" dirty="0">
                <a:solidFill>
                  <a:schemeClr val="tx1"/>
                </a:solidFill>
                <a:effectLst>
                  <a:outerShdw blurRad="38100" dist="38100" dir="2700000" algn="tl">
                    <a:srgbClr val="000000">
                      <a:alpha val="43137"/>
                    </a:srgbClr>
                  </a:outerShdw>
                </a:effectLst>
                <a:latin typeface="Stencil" panose="040409050D0802020404" pitchFamily="82" charset="0"/>
                <a:cs typeface="Times New Roman" pitchFamily="18" charset="0"/>
              </a:rPr>
              <a:t>08 SEPTEMBER</a:t>
            </a:r>
            <a:r>
              <a:rPr lang="sv-SE" sz="3600" b="1" i="1" spc="300" dirty="0">
                <a:solidFill>
                  <a:schemeClr val="tx1"/>
                </a:solidFill>
                <a:effectLst>
                  <a:outerShdw blurRad="38100" dist="38100" dir="2700000" algn="tl">
                    <a:srgbClr val="000000">
                      <a:alpha val="43137"/>
                    </a:srgbClr>
                  </a:outerShdw>
                </a:effectLst>
                <a:latin typeface="Stencil" panose="040409050D0802020404" pitchFamily="82" charset="0"/>
                <a:cs typeface="Times New Roman" pitchFamily="18" charset="0"/>
              </a:rPr>
              <a:t>, </a:t>
            </a:r>
            <a:r>
              <a:rPr lang="sv-SE" sz="3600" b="1" spc="300" dirty="0">
                <a:solidFill>
                  <a:schemeClr val="tx1"/>
                </a:solidFill>
                <a:effectLst>
                  <a:outerShdw blurRad="38100" dist="38100" dir="2700000" algn="tl">
                    <a:srgbClr val="000000">
                      <a:alpha val="43137"/>
                    </a:srgbClr>
                  </a:outerShdw>
                </a:effectLst>
                <a:latin typeface="Stencil" panose="040409050D0802020404" pitchFamily="82" charset="0"/>
                <a:cs typeface="Times New Roman" pitchFamily="18" charset="0"/>
              </a:rPr>
              <a:t>2019</a:t>
            </a:r>
            <a:br>
              <a:rPr lang="en-US" sz="1400" b="1" dirty="0">
                <a:solidFill>
                  <a:schemeClr val="tx1"/>
                </a:solidFill>
                <a:effectLst>
                  <a:outerShdw blurRad="38100" dist="38100" dir="2700000" algn="tl">
                    <a:srgbClr val="000000">
                      <a:alpha val="43137"/>
                    </a:srgbClr>
                  </a:outerShdw>
                </a:effectLst>
                <a:latin typeface="Times New Roman" pitchFamily="18" charset="0"/>
                <a:cs typeface="Times New Roman" pitchFamily="18" charset="0"/>
              </a:rPr>
            </a:br>
            <a:r>
              <a:rPr lang="en-US" sz="1400" b="1" dirty="0">
                <a:solidFill>
                  <a:schemeClr val="tx1"/>
                </a:solidFill>
                <a:effectLst>
                  <a:outerShdw blurRad="38100" dist="38100" dir="2700000" algn="tl">
                    <a:srgbClr val="000000">
                      <a:alpha val="43137"/>
                    </a:srgbClr>
                  </a:outerShdw>
                </a:effectLst>
                <a:latin typeface="Times New Roman" pitchFamily="18" charset="0"/>
                <a:cs typeface="Times New Roman" pitchFamily="18" charset="0"/>
              </a:rPr>
              <a:t>				</a:t>
            </a:r>
            <a:br>
              <a:rPr lang="en-US" sz="1400" b="1" dirty="0">
                <a:solidFill>
                  <a:schemeClr val="tx1"/>
                </a:solidFill>
                <a:effectLst>
                  <a:outerShdw blurRad="38100" dist="38100" dir="2700000" algn="tl">
                    <a:srgbClr val="000000">
                      <a:alpha val="43137"/>
                    </a:srgbClr>
                  </a:outerShdw>
                </a:effectLst>
                <a:latin typeface="Times New Roman" pitchFamily="18" charset="0"/>
                <a:cs typeface="Times New Roman" pitchFamily="18" charset="0"/>
              </a:rPr>
            </a:br>
            <a:endParaRPr lang="en-US" sz="1400" b="1" dirty="0">
              <a:effectLst>
                <a:outerShdw blurRad="38100" dist="38100" dir="2700000" algn="tl">
                  <a:srgbClr val="000000">
                    <a:alpha val="43137"/>
                  </a:srgbClr>
                </a:outerShdw>
              </a:effectLst>
              <a:latin typeface="Times New Roman" pitchFamily="18" charset="0"/>
              <a:cs typeface="Times New Roman" pitchFamily="18" charset="0"/>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63352" y="2636912"/>
            <a:ext cx="11665296" cy="2376264"/>
          </a:xfrm>
        </p:spPr>
        <p:txBody>
          <a:bodyPr>
            <a:noAutofit/>
          </a:bodyPr>
          <a:lstStyle/>
          <a:p>
            <a:pPr marL="0" indent="0" algn="ctr">
              <a:buNone/>
            </a:pPr>
            <a:r>
              <a:rPr lang="en-US" sz="7600" b="1" dirty="0">
                <a:solidFill>
                  <a:srgbClr val="FF0000"/>
                </a:solidFill>
                <a:effectLst>
                  <a:outerShdw blurRad="38100" dist="38100" dir="2700000" algn="tl">
                    <a:srgbClr val="000000">
                      <a:alpha val="43137"/>
                    </a:srgbClr>
                  </a:outerShdw>
                </a:effectLst>
              </a:rPr>
              <a:t>WILL YOUR ANCHOR HOLD? </a:t>
            </a:r>
          </a:p>
          <a:p>
            <a:pPr marL="0" indent="0" algn="ctr">
              <a:buNone/>
            </a:pPr>
            <a:r>
              <a:rPr lang="en-US" sz="7600" b="1" dirty="0">
                <a:solidFill>
                  <a:schemeClr val="accent1">
                    <a:lumMod val="50000"/>
                  </a:schemeClr>
                </a:solidFill>
                <a:effectLst>
                  <a:outerShdw blurRad="38100" dist="38100" dir="2700000" algn="tl">
                    <a:srgbClr val="000000">
                      <a:alpha val="43137"/>
                    </a:srgbClr>
                  </a:outerShdw>
                </a:effectLst>
              </a:rPr>
              <a:t>(GHS 21)</a:t>
            </a:r>
          </a:p>
        </p:txBody>
      </p:sp>
    </p:spTree>
    <p:extLst>
      <p:ext uri="{BB962C8B-B14F-4D97-AF65-F5344CB8AC3E}">
        <p14:creationId xmlns:p14="http://schemas.microsoft.com/office/powerpoint/2010/main" val="354221309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979904"/>
            <a:ext cx="12192000" cy="980728"/>
          </a:xfrm>
        </p:spPr>
        <p:txBody>
          <a:bodyPr>
            <a:normAutofit/>
          </a:bodyPr>
          <a:lstStyle/>
          <a:p>
            <a:pPr algn="ctr"/>
            <a:r>
              <a:rPr lang="en-US" sz="4000" b="1" u="sng" dirty="0">
                <a:solidFill>
                  <a:schemeClr val="accent1">
                    <a:lumMod val="50000"/>
                  </a:schemeClr>
                </a:solidFill>
              </a:rPr>
              <a:t>WILL YOUR ANCHOR HOLD? [GHS 21]</a:t>
            </a:r>
          </a:p>
        </p:txBody>
      </p:sp>
      <p:grpSp>
        <p:nvGrpSpPr>
          <p:cNvPr id="3" name="Group 2"/>
          <p:cNvGrpSpPr/>
          <p:nvPr/>
        </p:nvGrpSpPr>
        <p:grpSpPr>
          <a:xfrm>
            <a:off x="191344" y="1844824"/>
            <a:ext cx="12006787" cy="3739485"/>
            <a:chOff x="191344" y="1844824"/>
            <a:chExt cx="12006787" cy="3739485"/>
          </a:xfrm>
        </p:grpSpPr>
        <p:sp>
          <p:nvSpPr>
            <p:cNvPr id="4" name="TextBox 1"/>
            <p:cNvSpPr txBox="1">
              <a:spLocks noChangeArrowheads="1"/>
            </p:cNvSpPr>
            <p:nvPr/>
          </p:nvSpPr>
          <p:spPr bwMode="auto">
            <a:xfrm>
              <a:off x="748859" y="1844824"/>
              <a:ext cx="11449272" cy="37394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lnSpc>
                  <a:spcPct val="150000"/>
                </a:lnSpc>
                <a:spcBef>
                  <a:spcPts val="600"/>
                </a:spcBef>
                <a:spcAft>
                  <a:spcPts val="600"/>
                </a:spcAft>
              </a:pPr>
              <a:r>
                <a:rPr lang="en-US" sz="4000" b="1" dirty="0"/>
                <a:t>Will your anchor hold in the storms of life?</a:t>
              </a:r>
              <a:br>
                <a:rPr lang="en-US" sz="4000" b="1" dirty="0"/>
              </a:br>
              <a:r>
                <a:rPr lang="en-US" sz="4000" b="1" dirty="0"/>
                <a:t>When the clouds unfold their wings of strife;</a:t>
              </a:r>
              <a:br>
                <a:rPr lang="en-US" sz="4000" b="1" dirty="0"/>
              </a:br>
              <a:r>
                <a:rPr lang="en-US" sz="3800" b="1" dirty="0"/>
                <a:t>When the strong tides lift, and the cables strain,</a:t>
              </a:r>
              <a:br>
                <a:rPr lang="en-US" sz="4000" b="1" dirty="0"/>
              </a:br>
              <a:r>
                <a:rPr lang="en-US" sz="4000" b="1" dirty="0"/>
                <a:t>Will your anchor drift, or firm remain?</a:t>
              </a:r>
              <a:endParaRPr lang="en-GB" sz="4000" b="1" dirty="0">
                <a:solidFill>
                  <a:prstClr val="black"/>
                </a:solidFill>
              </a:endParaRPr>
            </a:p>
          </p:txBody>
        </p:sp>
        <p:sp>
          <p:nvSpPr>
            <p:cNvPr id="6" name="TextBox 5"/>
            <p:cNvSpPr txBox="1">
              <a:spLocks noChangeArrowheads="1"/>
            </p:cNvSpPr>
            <p:nvPr/>
          </p:nvSpPr>
          <p:spPr bwMode="auto">
            <a:xfrm>
              <a:off x="191344" y="1990518"/>
              <a:ext cx="792088"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nl-NL" altLang="en-US" sz="4000" b="1" dirty="0">
                  <a:latin typeface="Arial" panose="020B0604020202020204" pitchFamily="34" charset="0"/>
                  <a:cs typeface="Arial" panose="020B0604020202020204" pitchFamily="34" charset="0"/>
                </a:rPr>
                <a:t>1.</a:t>
              </a:r>
              <a:endParaRPr lang="en-US" altLang="en-US" sz="4000" b="1" dirty="0">
                <a:latin typeface="Arial" panose="020B0604020202020204" pitchFamily="34" charset="0"/>
                <a:cs typeface="Arial" panose="020B0604020202020204" pitchFamily="34" charset="0"/>
              </a:endParaRPr>
            </a:p>
          </p:txBody>
        </p:sp>
      </p:grpSp>
    </p:spTree>
    <p:extLst>
      <p:ext uri="{BB962C8B-B14F-4D97-AF65-F5344CB8AC3E}">
        <p14:creationId xmlns:p14="http://schemas.microsoft.com/office/powerpoint/2010/main" val="270505770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1"/>
          <p:cNvSpPr txBox="1">
            <a:spLocks noChangeArrowheads="1"/>
          </p:cNvSpPr>
          <p:nvPr/>
        </p:nvSpPr>
        <p:spPr bwMode="auto">
          <a:xfrm>
            <a:off x="551384" y="1628800"/>
            <a:ext cx="11377264" cy="37856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lnSpc>
                <a:spcPct val="150000"/>
              </a:lnSpc>
            </a:pPr>
            <a:r>
              <a:rPr lang="en-US" sz="4000" b="1" i="1" dirty="0">
                <a:solidFill>
                  <a:srgbClr val="0070C0"/>
                </a:solidFill>
              </a:rPr>
              <a:t>We have an anchor that keeps the soul</a:t>
            </a:r>
          </a:p>
          <a:p>
            <a:pPr eaLnBrk="1" hangingPunct="1">
              <a:lnSpc>
                <a:spcPct val="150000"/>
              </a:lnSpc>
            </a:pPr>
            <a:r>
              <a:rPr lang="en-US" sz="4000" b="1" i="1" dirty="0" err="1">
                <a:solidFill>
                  <a:srgbClr val="0070C0"/>
                </a:solidFill>
              </a:rPr>
              <a:t>Stedfast</a:t>
            </a:r>
            <a:r>
              <a:rPr lang="en-US" sz="4000" b="1" i="1" dirty="0">
                <a:solidFill>
                  <a:srgbClr val="0070C0"/>
                </a:solidFill>
              </a:rPr>
              <a:t> and sure while the billows roll:</a:t>
            </a:r>
          </a:p>
          <a:p>
            <a:pPr eaLnBrk="1" hangingPunct="1">
              <a:lnSpc>
                <a:spcPct val="150000"/>
              </a:lnSpc>
            </a:pPr>
            <a:r>
              <a:rPr lang="en-US" sz="4000" b="1" i="1" dirty="0" err="1">
                <a:solidFill>
                  <a:srgbClr val="0070C0"/>
                </a:solidFill>
              </a:rPr>
              <a:t>Fasten’d</a:t>
            </a:r>
            <a:r>
              <a:rPr lang="en-US" sz="4000" b="1" i="1" dirty="0">
                <a:solidFill>
                  <a:srgbClr val="0070C0"/>
                </a:solidFill>
              </a:rPr>
              <a:t> to the Rock which cannot move,</a:t>
            </a:r>
          </a:p>
          <a:p>
            <a:pPr eaLnBrk="1" hangingPunct="1">
              <a:lnSpc>
                <a:spcPct val="150000"/>
              </a:lnSpc>
            </a:pPr>
            <a:r>
              <a:rPr lang="en-US" sz="4000" b="1" i="1" dirty="0">
                <a:solidFill>
                  <a:srgbClr val="0070C0"/>
                </a:solidFill>
              </a:rPr>
              <a:t>Grounded firm and deep in the </a:t>
            </a:r>
            <a:r>
              <a:rPr lang="en-US" sz="4000" b="1" i="1" dirty="0" err="1">
                <a:solidFill>
                  <a:srgbClr val="0070C0"/>
                </a:solidFill>
              </a:rPr>
              <a:t>Saviour’s</a:t>
            </a:r>
            <a:r>
              <a:rPr lang="en-US" sz="4000" b="1" i="1" dirty="0">
                <a:solidFill>
                  <a:srgbClr val="0070C0"/>
                </a:solidFill>
              </a:rPr>
              <a:t> love!</a:t>
            </a:r>
          </a:p>
        </p:txBody>
      </p:sp>
    </p:spTree>
    <p:extLst>
      <p:ext uri="{BB962C8B-B14F-4D97-AF65-F5344CB8AC3E}">
        <p14:creationId xmlns:p14="http://schemas.microsoft.com/office/powerpoint/2010/main" val="319573317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1"/>
          <p:cNvSpPr txBox="1">
            <a:spLocks noChangeArrowheads="1"/>
          </p:cNvSpPr>
          <p:nvPr/>
        </p:nvSpPr>
        <p:spPr bwMode="auto">
          <a:xfrm>
            <a:off x="767408" y="1772816"/>
            <a:ext cx="11424592" cy="37856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lnSpc>
                <a:spcPct val="150000"/>
              </a:lnSpc>
            </a:pPr>
            <a:r>
              <a:rPr lang="en-US" sz="4000" b="1" dirty="0"/>
              <a:t>It is safely moored ’twill the storm withstand,</a:t>
            </a:r>
            <a:br>
              <a:rPr lang="en-US" sz="4000" b="1" dirty="0"/>
            </a:br>
            <a:r>
              <a:rPr lang="en-US" sz="4000" b="1" dirty="0"/>
              <a:t>For ’tis well secured by the </a:t>
            </a:r>
            <a:r>
              <a:rPr lang="en-US" sz="4000" b="1" dirty="0" err="1"/>
              <a:t>Saviour’s</a:t>
            </a:r>
            <a:r>
              <a:rPr lang="en-US" sz="4000" b="1" dirty="0"/>
              <a:t> hand;</a:t>
            </a:r>
            <a:br>
              <a:rPr lang="en-US" sz="4000" b="1" dirty="0"/>
            </a:br>
            <a:r>
              <a:rPr lang="en-US" sz="4000" b="1" dirty="0"/>
              <a:t>And the cables passed from His heart to mine,</a:t>
            </a:r>
            <a:br>
              <a:rPr lang="en-US" sz="4000" b="1" dirty="0"/>
            </a:br>
            <a:r>
              <a:rPr lang="en-US" sz="4000" b="1" dirty="0"/>
              <a:t>Can defy the blast, through strength divine.</a:t>
            </a:r>
            <a:endParaRPr lang="en-GB" sz="4000" b="1" dirty="0">
              <a:solidFill>
                <a:prstClr val="black"/>
              </a:solidFill>
            </a:endParaRPr>
          </a:p>
        </p:txBody>
      </p:sp>
      <p:sp>
        <p:nvSpPr>
          <p:cNvPr id="7" name="Title 1"/>
          <p:cNvSpPr>
            <a:spLocks noGrp="1"/>
          </p:cNvSpPr>
          <p:nvPr>
            <p:ph type="title"/>
          </p:nvPr>
        </p:nvSpPr>
        <p:spPr>
          <a:xfrm>
            <a:off x="0" y="979904"/>
            <a:ext cx="12192000" cy="980728"/>
          </a:xfrm>
        </p:spPr>
        <p:txBody>
          <a:bodyPr>
            <a:normAutofit/>
          </a:bodyPr>
          <a:lstStyle/>
          <a:p>
            <a:pPr algn="ctr"/>
            <a:r>
              <a:rPr lang="en-US" sz="4000" b="1" u="sng" dirty="0">
                <a:solidFill>
                  <a:schemeClr val="accent1">
                    <a:lumMod val="50000"/>
                  </a:schemeClr>
                </a:solidFill>
              </a:rPr>
              <a:t>WILL YOUR ANCHOR HOLD? [GHS 21]</a:t>
            </a:r>
          </a:p>
        </p:txBody>
      </p:sp>
      <p:sp>
        <p:nvSpPr>
          <p:cNvPr id="8" name="TextBox 7"/>
          <p:cNvSpPr txBox="1">
            <a:spLocks noChangeArrowheads="1"/>
          </p:cNvSpPr>
          <p:nvPr/>
        </p:nvSpPr>
        <p:spPr bwMode="auto">
          <a:xfrm>
            <a:off x="191344" y="1990518"/>
            <a:ext cx="792088"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nl-NL" altLang="en-US" sz="4000" b="1" dirty="0">
                <a:latin typeface="Arial" panose="020B0604020202020204" pitchFamily="34" charset="0"/>
                <a:cs typeface="Arial" panose="020B0604020202020204" pitchFamily="34" charset="0"/>
              </a:rPr>
              <a:t>2.</a:t>
            </a:r>
            <a:endParaRPr lang="en-US" altLang="en-US" sz="4000" b="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26235989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1"/>
          <p:cNvSpPr txBox="1">
            <a:spLocks noChangeArrowheads="1"/>
          </p:cNvSpPr>
          <p:nvPr/>
        </p:nvSpPr>
        <p:spPr bwMode="auto">
          <a:xfrm>
            <a:off x="551384" y="1628800"/>
            <a:ext cx="11377264" cy="37856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lnSpc>
                <a:spcPct val="150000"/>
              </a:lnSpc>
            </a:pPr>
            <a:r>
              <a:rPr lang="en-US" sz="4000" b="1" i="1" dirty="0">
                <a:solidFill>
                  <a:srgbClr val="0070C0"/>
                </a:solidFill>
              </a:rPr>
              <a:t>We have an anchor that keeps the soul</a:t>
            </a:r>
          </a:p>
          <a:p>
            <a:pPr eaLnBrk="1" hangingPunct="1">
              <a:lnSpc>
                <a:spcPct val="150000"/>
              </a:lnSpc>
            </a:pPr>
            <a:r>
              <a:rPr lang="en-US" sz="4000" b="1" i="1" dirty="0" err="1">
                <a:solidFill>
                  <a:srgbClr val="0070C0"/>
                </a:solidFill>
              </a:rPr>
              <a:t>Stedfast</a:t>
            </a:r>
            <a:r>
              <a:rPr lang="en-US" sz="4000" b="1" i="1" dirty="0">
                <a:solidFill>
                  <a:srgbClr val="0070C0"/>
                </a:solidFill>
              </a:rPr>
              <a:t> and sure while the billows roll:</a:t>
            </a:r>
          </a:p>
          <a:p>
            <a:pPr eaLnBrk="1" hangingPunct="1">
              <a:lnSpc>
                <a:spcPct val="150000"/>
              </a:lnSpc>
            </a:pPr>
            <a:r>
              <a:rPr lang="en-US" sz="4000" b="1" i="1" dirty="0" err="1">
                <a:solidFill>
                  <a:srgbClr val="0070C0"/>
                </a:solidFill>
              </a:rPr>
              <a:t>Fasten’d</a:t>
            </a:r>
            <a:r>
              <a:rPr lang="en-US" sz="4000" b="1" i="1" dirty="0">
                <a:solidFill>
                  <a:srgbClr val="0070C0"/>
                </a:solidFill>
              </a:rPr>
              <a:t> to the Rock which cannot move,</a:t>
            </a:r>
          </a:p>
          <a:p>
            <a:pPr eaLnBrk="1" hangingPunct="1">
              <a:lnSpc>
                <a:spcPct val="150000"/>
              </a:lnSpc>
            </a:pPr>
            <a:r>
              <a:rPr lang="en-US" sz="4000" b="1" i="1" dirty="0">
                <a:solidFill>
                  <a:srgbClr val="0070C0"/>
                </a:solidFill>
              </a:rPr>
              <a:t>Grounded firm and deep in the </a:t>
            </a:r>
            <a:r>
              <a:rPr lang="en-US" sz="4000" b="1" i="1" dirty="0" err="1">
                <a:solidFill>
                  <a:srgbClr val="0070C0"/>
                </a:solidFill>
              </a:rPr>
              <a:t>Saviour’s</a:t>
            </a:r>
            <a:r>
              <a:rPr lang="en-US" sz="4000" b="1" i="1" dirty="0">
                <a:solidFill>
                  <a:srgbClr val="0070C0"/>
                </a:solidFill>
              </a:rPr>
              <a:t> love!</a:t>
            </a:r>
          </a:p>
        </p:txBody>
      </p:sp>
    </p:spTree>
    <p:extLst>
      <p:ext uri="{BB962C8B-B14F-4D97-AF65-F5344CB8AC3E}">
        <p14:creationId xmlns:p14="http://schemas.microsoft.com/office/powerpoint/2010/main" val="312267407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1"/>
          <p:cNvSpPr txBox="1">
            <a:spLocks noChangeArrowheads="1"/>
          </p:cNvSpPr>
          <p:nvPr/>
        </p:nvSpPr>
        <p:spPr bwMode="auto">
          <a:xfrm>
            <a:off x="761818" y="1772816"/>
            <a:ext cx="11424592" cy="37394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lnSpc>
                <a:spcPct val="150000"/>
              </a:lnSpc>
            </a:pPr>
            <a:r>
              <a:rPr lang="en-US" sz="4000" b="1" dirty="0"/>
              <a:t>It will firmly hold in the straits of fear,</a:t>
            </a:r>
            <a:br>
              <a:rPr lang="en-US" sz="4000" b="1" dirty="0"/>
            </a:br>
            <a:r>
              <a:rPr lang="en-US" sz="4000" b="1" dirty="0"/>
              <a:t>When the breakers have told the reef is near;</a:t>
            </a:r>
            <a:br>
              <a:rPr lang="en-US" sz="4000" b="1" dirty="0"/>
            </a:br>
            <a:r>
              <a:rPr lang="en-US" sz="3700" b="1" dirty="0"/>
              <a:t>Though the tempest rave and the wild winds blow</a:t>
            </a:r>
            <a:r>
              <a:rPr lang="en-US" sz="3800" b="1" dirty="0"/>
              <a:t>,</a:t>
            </a:r>
            <a:br>
              <a:rPr lang="en-US" sz="4000" b="1" dirty="0"/>
            </a:br>
            <a:r>
              <a:rPr lang="en-US" sz="4000" b="1" dirty="0"/>
              <a:t>Not an angry wave shall our bark </a:t>
            </a:r>
            <a:r>
              <a:rPr lang="en-US" sz="4000" b="1" dirty="0" err="1"/>
              <a:t>o’erflow</a:t>
            </a:r>
            <a:r>
              <a:rPr lang="en-US" sz="4000" b="1" dirty="0"/>
              <a:t>.</a:t>
            </a:r>
            <a:endParaRPr lang="en-GB" sz="4000" b="1" dirty="0">
              <a:solidFill>
                <a:prstClr val="black"/>
              </a:solidFill>
            </a:endParaRPr>
          </a:p>
        </p:txBody>
      </p:sp>
      <p:sp>
        <p:nvSpPr>
          <p:cNvPr id="7" name="Title 1"/>
          <p:cNvSpPr>
            <a:spLocks noGrp="1"/>
          </p:cNvSpPr>
          <p:nvPr>
            <p:ph type="title"/>
          </p:nvPr>
        </p:nvSpPr>
        <p:spPr>
          <a:xfrm>
            <a:off x="0" y="979904"/>
            <a:ext cx="12192000" cy="980728"/>
          </a:xfrm>
        </p:spPr>
        <p:txBody>
          <a:bodyPr>
            <a:normAutofit/>
          </a:bodyPr>
          <a:lstStyle/>
          <a:p>
            <a:pPr algn="ctr"/>
            <a:r>
              <a:rPr lang="en-US" sz="4000" b="1" u="sng" dirty="0">
                <a:solidFill>
                  <a:schemeClr val="accent1">
                    <a:lumMod val="50000"/>
                  </a:schemeClr>
                </a:solidFill>
              </a:rPr>
              <a:t>WILL YOUR ANCHOR HOLD? [GHS 21]</a:t>
            </a:r>
          </a:p>
        </p:txBody>
      </p:sp>
      <p:sp>
        <p:nvSpPr>
          <p:cNvPr id="8" name="TextBox 7"/>
          <p:cNvSpPr txBox="1">
            <a:spLocks noChangeArrowheads="1"/>
          </p:cNvSpPr>
          <p:nvPr/>
        </p:nvSpPr>
        <p:spPr bwMode="auto">
          <a:xfrm>
            <a:off x="191344" y="1990518"/>
            <a:ext cx="792088"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nl-NL" altLang="en-US" sz="4000" b="1" dirty="0">
                <a:latin typeface="Arial" panose="020B0604020202020204" pitchFamily="34" charset="0"/>
                <a:cs typeface="Arial" panose="020B0604020202020204" pitchFamily="34" charset="0"/>
              </a:rPr>
              <a:t>3.</a:t>
            </a:r>
            <a:endParaRPr lang="en-US" altLang="en-US" sz="4000" b="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32029400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1"/>
          <p:cNvSpPr txBox="1">
            <a:spLocks noChangeArrowheads="1"/>
          </p:cNvSpPr>
          <p:nvPr/>
        </p:nvSpPr>
        <p:spPr bwMode="auto">
          <a:xfrm>
            <a:off x="551384" y="1628800"/>
            <a:ext cx="11377264" cy="37856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lnSpc>
                <a:spcPct val="150000"/>
              </a:lnSpc>
            </a:pPr>
            <a:r>
              <a:rPr lang="en-US" sz="4000" b="1" i="1" dirty="0">
                <a:solidFill>
                  <a:srgbClr val="0070C0"/>
                </a:solidFill>
              </a:rPr>
              <a:t>We have an anchor that keeps the soul</a:t>
            </a:r>
          </a:p>
          <a:p>
            <a:pPr eaLnBrk="1" hangingPunct="1">
              <a:lnSpc>
                <a:spcPct val="150000"/>
              </a:lnSpc>
            </a:pPr>
            <a:r>
              <a:rPr lang="en-US" sz="4000" b="1" i="1" dirty="0" err="1">
                <a:solidFill>
                  <a:srgbClr val="0070C0"/>
                </a:solidFill>
              </a:rPr>
              <a:t>Stedfast</a:t>
            </a:r>
            <a:r>
              <a:rPr lang="en-US" sz="4000" b="1" i="1" dirty="0">
                <a:solidFill>
                  <a:srgbClr val="0070C0"/>
                </a:solidFill>
              </a:rPr>
              <a:t> and sure while the billows roll:</a:t>
            </a:r>
          </a:p>
          <a:p>
            <a:pPr eaLnBrk="1" hangingPunct="1">
              <a:lnSpc>
                <a:spcPct val="150000"/>
              </a:lnSpc>
            </a:pPr>
            <a:r>
              <a:rPr lang="en-US" sz="4000" b="1" i="1" dirty="0" err="1">
                <a:solidFill>
                  <a:srgbClr val="0070C0"/>
                </a:solidFill>
              </a:rPr>
              <a:t>Fasten’d</a:t>
            </a:r>
            <a:r>
              <a:rPr lang="en-US" sz="4000" b="1" i="1" dirty="0">
                <a:solidFill>
                  <a:srgbClr val="0070C0"/>
                </a:solidFill>
              </a:rPr>
              <a:t> to the Rock which cannot move,</a:t>
            </a:r>
          </a:p>
          <a:p>
            <a:pPr eaLnBrk="1" hangingPunct="1">
              <a:lnSpc>
                <a:spcPct val="150000"/>
              </a:lnSpc>
            </a:pPr>
            <a:r>
              <a:rPr lang="en-US" sz="4000" b="1" i="1" dirty="0">
                <a:solidFill>
                  <a:srgbClr val="0070C0"/>
                </a:solidFill>
              </a:rPr>
              <a:t>Grounded firm and deep in the </a:t>
            </a:r>
            <a:r>
              <a:rPr lang="en-US" sz="4000" b="1" i="1" dirty="0" err="1">
                <a:solidFill>
                  <a:srgbClr val="0070C0"/>
                </a:solidFill>
              </a:rPr>
              <a:t>Saviour’s</a:t>
            </a:r>
            <a:r>
              <a:rPr lang="en-US" sz="4000" b="1" i="1" dirty="0">
                <a:solidFill>
                  <a:srgbClr val="0070C0"/>
                </a:solidFill>
              </a:rPr>
              <a:t> love!</a:t>
            </a:r>
          </a:p>
        </p:txBody>
      </p:sp>
    </p:spTree>
    <p:extLst>
      <p:ext uri="{BB962C8B-B14F-4D97-AF65-F5344CB8AC3E}">
        <p14:creationId xmlns:p14="http://schemas.microsoft.com/office/powerpoint/2010/main" val="131560226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1"/>
          <p:cNvSpPr txBox="1">
            <a:spLocks noChangeArrowheads="1"/>
          </p:cNvSpPr>
          <p:nvPr/>
        </p:nvSpPr>
        <p:spPr bwMode="auto">
          <a:xfrm>
            <a:off x="839416" y="1844824"/>
            <a:ext cx="11017224" cy="37856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lnSpc>
                <a:spcPct val="150000"/>
              </a:lnSpc>
            </a:pPr>
            <a:r>
              <a:rPr lang="en-US" sz="4000" b="1" dirty="0"/>
              <a:t>It will surely hold in the floods of death,</a:t>
            </a:r>
            <a:br>
              <a:rPr lang="en-US" sz="4000" b="1" dirty="0"/>
            </a:br>
            <a:r>
              <a:rPr lang="en-US" sz="4000" b="1" dirty="0"/>
              <a:t>When the waters cold, chill our latest breath,</a:t>
            </a:r>
            <a:br>
              <a:rPr lang="en-US" sz="4000" b="1" dirty="0"/>
            </a:br>
            <a:r>
              <a:rPr lang="en-US" sz="4000" b="1" dirty="0"/>
              <a:t>On the rising tide it can never fail,</a:t>
            </a:r>
            <a:br>
              <a:rPr lang="en-US" sz="4000" b="1" dirty="0"/>
            </a:br>
            <a:r>
              <a:rPr lang="en-US" sz="4000" b="1" dirty="0"/>
              <a:t>While our hopes abide within the veil!</a:t>
            </a:r>
            <a:endParaRPr lang="en-GB" sz="4000" b="1" dirty="0">
              <a:solidFill>
                <a:prstClr val="black"/>
              </a:solidFill>
            </a:endParaRPr>
          </a:p>
        </p:txBody>
      </p:sp>
      <p:sp>
        <p:nvSpPr>
          <p:cNvPr id="7" name="Title 1"/>
          <p:cNvSpPr>
            <a:spLocks noGrp="1"/>
          </p:cNvSpPr>
          <p:nvPr>
            <p:ph type="title"/>
          </p:nvPr>
        </p:nvSpPr>
        <p:spPr>
          <a:xfrm>
            <a:off x="0" y="979904"/>
            <a:ext cx="12192000" cy="980728"/>
          </a:xfrm>
        </p:spPr>
        <p:txBody>
          <a:bodyPr>
            <a:normAutofit/>
          </a:bodyPr>
          <a:lstStyle/>
          <a:p>
            <a:pPr algn="ctr"/>
            <a:r>
              <a:rPr lang="en-US" sz="4000" b="1" u="sng" dirty="0">
                <a:solidFill>
                  <a:schemeClr val="accent1">
                    <a:lumMod val="50000"/>
                  </a:schemeClr>
                </a:solidFill>
              </a:rPr>
              <a:t>WILL YOUR ANCHOR HOLD? [GHS 21]</a:t>
            </a:r>
          </a:p>
        </p:txBody>
      </p:sp>
      <p:sp>
        <p:nvSpPr>
          <p:cNvPr id="8" name="TextBox 7"/>
          <p:cNvSpPr txBox="1">
            <a:spLocks noChangeArrowheads="1"/>
          </p:cNvSpPr>
          <p:nvPr/>
        </p:nvSpPr>
        <p:spPr bwMode="auto">
          <a:xfrm>
            <a:off x="191344" y="1990518"/>
            <a:ext cx="792088"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nl-NL" altLang="en-US" sz="4000" b="1" dirty="0">
                <a:latin typeface="Arial" panose="020B0604020202020204" pitchFamily="34" charset="0"/>
                <a:cs typeface="Arial" panose="020B0604020202020204" pitchFamily="34" charset="0"/>
              </a:rPr>
              <a:t>4.</a:t>
            </a:r>
            <a:endParaRPr lang="en-US" altLang="en-US" sz="4000" b="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09445746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1"/>
          <p:cNvSpPr txBox="1">
            <a:spLocks noChangeArrowheads="1"/>
          </p:cNvSpPr>
          <p:nvPr/>
        </p:nvSpPr>
        <p:spPr bwMode="auto">
          <a:xfrm>
            <a:off x="551384" y="1628800"/>
            <a:ext cx="11377264" cy="37856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lnSpc>
                <a:spcPct val="150000"/>
              </a:lnSpc>
            </a:pPr>
            <a:r>
              <a:rPr lang="en-US" sz="4000" b="1" i="1" dirty="0">
                <a:solidFill>
                  <a:srgbClr val="0070C0"/>
                </a:solidFill>
              </a:rPr>
              <a:t>We have an anchor that keeps the soul</a:t>
            </a:r>
          </a:p>
          <a:p>
            <a:pPr eaLnBrk="1" hangingPunct="1">
              <a:lnSpc>
                <a:spcPct val="150000"/>
              </a:lnSpc>
            </a:pPr>
            <a:r>
              <a:rPr lang="en-US" sz="4000" b="1" i="1" dirty="0" err="1">
                <a:solidFill>
                  <a:srgbClr val="0070C0"/>
                </a:solidFill>
              </a:rPr>
              <a:t>Stedfast</a:t>
            </a:r>
            <a:r>
              <a:rPr lang="en-US" sz="4000" b="1" i="1" dirty="0">
                <a:solidFill>
                  <a:srgbClr val="0070C0"/>
                </a:solidFill>
              </a:rPr>
              <a:t> and sure while the billows roll:</a:t>
            </a:r>
          </a:p>
          <a:p>
            <a:pPr eaLnBrk="1" hangingPunct="1">
              <a:lnSpc>
                <a:spcPct val="150000"/>
              </a:lnSpc>
            </a:pPr>
            <a:r>
              <a:rPr lang="en-US" sz="4000" b="1" i="1" dirty="0" err="1">
                <a:solidFill>
                  <a:srgbClr val="0070C0"/>
                </a:solidFill>
              </a:rPr>
              <a:t>Fasten’d</a:t>
            </a:r>
            <a:r>
              <a:rPr lang="en-US" sz="4000" b="1" i="1" dirty="0">
                <a:solidFill>
                  <a:srgbClr val="0070C0"/>
                </a:solidFill>
              </a:rPr>
              <a:t> to the Rock which cannot move,</a:t>
            </a:r>
          </a:p>
          <a:p>
            <a:pPr eaLnBrk="1" hangingPunct="1">
              <a:lnSpc>
                <a:spcPct val="150000"/>
              </a:lnSpc>
            </a:pPr>
            <a:r>
              <a:rPr lang="en-US" sz="4000" b="1" i="1" dirty="0">
                <a:solidFill>
                  <a:srgbClr val="0070C0"/>
                </a:solidFill>
              </a:rPr>
              <a:t>Grounded firm and deep in the </a:t>
            </a:r>
            <a:r>
              <a:rPr lang="en-US" sz="4000" b="1" i="1" dirty="0" err="1">
                <a:solidFill>
                  <a:srgbClr val="0070C0"/>
                </a:solidFill>
              </a:rPr>
              <a:t>Saviour’s</a:t>
            </a:r>
            <a:r>
              <a:rPr lang="en-US" sz="4000" b="1" i="1" dirty="0">
                <a:solidFill>
                  <a:srgbClr val="0070C0"/>
                </a:solidFill>
              </a:rPr>
              <a:t> love!</a:t>
            </a:r>
          </a:p>
        </p:txBody>
      </p:sp>
    </p:spTree>
    <p:extLst>
      <p:ext uri="{BB962C8B-B14F-4D97-AF65-F5344CB8AC3E}">
        <p14:creationId xmlns:p14="http://schemas.microsoft.com/office/powerpoint/2010/main" val="191078188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1"/>
          <p:cNvSpPr txBox="1">
            <a:spLocks noChangeArrowheads="1"/>
          </p:cNvSpPr>
          <p:nvPr/>
        </p:nvSpPr>
        <p:spPr bwMode="auto">
          <a:xfrm>
            <a:off x="623392" y="1772816"/>
            <a:ext cx="11737304" cy="37164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lnSpc>
                <a:spcPct val="150000"/>
              </a:lnSpc>
            </a:pPr>
            <a:r>
              <a:rPr lang="en-US" sz="3700" b="1" dirty="0"/>
              <a:t>When our eyes behold, through the gathering night</a:t>
            </a:r>
            <a:br>
              <a:rPr lang="en-US" sz="4000" b="1" dirty="0"/>
            </a:br>
            <a:r>
              <a:rPr lang="en-US" sz="4000" b="1" dirty="0"/>
              <a:t>The city of gold, our harbor bright</a:t>
            </a:r>
            <a:br>
              <a:rPr lang="en-US" sz="4000" b="1" dirty="0"/>
            </a:br>
            <a:r>
              <a:rPr lang="en-US" sz="4000" b="1" dirty="0"/>
              <a:t>We shall anchor fast by the heavenly shore,</a:t>
            </a:r>
            <a:br>
              <a:rPr lang="en-US" sz="4000" b="1" dirty="0"/>
            </a:br>
            <a:r>
              <a:rPr lang="en-US" sz="4000" b="1" dirty="0"/>
              <a:t>While the storms all past for evermore.</a:t>
            </a:r>
            <a:endParaRPr lang="en-GB" sz="4000" b="1" dirty="0">
              <a:solidFill>
                <a:prstClr val="black"/>
              </a:solidFill>
            </a:endParaRPr>
          </a:p>
        </p:txBody>
      </p:sp>
      <p:sp>
        <p:nvSpPr>
          <p:cNvPr id="7" name="TextBox 6"/>
          <p:cNvSpPr txBox="1">
            <a:spLocks noChangeArrowheads="1"/>
          </p:cNvSpPr>
          <p:nvPr/>
        </p:nvSpPr>
        <p:spPr bwMode="auto">
          <a:xfrm>
            <a:off x="119336" y="1988840"/>
            <a:ext cx="792088"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nl-NL" altLang="en-US" sz="4000" b="1" dirty="0">
                <a:latin typeface="Arial" panose="020B0604020202020204" pitchFamily="34" charset="0"/>
                <a:cs typeface="Arial" panose="020B0604020202020204" pitchFamily="34" charset="0"/>
              </a:rPr>
              <a:t>5.</a:t>
            </a:r>
            <a:endParaRPr lang="en-US" altLang="en-US" sz="4000" b="1" dirty="0">
              <a:latin typeface="Arial" panose="020B0604020202020204" pitchFamily="34" charset="0"/>
              <a:cs typeface="Arial" panose="020B0604020202020204" pitchFamily="34" charset="0"/>
            </a:endParaRPr>
          </a:p>
        </p:txBody>
      </p:sp>
      <p:sp>
        <p:nvSpPr>
          <p:cNvPr id="8" name="Title 1"/>
          <p:cNvSpPr>
            <a:spLocks noGrp="1"/>
          </p:cNvSpPr>
          <p:nvPr>
            <p:ph type="title"/>
          </p:nvPr>
        </p:nvSpPr>
        <p:spPr>
          <a:xfrm>
            <a:off x="0" y="979904"/>
            <a:ext cx="12192000" cy="980728"/>
          </a:xfrm>
        </p:spPr>
        <p:txBody>
          <a:bodyPr>
            <a:normAutofit/>
          </a:bodyPr>
          <a:lstStyle/>
          <a:p>
            <a:pPr algn="ctr"/>
            <a:r>
              <a:rPr lang="en-US" sz="4000" b="1" u="sng" dirty="0">
                <a:solidFill>
                  <a:schemeClr val="accent1">
                    <a:lumMod val="50000"/>
                  </a:schemeClr>
                </a:solidFill>
              </a:rPr>
              <a:t>WILL YOUR ANCHOR HOLD? [GHS 21]</a:t>
            </a:r>
          </a:p>
        </p:txBody>
      </p:sp>
    </p:spTree>
    <p:extLst>
      <p:ext uri="{BB962C8B-B14F-4D97-AF65-F5344CB8AC3E}">
        <p14:creationId xmlns:p14="http://schemas.microsoft.com/office/powerpoint/2010/main" val="276639239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1"/>
          <p:cNvSpPr txBox="1">
            <a:spLocks noChangeArrowheads="1"/>
          </p:cNvSpPr>
          <p:nvPr/>
        </p:nvSpPr>
        <p:spPr bwMode="auto">
          <a:xfrm>
            <a:off x="551384" y="1628800"/>
            <a:ext cx="11377264" cy="37856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lnSpc>
                <a:spcPct val="150000"/>
              </a:lnSpc>
            </a:pPr>
            <a:r>
              <a:rPr lang="en-US" sz="4000" b="1" i="1" dirty="0">
                <a:solidFill>
                  <a:srgbClr val="0070C0"/>
                </a:solidFill>
              </a:rPr>
              <a:t>We have an anchor that keeps the soul</a:t>
            </a:r>
          </a:p>
          <a:p>
            <a:pPr eaLnBrk="1" hangingPunct="1">
              <a:lnSpc>
                <a:spcPct val="150000"/>
              </a:lnSpc>
            </a:pPr>
            <a:r>
              <a:rPr lang="en-US" sz="4000" b="1" i="1" dirty="0" err="1">
                <a:solidFill>
                  <a:srgbClr val="0070C0"/>
                </a:solidFill>
              </a:rPr>
              <a:t>Stedfast</a:t>
            </a:r>
            <a:r>
              <a:rPr lang="en-US" sz="4000" b="1" i="1" dirty="0">
                <a:solidFill>
                  <a:srgbClr val="0070C0"/>
                </a:solidFill>
              </a:rPr>
              <a:t> and sure while the billows roll:</a:t>
            </a:r>
          </a:p>
          <a:p>
            <a:pPr eaLnBrk="1" hangingPunct="1">
              <a:lnSpc>
                <a:spcPct val="150000"/>
              </a:lnSpc>
            </a:pPr>
            <a:r>
              <a:rPr lang="en-US" sz="4000" b="1" i="1" dirty="0" err="1">
                <a:solidFill>
                  <a:srgbClr val="0070C0"/>
                </a:solidFill>
              </a:rPr>
              <a:t>Fasten’d</a:t>
            </a:r>
            <a:r>
              <a:rPr lang="en-US" sz="4000" b="1" i="1" dirty="0">
                <a:solidFill>
                  <a:srgbClr val="0070C0"/>
                </a:solidFill>
              </a:rPr>
              <a:t> to the Rock which cannot move,</a:t>
            </a:r>
          </a:p>
          <a:p>
            <a:pPr eaLnBrk="1" hangingPunct="1">
              <a:lnSpc>
                <a:spcPct val="150000"/>
              </a:lnSpc>
            </a:pPr>
            <a:r>
              <a:rPr lang="en-US" sz="4000" b="1" i="1" dirty="0">
                <a:solidFill>
                  <a:srgbClr val="0070C0"/>
                </a:solidFill>
              </a:rPr>
              <a:t>Grounded firm and deep in the </a:t>
            </a:r>
            <a:r>
              <a:rPr lang="en-US" sz="4000" b="1" i="1" dirty="0" err="1">
                <a:solidFill>
                  <a:srgbClr val="0070C0"/>
                </a:solidFill>
              </a:rPr>
              <a:t>Saviour’s</a:t>
            </a:r>
            <a:r>
              <a:rPr lang="en-US" sz="4000" b="1" i="1" dirty="0">
                <a:solidFill>
                  <a:srgbClr val="0070C0"/>
                </a:solidFill>
              </a:rPr>
              <a:t> love!</a:t>
            </a:r>
          </a:p>
        </p:txBody>
      </p:sp>
      <p:sp>
        <p:nvSpPr>
          <p:cNvPr id="3" name="Content Placeholder 2"/>
          <p:cNvSpPr>
            <a:spLocks noGrp="1"/>
          </p:cNvSpPr>
          <p:nvPr>
            <p:ph idx="1"/>
          </p:nvPr>
        </p:nvSpPr>
        <p:spPr>
          <a:xfrm>
            <a:off x="2423592" y="5949280"/>
            <a:ext cx="6912768" cy="391745"/>
          </a:xfrm>
        </p:spPr>
        <p:txBody>
          <a:bodyPr>
            <a:noAutofit/>
          </a:bodyPr>
          <a:lstStyle/>
          <a:p>
            <a:pPr marL="0" indent="0" algn="ctr">
              <a:buNone/>
            </a:pPr>
            <a:r>
              <a:rPr lang="en-US" sz="2400" b="1" dirty="0">
                <a:solidFill>
                  <a:srgbClr val="FF0000"/>
                </a:solidFill>
                <a:effectLst>
                  <a:outerShdw blurRad="38100" dist="38100" dir="2700000" algn="tl">
                    <a:srgbClr val="000000">
                      <a:alpha val="43137"/>
                    </a:srgbClr>
                  </a:outerShdw>
                </a:effectLst>
              </a:rPr>
              <a:t>END OF HYMN </a:t>
            </a:r>
          </a:p>
        </p:txBody>
      </p:sp>
    </p:spTree>
    <p:extLst>
      <p:ext uri="{BB962C8B-B14F-4D97-AF65-F5344CB8AC3E}">
        <p14:creationId xmlns:p14="http://schemas.microsoft.com/office/powerpoint/2010/main" val="421377250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D936D835-A0B7-924B-A12B-C7865F09D3FA}"/>
              </a:ext>
            </a:extLst>
          </p:cNvPr>
          <p:cNvSpPr>
            <a:spLocks noGrp="1"/>
          </p:cNvSpPr>
          <p:nvPr>
            <p:ph type="ctrTitle"/>
          </p:nvPr>
        </p:nvSpPr>
        <p:spPr/>
        <p:txBody>
          <a:bodyPr anchor="ctr"/>
          <a:lstStyle/>
          <a:p>
            <a:r>
              <a:rPr lang="en-US" b="1" dirty="0">
                <a:latin typeface="Cambria" panose="02040503050406030204" pitchFamily="18" charset="0"/>
              </a:rPr>
              <a:t>SEARCH THE SCRIPTURES</a:t>
            </a:r>
            <a:endParaRPr lang="en-GB" dirty="0"/>
          </a:p>
        </p:txBody>
      </p:sp>
      <p:sp>
        <p:nvSpPr>
          <p:cNvPr id="7" name="Subtitle 6">
            <a:extLst>
              <a:ext uri="{FF2B5EF4-FFF2-40B4-BE49-F238E27FC236}">
                <a16:creationId xmlns:a16="http://schemas.microsoft.com/office/drawing/2014/main" id="{10419175-1609-1942-91BA-E29648660EE1}"/>
              </a:ext>
            </a:extLst>
          </p:cNvPr>
          <p:cNvSpPr>
            <a:spLocks noGrp="1"/>
          </p:cNvSpPr>
          <p:nvPr>
            <p:ph type="subTitle" idx="1"/>
          </p:nvPr>
        </p:nvSpPr>
        <p:spPr/>
        <p:txBody>
          <a:bodyPr anchor="ctr"/>
          <a:lstStyle/>
          <a:p>
            <a:r>
              <a:rPr lang="en-GB" sz="2800" dirty="0"/>
              <a:t>08-09-2019</a:t>
            </a:r>
          </a:p>
        </p:txBody>
      </p:sp>
    </p:spTree>
    <p:extLst>
      <p:ext uri="{BB962C8B-B14F-4D97-AF65-F5344CB8AC3E}">
        <p14:creationId xmlns:p14="http://schemas.microsoft.com/office/powerpoint/2010/main" val="346787202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1"/>
          <p:cNvSpPr>
            <a:spLocks noGrp="1"/>
          </p:cNvSpPr>
          <p:nvPr>
            <p:ph type="title"/>
          </p:nvPr>
        </p:nvSpPr>
        <p:spPr>
          <a:xfrm>
            <a:off x="0" y="1107083"/>
            <a:ext cx="12192000" cy="593725"/>
          </a:xfrm>
        </p:spPr>
        <p:txBody>
          <a:bodyPr/>
          <a:lstStyle/>
          <a:p>
            <a:pPr algn="ctr"/>
            <a:r>
              <a:rPr lang="en-GB" altLang="en-US" sz="3600" b="1" dirty="0">
                <a:solidFill>
                  <a:srgbClr val="FF0000"/>
                </a:solidFill>
                <a:latin typeface="Cambria" charset="0"/>
              </a:rPr>
              <a:t>RECAP OF OUR LAST STUDY</a:t>
            </a:r>
          </a:p>
        </p:txBody>
      </p:sp>
      <p:sp>
        <p:nvSpPr>
          <p:cNvPr id="6147" name="Content Placeholder 2"/>
          <p:cNvSpPr>
            <a:spLocks noGrp="1"/>
          </p:cNvSpPr>
          <p:nvPr>
            <p:ph idx="1"/>
          </p:nvPr>
        </p:nvSpPr>
        <p:spPr>
          <a:xfrm>
            <a:off x="767408" y="1693985"/>
            <a:ext cx="10657184" cy="4687343"/>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indent="0" algn="ctr">
              <a:lnSpc>
                <a:spcPct val="100000"/>
              </a:lnSpc>
              <a:buNone/>
            </a:pPr>
            <a:r>
              <a:rPr lang="en-GB" altLang="en-US" b="1" dirty="0">
                <a:solidFill>
                  <a:srgbClr val="0070C0"/>
                </a:solidFill>
              </a:rPr>
              <a:t>“</a:t>
            </a:r>
            <a:r>
              <a:rPr lang="en-US" altLang="en-US" b="1" dirty="0">
                <a:solidFill>
                  <a:srgbClr val="0070C0"/>
                </a:solidFill>
              </a:rPr>
              <a:t>The foolishness of </a:t>
            </a:r>
            <a:r>
              <a:rPr lang="en-US" altLang="en-US" b="1" dirty="0" err="1">
                <a:solidFill>
                  <a:srgbClr val="0070C0"/>
                </a:solidFill>
              </a:rPr>
              <a:t>Nabal</a:t>
            </a:r>
            <a:r>
              <a:rPr lang="en-GB" altLang="en-US" b="1" dirty="0">
                <a:solidFill>
                  <a:srgbClr val="0070C0"/>
                </a:solidFill>
              </a:rPr>
              <a:t>”: </a:t>
            </a:r>
            <a:r>
              <a:rPr lang="en-US" b="1" dirty="0"/>
              <a:t>David requested hospitality from </a:t>
            </a:r>
            <a:r>
              <a:rPr lang="en-US" b="1" dirty="0" err="1"/>
              <a:t>Nabal</a:t>
            </a:r>
            <a:r>
              <a:rPr lang="en-US" b="1" dirty="0"/>
              <a:t> but he turned down his request and sent David’s men away with insults, though David had taken care of his shepherds. We should be kind to people. David decided to kill </a:t>
            </a:r>
            <a:r>
              <a:rPr lang="en-US" b="1" dirty="0" err="1"/>
              <a:t>Nabal</a:t>
            </a:r>
            <a:r>
              <a:rPr lang="en-US" b="1" dirty="0"/>
              <a:t> and his household. We should not retaliate but repay evil with good. Abigail quickly intervened and prevented bloodshed. We should be wise and prompt in action. </a:t>
            </a:r>
            <a:r>
              <a:rPr lang="en-GB" b="1" dirty="0" err="1"/>
              <a:t>Nabal</a:t>
            </a:r>
            <a:r>
              <a:rPr lang="en-GB" b="1" dirty="0"/>
              <a:t> died as a foolish man. We must prepare for eternity before it is too late.</a:t>
            </a:r>
          </a:p>
          <a:p>
            <a:pPr marL="0" indent="0" algn="ctr">
              <a:lnSpc>
                <a:spcPct val="100000"/>
              </a:lnSpc>
              <a:buNone/>
            </a:pPr>
            <a:endParaRPr lang="en-GB" b="1" dirty="0"/>
          </a:p>
        </p:txBody>
      </p:sp>
    </p:spTree>
    <p:extLst>
      <p:ext uri="{BB962C8B-B14F-4D97-AF65-F5344CB8AC3E}">
        <p14:creationId xmlns:p14="http://schemas.microsoft.com/office/powerpoint/2010/main" val="176361926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title"/>
          </p:nvPr>
        </p:nvSpPr>
        <p:spPr>
          <a:xfrm>
            <a:off x="695400" y="1341562"/>
            <a:ext cx="10657184" cy="1439366"/>
          </a:xfrm>
        </p:spPr>
        <p:txBody>
          <a:bodyPr/>
          <a:lstStyle/>
          <a:p>
            <a:pPr algn="ctr"/>
            <a:r>
              <a:rPr lang="en-GB" altLang="en-US" sz="3200" b="1" dirty="0">
                <a:latin typeface="Cambria" charset="0"/>
              </a:rPr>
              <a:t>TODAY</a:t>
            </a:r>
            <a:r>
              <a:rPr lang="en-US" altLang="en-US" sz="3200" b="1" dirty="0">
                <a:latin typeface="Cambria" charset="0"/>
              </a:rPr>
              <a:t>’S STUDY:</a:t>
            </a:r>
            <a:br>
              <a:rPr lang="en-US" altLang="en-US" sz="3200" b="1" dirty="0">
                <a:solidFill>
                  <a:srgbClr val="FF0000"/>
                </a:solidFill>
                <a:latin typeface="Cambria" charset="0"/>
              </a:rPr>
            </a:br>
            <a:r>
              <a:rPr lang="en-GB" altLang="en-US" sz="3200" b="1" dirty="0">
                <a:solidFill>
                  <a:srgbClr val="FF0000"/>
                </a:solidFill>
                <a:latin typeface="Cambria" charset="0"/>
              </a:rPr>
              <a:t>LESSON 759: DAVID’S DECEPTION AND REJECTION</a:t>
            </a:r>
            <a:endParaRPr lang="en-GB" altLang="en-US" sz="3600" b="1" dirty="0">
              <a:solidFill>
                <a:srgbClr val="FF0000"/>
              </a:solidFill>
              <a:latin typeface="Cambria" charset="0"/>
            </a:endParaRPr>
          </a:p>
        </p:txBody>
      </p:sp>
      <p:sp>
        <p:nvSpPr>
          <p:cNvPr id="5123" name="Content Placeholder 2"/>
          <p:cNvSpPr>
            <a:spLocks noGrp="1"/>
          </p:cNvSpPr>
          <p:nvPr>
            <p:ph idx="1"/>
          </p:nvPr>
        </p:nvSpPr>
        <p:spPr>
          <a:xfrm>
            <a:off x="551408" y="2780928"/>
            <a:ext cx="11089183" cy="3384376"/>
          </a:xfrm>
        </p:spPr>
        <p:txBody>
          <a:bodyPr>
            <a:noAutofit/>
          </a:bodyPr>
          <a:lstStyle/>
          <a:p>
            <a:pPr marL="0" indent="0">
              <a:buNone/>
            </a:pPr>
            <a:r>
              <a:rPr lang="en-GB" altLang="en-US" sz="3200" b="1" dirty="0"/>
              <a:t>MEMORY VERSE: ……</a:t>
            </a:r>
          </a:p>
          <a:p>
            <a:pPr marL="0" indent="0">
              <a:buNone/>
            </a:pPr>
            <a:r>
              <a:rPr lang="en-GB" altLang="en-US" i="1" dirty="0"/>
              <a:t>“</a:t>
            </a:r>
            <a:r>
              <a:rPr lang="en-US" i="1" dirty="0"/>
              <a:t>And </a:t>
            </a:r>
            <a:r>
              <a:rPr lang="en-US" i="1" dirty="0" err="1"/>
              <a:t>Achish</a:t>
            </a:r>
            <a:r>
              <a:rPr lang="en-US" i="1" dirty="0"/>
              <a:t> answered and said to David, I know that thou art good in my sight, as an angel of God: notwithstanding, the princes of the Philistines have said, he shall not go up with us to the battle” (1 Samuel 29:9)</a:t>
            </a:r>
            <a:r>
              <a:rPr lang="en-GB" sz="3200" i="1" dirty="0"/>
              <a:t>.</a:t>
            </a:r>
            <a:endParaRPr lang="en-GB" altLang="en-US" sz="3200" b="1" dirty="0"/>
          </a:p>
          <a:p>
            <a:pPr marL="0" indent="0">
              <a:buNone/>
            </a:pPr>
            <a:r>
              <a:rPr lang="en-GB" altLang="en-US" sz="3200" b="1" dirty="0"/>
              <a:t>TEXT:</a:t>
            </a:r>
            <a:r>
              <a:rPr lang="en-GB" altLang="en-US" sz="3200" b="1" i="1" dirty="0"/>
              <a:t> </a:t>
            </a:r>
            <a:r>
              <a:rPr lang="en-US" altLang="en-US" i="1" dirty="0"/>
              <a:t>1 Samuel 27:1-12; 29:1-11</a:t>
            </a:r>
            <a:endParaRPr lang="en-GB" altLang="en-US" sz="3200" i="1" dirty="0"/>
          </a:p>
        </p:txBody>
      </p:sp>
    </p:spTree>
    <p:extLst>
      <p:ext uri="{BB962C8B-B14F-4D97-AF65-F5344CB8AC3E}">
        <p14:creationId xmlns:p14="http://schemas.microsoft.com/office/powerpoint/2010/main" val="20552132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12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12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title"/>
          </p:nvPr>
        </p:nvSpPr>
        <p:spPr>
          <a:xfrm>
            <a:off x="0" y="1125539"/>
            <a:ext cx="12191999" cy="719286"/>
          </a:xfrm>
        </p:spPr>
        <p:txBody>
          <a:bodyPr/>
          <a:lstStyle/>
          <a:p>
            <a:pPr algn="ctr"/>
            <a:r>
              <a:rPr lang="en-GB" altLang="en-US" sz="3200" b="1" dirty="0">
                <a:solidFill>
                  <a:srgbClr val="FF0000"/>
                </a:solidFill>
                <a:latin typeface="Cambria" charset="0"/>
              </a:rPr>
              <a:t>INTRODUCTION</a:t>
            </a:r>
            <a:endParaRPr lang="en-GB" altLang="en-US" sz="3600" b="1" dirty="0">
              <a:solidFill>
                <a:srgbClr val="FF0000"/>
              </a:solidFill>
              <a:latin typeface="Cambria" charset="0"/>
            </a:endParaRPr>
          </a:p>
        </p:txBody>
      </p:sp>
      <p:sp>
        <p:nvSpPr>
          <p:cNvPr id="5123" name="Content Placeholder 2"/>
          <p:cNvSpPr>
            <a:spLocks noGrp="1"/>
          </p:cNvSpPr>
          <p:nvPr>
            <p:ph idx="1"/>
          </p:nvPr>
        </p:nvSpPr>
        <p:spPr>
          <a:xfrm>
            <a:off x="389681" y="1844825"/>
            <a:ext cx="11412636" cy="4608512"/>
          </a:xfrm>
        </p:spPr>
        <p:txBody>
          <a:bodyPr>
            <a:noAutofit/>
          </a:bodyPr>
          <a:lstStyle/>
          <a:p>
            <a:pPr marL="0" indent="0" algn="just">
              <a:buNone/>
            </a:pPr>
            <a:r>
              <a:rPr lang="en-US" dirty="0"/>
              <a:t>In chapter 26, David spared Saul’s life and did not retaliate despite having the opportunity to kill him. He rather fled to the land of the Philistines, Israel’s archenemy. By refusing to kill Saul, he proved that he did not hate Saul. Bringing other people down to gain promotion or privilege or remain relevant is sinful. As Saul’s pursuit of David continued in our text, David’s faith began to weaken, giving way to fear, hasty decision and deception that believers must avoid.</a:t>
            </a:r>
          </a:p>
        </p:txBody>
      </p:sp>
    </p:spTree>
    <p:extLst>
      <p:ext uri="{BB962C8B-B14F-4D97-AF65-F5344CB8AC3E}">
        <p14:creationId xmlns:p14="http://schemas.microsoft.com/office/powerpoint/2010/main" val="22660061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Title 1"/>
          <p:cNvSpPr>
            <a:spLocks noGrp="1"/>
          </p:cNvSpPr>
          <p:nvPr>
            <p:ph type="title"/>
          </p:nvPr>
        </p:nvSpPr>
        <p:spPr>
          <a:xfrm>
            <a:off x="191344" y="1124744"/>
            <a:ext cx="11809312" cy="792088"/>
          </a:xfrm>
        </p:spPr>
        <p:txBody>
          <a:bodyPr/>
          <a:lstStyle/>
          <a:p>
            <a:pPr algn="ctr"/>
            <a:r>
              <a:rPr lang="en-GB" altLang="en-US" sz="3200" b="1" dirty="0">
                <a:solidFill>
                  <a:srgbClr val="FF0000"/>
                </a:solidFill>
                <a:latin typeface="Cambria" charset="0"/>
              </a:rPr>
              <a:t>DAVID’S FEAR AND FLIGHT</a:t>
            </a:r>
            <a:br>
              <a:rPr lang="en-GB" altLang="en-US" sz="3200" b="1" dirty="0">
                <a:solidFill>
                  <a:srgbClr val="FF0000"/>
                </a:solidFill>
                <a:latin typeface="Cambria" charset="0"/>
              </a:rPr>
            </a:br>
            <a:r>
              <a:rPr lang="en-GB" altLang="en-US" sz="2800" b="1" i="1" dirty="0">
                <a:solidFill>
                  <a:srgbClr val="FF0000"/>
                </a:solidFill>
                <a:latin typeface="Cambria" charset="0"/>
              </a:rPr>
              <a:t>1 Samuel 27:1-7</a:t>
            </a:r>
          </a:p>
        </p:txBody>
      </p:sp>
      <p:sp>
        <p:nvSpPr>
          <p:cNvPr id="7171" name="Content Placeholder 2"/>
          <p:cNvSpPr>
            <a:spLocks noGrp="1"/>
          </p:cNvSpPr>
          <p:nvPr>
            <p:ph idx="1"/>
          </p:nvPr>
        </p:nvSpPr>
        <p:spPr>
          <a:xfrm>
            <a:off x="311696" y="1844824"/>
            <a:ext cx="11568608" cy="4357982"/>
          </a:xfrm>
        </p:spPr>
        <p:txBody>
          <a:bodyPr>
            <a:noAutofit/>
          </a:bodyPr>
          <a:lstStyle/>
          <a:p>
            <a:pPr marL="0" indent="0" algn="just">
              <a:lnSpc>
                <a:spcPct val="100000"/>
              </a:lnSpc>
              <a:spcBef>
                <a:spcPts val="0"/>
              </a:spcBef>
              <a:buNone/>
            </a:pPr>
            <a:r>
              <a:rPr lang="en-US" dirty="0"/>
              <a:t>Fear made David to leave Judah contrary to God’s word (1 Samuel 22:5). He did not pray. Decisions made under pressure or fear do not generally glorify God. When in distress, we must trust God for help (Proverbs 3:5-7). And like </a:t>
            </a:r>
            <a:r>
              <a:rPr lang="en-US" dirty="0" err="1"/>
              <a:t>Achish</a:t>
            </a:r>
            <a:r>
              <a:rPr lang="en-US" dirty="0"/>
              <a:t> accommodated David, we should entertain and help strangers, however with wisdom.</a:t>
            </a:r>
          </a:p>
          <a:p>
            <a:pPr algn="just">
              <a:lnSpc>
                <a:spcPct val="100000"/>
              </a:lnSpc>
              <a:spcBef>
                <a:spcPts val="0"/>
              </a:spcBef>
            </a:pPr>
            <a:r>
              <a:rPr lang="en-GB" altLang="en-US" b="1" i="1" dirty="0">
                <a:solidFill>
                  <a:srgbClr val="000099"/>
                </a:solidFill>
              </a:rPr>
              <a:t>QUESTION 1: </a:t>
            </a:r>
            <a:r>
              <a:rPr lang="en-GB" altLang="en-US" i="1" dirty="0">
                <a:solidFill>
                  <a:srgbClr val="000099"/>
                </a:solidFill>
              </a:rPr>
              <a:t>What led to David’s decision to relocate to Gath? –  1 Samuel 27:1</a:t>
            </a:r>
          </a:p>
          <a:p>
            <a:pPr>
              <a:lnSpc>
                <a:spcPct val="100000"/>
              </a:lnSpc>
              <a:spcBef>
                <a:spcPts val="0"/>
              </a:spcBef>
            </a:pPr>
            <a:r>
              <a:rPr lang="en-GB" altLang="en-US" b="1" i="1" dirty="0">
                <a:solidFill>
                  <a:srgbClr val="000099"/>
                </a:solidFill>
              </a:rPr>
              <a:t>QUESTION 2: </a:t>
            </a:r>
            <a:r>
              <a:rPr lang="en-US" i="1" dirty="0">
                <a:solidFill>
                  <a:srgbClr val="000099"/>
                </a:solidFill>
              </a:rPr>
              <a:t>Mention some Bible characters who took decisions in uncertainty, and the result</a:t>
            </a:r>
            <a:r>
              <a:rPr lang="en-GB" altLang="en-US" i="1" dirty="0">
                <a:solidFill>
                  <a:srgbClr val="000099"/>
                </a:solidFill>
              </a:rPr>
              <a:t> – Ru 1:1-5; Nu 11:11,14,15; 1 Kgs 19:2-4</a:t>
            </a:r>
            <a:endParaRPr lang="en-US" dirty="0">
              <a:solidFill>
                <a:srgbClr val="000099"/>
              </a:solidFill>
            </a:endParaRPr>
          </a:p>
          <a:p>
            <a:pPr marL="0" indent="0" algn="just">
              <a:lnSpc>
                <a:spcPct val="100000"/>
              </a:lnSpc>
              <a:spcBef>
                <a:spcPts val="0"/>
              </a:spcBef>
              <a:buNone/>
            </a:pPr>
            <a:endParaRPr lang="en-GB" altLang="en-US" i="1" dirty="0">
              <a:solidFill>
                <a:prstClr val="black"/>
              </a:solidFill>
            </a:endParaRPr>
          </a:p>
        </p:txBody>
      </p:sp>
    </p:spTree>
    <p:extLst>
      <p:ext uri="{BB962C8B-B14F-4D97-AF65-F5344CB8AC3E}">
        <p14:creationId xmlns:p14="http://schemas.microsoft.com/office/powerpoint/2010/main" val="37741754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171">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171">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Title 1"/>
          <p:cNvSpPr>
            <a:spLocks noGrp="1"/>
          </p:cNvSpPr>
          <p:nvPr>
            <p:ph type="title"/>
          </p:nvPr>
        </p:nvSpPr>
        <p:spPr>
          <a:xfrm>
            <a:off x="0" y="1052736"/>
            <a:ext cx="12192000" cy="1080120"/>
          </a:xfrm>
        </p:spPr>
        <p:txBody>
          <a:bodyPr/>
          <a:lstStyle/>
          <a:p>
            <a:pPr algn="ctr"/>
            <a:r>
              <a:rPr lang="en-GB" altLang="en-US" sz="3200" b="1" dirty="0">
                <a:solidFill>
                  <a:srgbClr val="FF0000"/>
                </a:solidFill>
                <a:latin typeface="Cambria" charset="0"/>
              </a:rPr>
              <a:t>DECEPTION BY DAVID</a:t>
            </a:r>
            <a:br>
              <a:rPr lang="en-GB" altLang="en-US" sz="2800" b="1" dirty="0">
                <a:solidFill>
                  <a:srgbClr val="FF0000"/>
                </a:solidFill>
                <a:latin typeface="Cambria" charset="0"/>
              </a:rPr>
            </a:br>
            <a:r>
              <a:rPr lang="en-GB" altLang="en-US" sz="2800" b="1" i="1" dirty="0">
                <a:solidFill>
                  <a:srgbClr val="FF0000"/>
                </a:solidFill>
                <a:latin typeface="Cambria" charset="0"/>
              </a:rPr>
              <a:t>1 Samuel 27:8-12; 21:10-15</a:t>
            </a:r>
          </a:p>
        </p:txBody>
      </p:sp>
      <p:sp>
        <p:nvSpPr>
          <p:cNvPr id="7171" name="Content Placeholder 2"/>
          <p:cNvSpPr>
            <a:spLocks noGrp="1"/>
          </p:cNvSpPr>
          <p:nvPr>
            <p:ph idx="1"/>
          </p:nvPr>
        </p:nvSpPr>
        <p:spPr>
          <a:xfrm>
            <a:off x="263352" y="2132856"/>
            <a:ext cx="11593288" cy="4176464"/>
          </a:xfrm>
        </p:spPr>
        <p:txBody>
          <a:bodyPr>
            <a:noAutofit/>
          </a:bodyPr>
          <a:lstStyle/>
          <a:p>
            <a:pPr marL="0" indent="0" algn="just">
              <a:buNone/>
            </a:pPr>
            <a:r>
              <a:rPr lang="en-GB" altLang="en-US" dirty="0">
                <a:solidFill>
                  <a:prstClr val="black"/>
                </a:solidFill>
              </a:rPr>
              <a:t>David lied to </a:t>
            </a:r>
            <a:r>
              <a:rPr lang="en-GB" altLang="en-US" dirty="0" err="1">
                <a:solidFill>
                  <a:prstClr val="black"/>
                </a:solidFill>
              </a:rPr>
              <a:t>Achish</a:t>
            </a:r>
            <a:r>
              <a:rPr lang="en-GB" altLang="en-US" dirty="0">
                <a:solidFill>
                  <a:prstClr val="black"/>
                </a:solidFill>
              </a:rPr>
              <a:t>, who believed him without proof. David’s lie was to cover his evil deed up. But God had seen him already! Deception or lying cannot be justified: it is sinful, and if not repented of, will take one to hell. Also, we should “prove all things…” to establish the truth. Accepting stories without check can be harmful. There are many deceivers and false prophets in our world. </a:t>
            </a:r>
            <a:r>
              <a:rPr lang="en-US" altLang="en-US" dirty="0"/>
              <a:t>Therefore, </a:t>
            </a:r>
            <a:r>
              <a:rPr lang="en-US" dirty="0"/>
              <a:t>Christian leaders should diligently check the state of their flock and avoid laying hands suddenly on anyone to enlist them in the work-force.</a:t>
            </a:r>
          </a:p>
        </p:txBody>
      </p:sp>
    </p:spTree>
    <p:extLst>
      <p:ext uri="{BB962C8B-B14F-4D97-AF65-F5344CB8AC3E}">
        <p14:creationId xmlns:p14="http://schemas.microsoft.com/office/powerpoint/2010/main" val="204126046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Title 1"/>
          <p:cNvSpPr>
            <a:spLocks noGrp="1"/>
          </p:cNvSpPr>
          <p:nvPr>
            <p:ph type="title"/>
          </p:nvPr>
        </p:nvSpPr>
        <p:spPr>
          <a:xfrm>
            <a:off x="0" y="1124744"/>
            <a:ext cx="12192000" cy="792088"/>
          </a:xfrm>
        </p:spPr>
        <p:txBody>
          <a:bodyPr/>
          <a:lstStyle/>
          <a:p>
            <a:pPr algn="ctr"/>
            <a:r>
              <a:rPr lang="en-GB" altLang="en-US" sz="3200" b="1" dirty="0">
                <a:solidFill>
                  <a:srgbClr val="FF0000"/>
                </a:solidFill>
                <a:latin typeface="Cambria" charset="0"/>
              </a:rPr>
              <a:t>DECEPTION BY DAVID</a:t>
            </a:r>
            <a:br>
              <a:rPr lang="en-GB" altLang="en-US" sz="2800" b="1" dirty="0">
                <a:solidFill>
                  <a:srgbClr val="FF0000"/>
                </a:solidFill>
                <a:latin typeface="Cambria" charset="0"/>
              </a:rPr>
            </a:br>
            <a:r>
              <a:rPr lang="en-GB" altLang="en-US" sz="2800" b="1" i="1" dirty="0">
                <a:solidFill>
                  <a:srgbClr val="FF0000"/>
                </a:solidFill>
                <a:latin typeface="Cambria" charset="0"/>
              </a:rPr>
              <a:t>1 Samuel 27:8-12; 21:10-15</a:t>
            </a:r>
            <a:endParaRPr lang="en-GB" altLang="en-US" sz="3200" b="1" i="1" dirty="0">
              <a:solidFill>
                <a:srgbClr val="FF0000"/>
              </a:solidFill>
              <a:latin typeface="Cambria" charset="0"/>
            </a:endParaRPr>
          </a:p>
        </p:txBody>
      </p:sp>
      <p:sp>
        <p:nvSpPr>
          <p:cNvPr id="7171" name="Content Placeholder 2"/>
          <p:cNvSpPr>
            <a:spLocks noGrp="1"/>
          </p:cNvSpPr>
          <p:nvPr>
            <p:ph idx="1"/>
          </p:nvPr>
        </p:nvSpPr>
        <p:spPr>
          <a:xfrm>
            <a:off x="227348" y="2204864"/>
            <a:ext cx="11737304" cy="4248472"/>
          </a:xfrm>
        </p:spPr>
        <p:txBody>
          <a:bodyPr>
            <a:noAutofit/>
          </a:bodyPr>
          <a:lstStyle/>
          <a:p>
            <a:r>
              <a:rPr lang="en-GB" altLang="en-US" b="1" i="1" dirty="0">
                <a:solidFill>
                  <a:srgbClr val="000099"/>
                </a:solidFill>
              </a:rPr>
              <a:t>QUESTION 3: </a:t>
            </a:r>
            <a:r>
              <a:rPr lang="en-US" i="1" dirty="0">
                <a:solidFill>
                  <a:srgbClr val="000099"/>
                </a:solidFill>
              </a:rPr>
              <a:t>What is the danger of deception or lying, and how can a deceiver or a liar escape judgment</a:t>
            </a:r>
            <a:r>
              <a:rPr lang="en-GB" altLang="en-US" i="1" dirty="0">
                <a:solidFill>
                  <a:srgbClr val="000099"/>
                </a:solidFill>
              </a:rPr>
              <a:t>? –  Revelation 21:8,27</a:t>
            </a:r>
          </a:p>
          <a:p>
            <a:pPr marL="0" indent="0">
              <a:buNone/>
            </a:pPr>
            <a:endParaRPr lang="en-GB" altLang="en-US" i="1" dirty="0">
              <a:solidFill>
                <a:srgbClr val="000099"/>
              </a:solidFill>
            </a:endParaRPr>
          </a:p>
          <a:p>
            <a:r>
              <a:rPr lang="en-GB" altLang="en-US" b="1" i="1" dirty="0">
                <a:solidFill>
                  <a:srgbClr val="000099"/>
                </a:solidFill>
              </a:rPr>
              <a:t>QUESTION 4: </a:t>
            </a:r>
            <a:r>
              <a:rPr lang="en-US" i="1" dirty="0">
                <a:solidFill>
                  <a:srgbClr val="000099"/>
                </a:solidFill>
              </a:rPr>
              <a:t>What should be the disposition of a Christian leader in the world full of deceivers and hypocrites</a:t>
            </a:r>
            <a:r>
              <a:rPr lang="en-GB" altLang="en-US" i="1" dirty="0">
                <a:solidFill>
                  <a:srgbClr val="000099"/>
                </a:solidFill>
              </a:rPr>
              <a:t>? –  1 John 4:1; 2 John 7,8; 1 Timothy 5:22</a:t>
            </a:r>
          </a:p>
          <a:p>
            <a:pPr algn="just">
              <a:lnSpc>
                <a:spcPct val="100000"/>
              </a:lnSpc>
              <a:spcBef>
                <a:spcPts val="400"/>
              </a:spcBef>
            </a:pPr>
            <a:endParaRPr lang="en-GB" altLang="en-US" i="1" dirty="0">
              <a:solidFill>
                <a:prstClr val="black"/>
              </a:solidFill>
            </a:endParaRPr>
          </a:p>
          <a:p>
            <a:pPr algn="just">
              <a:lnSpc>
                <a:spcPct val="100000"/>
              </a:lnSpc>
              <a:spcBef>
                <a:spcPts val="400"/>
              </a:spcBef>
            </a:pPr>
            <a:endParaRPr lang="en-GB" altLang="en-US" i="1" dirty="0">
              <a:solidFill>
                <a:prstClr val="black"/>
              </a:solidFill>
            </a:endParaRPr>
          </a:p>
          <a:p>
            <a:pPr marL="0" indent="0" algn="just">
              <a:lnSpc>
                <a:spcPct val="95000"/>
              </a:lnSpc>
              <a:buNone/>
            </a:pPr>
            <a:endParaRPr lang="en-GB" altLang="en-US" i="1" dirty="0">
              <a:solidFill>
                <a:prstClr val="black"/>
              </a:solidFill>
            </a:endParaRPr>
          </a:p>
        </p:txBody>
      </p:sp>
    </p:spTree>
    <p:extLst>
      <p:ext uri="{BB962C8B-B14F-4D97-AF65-F5344CB8AC3E}">
        <p14:creationId xmlns:p14="http://schemas.microsoft.com/office/powerpoint/2010/main" val="17836106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171">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Title 1"/>
          <p:cNvSpPr>
            <a:spLocks noGrp="1"/>
          </p:cNvSpPr>
          <p:nvPr>
            <p:ph type="title"/>
          </p:nvPr>
        </p:nvSpPr>
        <p:spPr>
          <a:xfrm>
            <a:off x="0" y="1199748"/>
            <a:ext cx="12192000" cy="1080120"/>
          </a:xfrm>
        </p:spPr>
        <p:txBody>
          <a:bodyPr/>
          <a:lstStyle/>
          <a:p>
            <a:pPr algn="ctr"/>
            <a:r>
              <a:rPr lang="en-GB" altLang="en-US" sz="3200" b="1" dirty="0">
                <a:solidFill>
                  <a:srgbClr val="FF0000"/>
                </a:solidFill>
                <a:latin typeface="Cambria" charset="0"/>
              </a:rPr>
              <a:t>DISCERNMENT BY PRINCES OF THE PHILISTINES AND REJECTION OF DAVID</a:t>
            </a:r>
            <a:br>
              <a:rPr lang="en-GB" altLang="en-US" sz="3200" b="1" dirty="0">
                <a:solidFill>
                  <a:srgbClr val="FF0000"/>
                </a:solidFill>
                <a:latin typeface="Cambria" charset="0"/>
              </a:rPr>
            </a:br>
            <a:r>
              <a:rPr lang="en-GB" altLang="en-US" sz="2800" b="1" i="1" dirty="0">
                <a:solidFill>
                  <a:srgbClr val="FF0000"/>
                </a:solidFill>
                <a:latin typeface="Cambria" charset="0"/>
              </a:rPr>
              <a:t>1 Samuel 29:1-11</a:t>
            </a:r>
            <a:endParaRPr lang="en-GB" altLang="en-US" sz="3200" b="1" i="1" dirty="0">
              <a:solidFill>
                <a:srgbClr val="FF0000"/>
              </a:solidFill>
              <a:latin typeface="Cambria" charset="0"/>
            </a:endParaRPr>
          </a:p>
        </p:txBody>
      </p:sp>
      <p:sp>
        <p:nvSpPr>
          <p:cNvPr id="7171" name="Content Placeholder 2"/>
          <p:cNvSpPr>
            <a:spLocks noGrp="1"/>
          </p:cNvSpPr>
          <p:nvPr>
            <p:ph idx="1"/>
          </p:nvPr>
        </p:nvSpPr>
        <p:spPr>
          <a:xfrm>
            <a:off x="551384" y="2245362"/>
            <a:ext cx="11089232" cy="4135966"/>
          </a:xfrm>
        </p:spPr>
        <p:txBody>
          <a:bodyPr>
            <a:noAutofit/>
          </a:bodyPr>
          <a:lstStyle/>
          <a:p>
            <a:pPr marL="0" indent="0" algn="just">
              <a:buNone/>
            </a:pPr>
            <a:r>
              <a:rPr lang="en-GB" dirty="0">
                <a:solidFill>
                  <a:prstClr val="black"/>
                </a:solidFill>
              </a:rPr>
              <a:t>The princes </a:t>
            </a:r>
            <a:r>
              <a:rPr lang="en-US" dirty="0"/>
              <a:t>of the Philistines discovered during routine check of the army that David and his men were Hebrews</a:t>
            </a:r>
            <a:r>
              <a:rPr lang="en-GB" dirty="0">
                <a:solidFill>
                  <a:prstClr val="black"/>
                </a:solidFill>
              </a:rPr>
              <a:t>. Unlike Achish, they were able to identify a personality that posed a threat to their nation. As Christians, vigilance should be our watchword. </a:t>
            </a:r>
            <a:r>
              <a:rPr lang="en-US" dirty="0"/>
              <a:t>Christian leaders should have eagle eyes to detect sinners and backsliders, while guarding against suspicion. Finally, like Achish, we must handle rejection gracefully.</a:t>
            </a:r>
            <a:endParaRPr lang="en-GB" dirty="0">
              <a:solidFill>
                <a:prstClr val="black"/>
              </a:solidFill>
            </a:endParaRPr>
          </a:p>
          <a:p>
            <a:pPr algn="just">
              <a:lnSpc>
                <a:spcPct val="95000"/>
              </a:lnSpc>
            </a:pPr>
            <a:r>
              <a:rPr lang="en-GB" altLang="en-US" b="1" i="1" dirty="0">
                <a:solidFill>
                  <a:srgbClr val="000099"/>
                </a:solidFill>
              </a:rPr>
              <a:t>QUESTION 5:</a:t>
            </a:r>
            <a:r>
              <a:rPr lang="en-GB" altLang="en-US" i="1" dirty="0">
                <a:solidFill>
                  <a:srgbClr val="000099"/>
                </a:solidFill>
              </a:rPr>
              <a:t> How should a believer handle rejection? – 2 Corinthians 2:11</a:t>
            </a:r>
          </a:p>
          <a:p>
            <a:pPr marL="0" indent="0" algn="just">
              <a:lnSpc>
                <a:spcPct val="95000"/>
              </a:lnSpc>
              <a:buNone/>
            </a:pPr>
            <a:endParaRPr lang="en-GB" i="1" dirty="0">
              <a:solidFill>
                <a:prstClr val="black"/>
              </a:solidFill>
            </a:endParaRPr>
          </a:p>
          <a:p>
            <a:pPr marL="0" indent="0" algn="just">
              <a:lnSpc>
                <a:spcPct val="95000"/>
              </a:lnSpc>
              <a:buNone/>
            </a:pPr>
            <a:endParaRPr lang="en-GB" altLang="en-US" i="1" dirty="0">
              <a:solidFill>
                <a:prstClr val="black"/>
              </a:solidFill>
            </a:endParaRPr>
          </a:p>
        </p:txBody>
      </p:sp>
    </p:spTree>
    <p:extLst>
      <p:ext uri="{BB962C8B-B14F-4D97-AF65-F5344CB8AC3E}">
        <p14:creationId xmlns:p14="http://schemas.microsoft.com/office/powerpoint/2010/main" val="24915606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171">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itle 1"/>
          <p:cNvSpPr>
            <a:spLocks noGrp="1"/>
          </p:cNvSpPr>
          <p:nvPr>
            <p:ph type="title"/>
          </p:nvPr>
        </p:nvSpPr>
        <p:spPr>
          <a:xfrm>
            <a:off x="623392" y="1196753"/>
            <a:ext cx="10587037" cy="576063"/>
          </a:xfrm>
        </p:spPr>
        <p:txBody>
          <a:bodyPr/>
          <a:lstStyle/>
          <a:p>
            <a:pPr algn="ctr"/>
            <a:r>
              <a:rPr lang="nl-NL" altLang="en-US" sz="3600" b="1" dirty="0">
                <a:solidFill>
                  <a:srgbClr val="FF0000"/>
                </a:solidFill>
                <a:latin typeface="Cambria" charset="0"/>
              </a:rPr>
              <a:t>CONCLUSION</a:t>
            </a:r>
          </a:p>
        </p:txBody>
      </p:sp>
      <p:sp>
        <p:nvSpPr>
          <p:cNvPr id="15363" name="Content Placeholder 2"/>
          <p:cNvSpPr>
            <a:spLocks noGrp="1"/>
          </p:cNvSpPr>
          <p:nvPr>
            <p:ph idx="1"/>
          </p:nvPr>
        </p:nvSpPr>
        <p:spPr>
          <a:xfrm>
            <a:off x="335361" y="1844824"/>
            <a:ext cx="11054158" cy="4536504"/>
          </a:xfrm>
        </p:spPr>
        <p:txBody>
          <a:bodyPr/>
          <a:lstStyle/>
          <a:p>
            <a:pPr marL="0" indent="0" algn="ctr">
              <a:lnSpc>
                <a:spcPct val="100000"/>
              </a:lnSpc>
              <a:buNone/>
            </a:pPr>
            <a:r>
              <a:rPr lang="en-US" b="1" dirty="0"/>
              <a:t>David made a hasty decision to flee to the land of the Philistines in the face of a real and unrelenting threat to his life. He did not consult God and forgot the program of God for his life. When faced with troubles, we should not forget God or make rash conclusions. Rather, we should pray in faith for divine intervention.</a:t>
            </a:r>
          </a:p>
          <a:p>
            <a:pPr marL="0" indent="0" algn="ctr">
              <a:lnSpc>
                <a:spcPct val="100000"/>
              </a:lnSpc>
              <a:buNone/>
            </a:pPr>
            <a:r>
              <a:rPr lang="en-US" b="1" dirty="0"/>
              <a:t>David deceived Achish. We should guard against deception, regardless of the reason because it displeases God and can take one to hell if not repented of. </a:t>
            </a:r>
            <a:endParaRPr lang="en-GB" b="1" dirty="0"/>
          </a:p>
        </p:txBody>
      </p:sp>
    </p:spTree>
    <p:extLst>
      <p:ext uri="{BB962C8B-B14F-4D97-AF65-F5344CB8AC3E}">
        <p14:creationId xmlns:p14="http://schemas.microsoft.com/office/powerpoint/2010/main" val="304255994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35360" y="1844824"/>
            <a:ext cx="6840760" cy="593725"/>
          </a:xfrm>
        </p:spPr>
        <p:txBody>
          <a:bodyPr rtlCol="0">
            <a:noAutofit/>
          </a:bodyPr>
          <a:lstStyle/>
          <a:p>
            <a:pPr>
              <a:defRPr/>
            </a:pPr>
            <a:r>
              <a:rPr lang="en-US" sz="5400" b="1" dirty="0">
                <a:solidFill>
                  <a:srgbClr val="000099"/>
                </a:solidFill>
                <a:effectLst>
                  <a:outerShdw blurRad="38100" dist="38100" dir="2700000" algn="tl">
                    <a:srgbClr val="000000">
                      <a:alpha val="43137"/>
                    </a:srgbClr>
                  </a:outerShdw>
                </a:effectLst>
              </a:rPr>
              <a:t>TITHES &amp; OFFERING</a:t>
            </a:r>
          </a:p>
        </p:txBody>
      </p:sp>
      <p:sp>
        <p:nvSpPr>
          <p:cNvPr id="3" name="Content Placeholder 2"/>
          <p:cNvSpPr>
            <a:spLocks noGrp="1"/>
          </p:cNvSpPr>
          <p:nvPr>
            <p:ph idx="1"/>
          </p:nvPr>
        </p:nvSpPr>
        <p:spPr>
          <a:xfrm>
            <a:off x="479376" y="2996952"/>
            <a:ext cx="7416824" cy="2664171"/>
          </a:xfrm>
        </p:spPr>
        <p:txBody>
          <a:bodyPr rtlCol="0">
            <a:normAutofit lnSpcReduction="10000"/>
          </a:bodyPr>
          <a:lstStyle/>
          <a:p>
            <a:pPr>
              <a:buFont typeface="Wingdings" pitchFamily="2" charset="2"/>
              <a:buChar char="ü"/>
              <a:defRPr/>
            </a:pPr>
            <a:r>
              <a:rPr lang="sv-SE" sz="2400" b="1" i="1" dirty="0"/>
              <a:t> </a:t>
            </a:r>
            <a:r>
              <a:rPr lang="sv-SE" b="1" i="1" dirty="0"/>
              <a:t>You can also pay your tithe and offering to Church account, </a:t>
            </a:r>
            <a:br>
              <a:rPr lang="en-US" b="1" i="1" dirty="0"/>
            </a:br>
            <a:r>
              <a:rPr lang="en-US" sz="2400" b="1" i="1" dirty="0"/>
              <a:t>	</a:t>
            </a:r>
          </a:p>
          <a:p>
            <a:pPr marL="0" indent="0">
              <a:buNone/>
              <a:defRPr/>
            </a:pPr>
            <a:r>
              <a:rPr lang="en-US" sz="4000" b="1" i="1" dirty="0">
                <a:solidFill>
                  <a:srgbClr val="C00000"/>
                </a:solidFill>
              </a:rPr>
              <a:t>IBAN: NL90ABNA0416385699</a:t>
            </a:r>
            <a:endParaRPr lang="en-US" sz="4000" b="1" i="1" dirty="0"/>
          </a:p>
          <a:p>
            <a:pPr marL="0" indent="0">
              <a:lnSpc>
                <a:spcPct val="80000"/>
              </a:lnSpc>
              <a:buNone/>
              <a:defRPr/>
            </a:pPr>
            <a:r>
              <a:rPr lang="en-US" sz="2400" b="1" i="1" dirty="0"/>
              <a:t>	</a:t>
            </a:r>
          </a:p>
          <a:p>
            <a:pPr marL="0" indent="0">
              <a:lnSpc>
                <a:spcPct val="80000"/>
              </a:lnSpc>
              <a:buNone/>
              <a:defRPr/>
            </a:pPr>
            <a:r>
              <a:rPr lang="en-US" sz="3200" b="1" i="1" u="sng" dirty="0">
                <a:solidFill>
                  <a:srgbClr val="FF0000"/>
                </a:solidFill>
              </a:rPr>
              <a:t>Remarks : Tithes (Name of region)</a:t>
            </a:r>
            <a:endParaRPr lang="sv-SE" sz="3200" b="1" i="1" u="sng" dirty="0">
              <a:solidFill>
                <a:srgbClr val="FF0000"/>
              </a:solidFill>
            </a:endParaRPr>
          </a:p>
          <a:p>
            <a:pPr>
              <a:defRPr/>
            </a:pPr>
            <a:endParaRPr lang="en-US" sz="2400" dirty="0"/>
          </a:p>
        </p:txBody>
      </p:sp>
      <p:pic>
        <p:nvPicPr>
          <p:cNvPr id="4" name="Picture 3">
            <a:extLst>
              <a:ext uri="{FF2B5EF4-FFF2-40B4-BE49-F238E27FC236}">
                <a16:creationId xmlns:a16="http://schemas.microsoft.com/office/drawing/2014/main" id="{1972D446-F806-465D-9FB9-A1C75140FA03}"/>
              </a:ext>
            </a:extLst>
          </p:cNvPr>
          <p:cNvPicPr>
            <a:picLocks noChangeAspect="1"/>
          </p:cNvPicPr>
          <p:nvPr/>
        </p:nvPicPr>
        <p:blipFill rotWithShape="1">
          <a:blip r:embed="rId2"/>
          <a:srcRect l="20160" r="19361" b="21041"/>
          <a:stretch/>
        </p:blipFill>
        <p:spPr>
          <a:xfrm>
            <a:off x="8040216" y="1229680"/>
            <a:ext cx="3888432" cy="5076564"/>
          </a:xfrm>
          <a:prstGeom prst="rect">
            <a:avLst/>
          </a:prstGeom>
        </p:spPr>
      </p:pic>
    </p:spTree>
    <p:extLst>
      <p:ext uri="{BB962C8B-B14F-4D97-AF65-F5344CB8AC3E}">
        <p14:creationId xmlns:p14="http://schemas.microsoft.com/office/powerpoint/2010/main" val="239143424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FDE8B"/>
        </a:solidFill>
        <a:effectLst/>
      </p:bgPr>
    </p:bg>
    <p:spTree>
      <p:nvGrpSpPr>
        <p:cNvPr id="1" name=""/>
        <p:cNvGrpSpPr/>
        <p:nvPr/>
      </p:nvGrpSpPr>
      <p:grpSpPr>
        <a:xfrm>
          <a:off x="0" y="0"/>
          <a:ext cx="0" cy="0"/>
          <a:chOff x="0" y="0"/>
          <a:chExt cx="0" cy="0"/>
        </a:xfrm>
      </p:grpSpPr>
      <p:pic>
        <p:nvPicPr>
          <p:cNvPr id="4" name="Picture 4"/>
          <p:cNvPicPr>
            <a:picLocks noChangeAspect="1"/>
          </p:cNvPicPr>
          <p:nvPr/>
        </p:nvPicPr>
        <p:blipFill>
          <a:blip r:embed="rId2"/>
          <a:srcRect/>
          <a:stretch>
            <a:fillRect/>
          </a:stretch>
        </p:blipFill>
        <p:spPr>
          <a:xfrm rot="-5400000">
            <a:off x="2243108" y="-2246209"/>
            <a:ext cx="3357907" cy="7844119"/>
          </a:xfrm>
          <a:prstGeom prst="rect">
            <a:avLst/>
          </a:prstGeom>
          <a:noFill/>
        </p:spPr>
      </p:pic>
      <p:sp>
        <p:nvSpPr>
          <p:cNvPr id="5" name="TextBox 5"/>
          <p:cNvSpPr txBox="1"/>
          <p:nvPr/>
        </p:nvSpPr>
        <p:spPr>
          <a:xfrm>
            <a:off x="0" y="109225"/>
            <a:ext cx="7844119" cy="1154162"/>
          </a:xfrm>
          <a:prstGeom prst="rect">
            <a:avLst/>
          </a:prstGeom>
        </p:spPr>
        <p:txBody>
          <a:bodyPr wrap="square" lIns="0" tIns="0" rIns="0" bIns="0" rtlCol="0" anchor="t">
            <a:spAutoFit/>
          </a:bodyPr>
          <a:lstStyle/>
          <a:p>
            <a:pPr marL="0" marR="0" lvl="0" indent="0" algn="ctr" defTabSz="806867" rtl="0" eaLnBrk="1" fontAlgn="auto" latinLnBrk="0" hangingPunct="1">
              <a:lnSpc>
                <a:spcPts val="4483"/>
              </a:lnSpc>
              <a:spcBef>
                <a:spcPts val="0"/>
              </a:spcBef>
              <a:spcAft>
                <a:spcPts val="0"/>
              </a:spcAft>
              <a:buClrTx/>
              <a:buSzTx/>
              <a:buFontTx/>
              <a:buNone/>
              <a:tabLst/>
              <a:defRPr/>
            </a:pPr>
            <a:r>
              <a:rPr kumimoji="0" lang="en-US" sz="4000" b="1" i="0" u="none" strike="noStrike" kern="1200" cap="none" spc="0" normalizeH="0" baseline="0" noProof="0" dirty="0">
                <a:ln>
                  <a:noFill/>
                </a:ln>
                <a:solidFill>
                  <a:srgbClr val="FFDE8B"/>
                </a:solidFill>
                <a:effectLst>
                  <a:outerShdw blurRad="38100" dist="38100" dir="2700000" algn="tl">
                    <a:srgbClr val="000000">
                      <a:alpha val="43137"/>
                    </a:srgbClr>
                  </a:outerShdw>
                </a:effectLst>
                <a:uLnTx/>
                <a:uFillTx/>
                <a:latin typeface="Cinzel" panose="00000500000000000000" pitchFamily="50" charset="0"/>
                <a:ea typeface="+mn-ea"/>
                <a:cs typeface="+mn-cs"/>
              </a:rPr>
              <a:t>WELCOME TO </a:t>
            </a:r>
          </a:p>
          <a:p>
            <a:pPr marL="0" marR="0" lvl="0" indent="0" algn="ctr" defTabSz="806867" rtl="0" eaLnBrk="1" fontAlgn="auto" latinLnBrk="0" hangingPunct="1">
              <a:lnSpc>
                <a:spcPts val="4483"/>
              </a:lnSpc>
              <a:spcBef>
                <a:spcPts val="0"/>
              </a:spcBef>
              <a:spcAft>
                <a:spcPts val="0"/>
              </a:spcAft>
              <a:buClrTx/>
              <a:buSzTx/>
              <a:buFontTx/>
              <a:buNone/>
              <a:tabLst/>
              <a:defRPr/>
            </a:pPr>
            <a:r>
              <a:rPr kumimoji="0" lang="en-US" sz="4000" b="1" i="0" u="none" strike="noStrike" kern="1200" cap="none" spc="0" normalizeH="0" baseline="0" noProof="0" dirty="0">
                <a:ln>
                  <a:noFill/>
                </a:ln>
                <a:solidFill>
                  <a:srgbClr val="FFDE8B"/>
                </a:solidFill>
                <a:effectLst>
                  <a:outerShdw blurRad="38100" dist="38100" dir="2700000" algn="tl">
                    <a:srgbClr val="000000">
                      <a:alpha val="43137"/>
                    </a:srgbClr>
                  </a:outerShdw>
                </a:effectLst>
                <a:uLnTx/>
                <a:uFillTx/>
                <a:latin typeface="Cinzel" panose="00000500000000000000" pitchFamily="50" charset="0"/>
                <a:ea typeface="+mn-ea"/>
                <a:cs typeface="+mn-cs"/>
              </a:rPr>
              <a:t>DEEPER LIFE BIBLE CHURCH </a:t>
            </a:r>
          </a:p>
        </p:txBody>
      </p:sp>
      <p:sp>
        <p:nvSpPr>
          <p:cNvPr id="6" name="TextBox 6"/>
          <p:cNvSpPr txBox="1"/>
          <p:nvPr/>
        </p:nvSpPr>
        <p:spPr>
          <a:xfrm>
            <a:off x="246530" y="3503195"/>
            <a:ext cx="3350090" cy="501869"/>
          </a:xfrm>
          <a:prstGeom prst="rect">
            <a:avLst/>
          </a:prstGeom>
        </p:spPr>
        <p:txBody>
          <a:bodyPr wrap="square" lIns="0" tIns="0" rIns="0" bIns="0" rtlCol="0" anchor="t">
            <a:spAutoFit/>
          </a:bodyPr>
          <a:lstStyle/>
          <a:p>
            <a:pPr marL="0" marR="0" lvl="0" indent="0" algn="l" defTabSz="806867" rtl="0" eaLnBrk="1" fontAlgn="auto" latinLnBrk="0" hangingPunct="1">
              <a:lnSpc>
                <a:spcPts val="4050"/>
              </a:lnSpc>
              <a:spcBef>
                <a:spcPts val="0"/>
              </a:spcBef>
              <a:spcAft>
                <a:spcPts val="0"/>
              </a:spcAft>
              <a:buClrTx/>
              <a:buSzTx/>
              <a:buFontTx/>
              <a:buNone/>
              <a:tabLst/>
              <a:defRPr/>
            </a:pPr>
            <a:r>
              <a:rPr kumimoji="0" lang="en-US" sz="3177" b="1" i="0" u="none" strike="noStrike" kern="1200" cap="none" spc="176" normalizeH="0" baseline="0" noProof="0" dirty="0">
                <a:ln>
                  <a:noFill/>
                </a:ln>
                <a:solidFill>
                  <a:prstClr val="black">
                    <a:lumMod val="65000"/>
                    <a:lumOff val="35000"/>
                  </a:prstClr>
                </a:solidFill>
                <a:effectLst/>
                <a:uLnTx/>
                <a:uFillTx/>
                <a:latin typeface="Candara" panose="020E0502030303020204" pitchFamily="34" charset="0"/>
                <a:ea typeface="+mn-ea"/>
                <a:cs typeface="+mn-cs"/>
              </a:rPr>
              <a:t>GOD’S FAMILY</a:t>
            </a:r>
          </a:p>
        </p:txBody>
      </p:sp>
      <p:sp>
        <p:nvSpPr>
          <p:cNvPr id="7" name="TextBox 7"/>
          <p:cNvSpPr txBox="1"/>
          <p:nvPr/>
        </p:nvSpPr>
        <p:spPr>
          <a:xfrm>
            <a:off x="246530" y="4048119"/>
            <a:ext cx="4738264" cy="1901161"/>
          </a:xfrm>
          <a:prstGeom prst="rect">
            <a:avLst/>
          </a:prstGeom>
        </p:spPr>
        <p:txBody>
          <a:bodyPr wrap="square" lIns="0" tIns="0" rIns="0" bIns="0" rtlCol="0" anchor="t">
            <a:spAutoFit/>
          </a:bodyPr>
          <a:lstStyle/>
          <a:p>
            <a:pPr marL="0" marR="0" lvl="0" indent="0" algn="l" defTabSz="806867" rtl="0" eaLnBrk="1" fontAlgn="auto" latinLnBrk="0" hangingPunct="1">
              <a:lnSpc>
                <a:spcPct val="100000"/>
              </a:lnSpc>
              <a:spcBef>
                <a:spcPts val="0"/>
              </a:spcBef>
              <a:spcAft>
                <a:spcPts val="0"/>
              </a:spcAft>
              <a:buClrTx/>
              <a:buSzTx/>
              <a:buFontTx/>
              <a:buNone/>
              <a:tabLst/>
              <a:defRPr/>
            </a:pPr>
            <a:r>
              <a:rPr kumimoji="0" lang="en-GB" sz="2471" b="0" i="0" u="none" strike="noStrike" kern="1200" cap="none" spc="0" normalizeH="0" baseline="0" noProof="0" dirty="0">
                <a:ln>
                  <a:noFill/>
                </a:ln>
                <a:solidFill>
                  <a:srgbClr val="2C8896"/>
                </a:solidFill>
                <a:effectLst/>
                <a:uLnTx/>
                <a:uFillTx/>
                <a:latin typeface="Candara" panose="020E0502030303020204" pitchFamily="34" charset="0"/>
                <a:ea typeface="+mn-ea"/>
                <a:cs typeface="Calibri" panose="020F0502020204030204" pitchFamily="34" charset="0"/>
              </a:rPr>
              <a:t>We are a family, God’s family:</a:t>
            </a:r>
          </a:p>
          <a:p>
            <a:pPr marL="357207" marR="0" lvl="0" indent="-357207" algn="l" defTabSz="806867" rtl="0" eaLnBrk="1" fontAlgn="auto" latinLnBrk="0" hangingPunct="1">
              <a:lnSpc>
                <a:spcPct val="100000"/>
              </a:lnSpc>
              <a:spcBef>
                <a:spcPts val="0"/>
              </a:spcBef>
              <a:spcAft>
                <a:spcPts val="0"/>
              </a:spcAft>
              <a:buClrTx/>
              <a:buSzTx/>
              <a:buFont typeface="Wingdings" panose="05000000000000000000" pitchFamily="2" charset="2"/>
              <a:buChar char="v"/>
              <a:tabLst/>
              <a:defRPr/>
            </a:pPr>
            <a:r>
              <a:rPr kumimoji="0" lang="en-GB" sz="2471" b="0" i="0" u="none" strike="noStrike" kern="1200" cap="none" spc="0" normalizeH="0" baseline="0" noProof="0" dirty="0">
                <a:ln>
                  <a:noFill/>
                </a:ln>
                <a:solidFill>
                  <a:srgbClr val="2C8896"/>
                </a:solidFill>
                <a:effectLst/>
                <a:uLnTx/>
                <a:uFillTx/>
                <a:latin typeface="Candara" panose="020E0502030303020204" pitchFamily="34" charset="0"/>
                <a:ea typeface="+mn-ea"/>
                <a:cs typeface="Calibri" panose="020F0502020204030204" pitchFamily="34" charset="0"/>
              </a:rPr>
              <a:t>Our Father: God </a:t>
            </a:r>
          </a:p>
          <a:p>
            <a:pPr marL="357207" marR="0" lvl="0" indent="-357207" algn="l" defTabSz="806867" rtl="0" eaLnBrk="1" fontAlgn="auto" latinLnBrk="0" hangingPunct="1">
              <a:lnSpc>
                <a:spcPct val="100000"/>
              </a:lnSpc>
              <a:spcBef>
                <a:spcPts val="0"/>
              </a:spcBef>
              <a:spcAft>
                <a:spcPts val="0"/>
              </a:spcAft>
              <a:buClrTx/>
              <a:buSzTx/>
              <a:buFont typeface="Wingdings" panose="05000000000000000000" pitchFamily="2" charset="2"/>
              <a:buChar char="v"/>
              <a:tabLst/>
              <a:defRPr/>
            </a:pPr>
            <a:r>
              <a:rPr kumimoji="0" lang="en-GB" sz="2471" b="0" i="0" u="none" strike="noStrike" kern="1200" cap="none" spc="0" normalizeH="0" baseline="0" noProof="0" dirty="0">
                <a:ln>
                  <a:noFill/>
                </a:ln>
                <a:solidFill>
                  <a:srgbClr val="2C8896"/>
                </a:solidFill>
                <a:effectLst/>
                <a:uLnTx/>
                <a:uFillTx/>
                <a:latin typeface="Candara" panose="020E0502030303020204" pitchFamily="34" charset="0"/>
                <a:ea typeface="+mn-ea"/>
                <a:cs typeface="Calibri" panose="020F0502020204030204" pitchFamily="34" charset="0"/>
              </a:rPr>
              <a:t>Our Saviour: Jesus </a:t>
            </a:r>
          </a:p>
          <a:p>
            <a:pPr marL="357207" marR="0" lvl="0" indent="-357207" algn="l" defTabSz="806867" rtl="0" eaLnBrk="1" fontAlgn="auto" latinLnBrk="0" hangingPunct="1">
              <a:lnSpc>
                <a:spcPct val="100000"/>
              </a:lnSpc>
              <a:spcBef>
                <a:spcPts val="0"/>
              </a:spcBef>
              <a:spcAft>
                <a:spcPts val="0"/>
              </a:spcAft>
              <a:buClrTx/>
              <a:buSzTx/>
              <a:buFont typeface="Wingdings" panose="05000000000000000000" pitchFamily="2" charset="2"/>
              <a:buChar char="v"/>
              <a:tabLst/>
              <a:defRPr/>
            </a:pPr>
            <a:r>
              <a:rPr kumimoji="0" lang="en-GB" sz="2471" b="0" i="0" u="none" strike="noStrike" kern="1200" cap="none" spc="0" normalizeH="0" baseline="0" noProof="0" dirty="0">
                <a:ln>
                  <a:noFill/>
                </a:ln>
                <a:solidFill>
                  <a:srgbClr val="2C8896"/>
                </a:solidFill>
                <a:effectLst/>
                <a:uLnTx/>
                <a:uFillTx/>
                <a:latin typeface="Candara" panose="020E0502030303020204" pitchFamily="34" charset="0"/>
                <a:ea typeface="+mn-ea"/>
                <a:cs typeface="Calibri" panose="020F0502020204030204" pitchFamily="34" charset="0"/>
              </a:rPr>
              <a:t>Our Comforter: The Holy Spirit </a:t>
            </a:r>
          </a:p>
          <a:p>
            <a:pPr marL="357207" marR="0" lvl="0" indent="-357207" algn="l" defTabSz="806867" rtl="0" eaLnBrk="1" fontAlgn="auto" latinLnBrk="0" hangingPunct="1">
              <a:lnSpc>
                <a:spcPct val="100000"/>
              </a:lnSpc>
              <a:spcBef>
                <a:spcPts val="0"/>
              </a:spcBef>
              <a:spcAft>
                <a:spcPts val="0"/>
              </a:spcAft>
              <a:buClrTx/>
              <a:buSzTx/>
              <a:buFont typeface="Wingdings" panose="05000000000000000000" pitchFamily="2" charset="2"/>
              <a:buChar char="v"/>
              <a:tabLst/>
              <a:defRPr/>
            </a:pPr>
            <a:r>
              <a:rPr kumimoji="0" lang="en-GB" sz="2471" b="0" i="0" u="none" strike="noStrike" kern="1200" cap="none" spc="0" normalizeH="0" baseline="0" noProof="0" dirty="0">
                <a:ln>
                  <a:noFill/>
                </a:ln>
                <a:solidFill>
                  <a:srgbClr val="2C8896"/>
                </a:solidFill>
                <a:effectLst/>
                <a:uLnTx/>
                <a:uFillTx/>
                <a:latin typeface="Candara" panose="020E0502030303020204" pitchFamily="34" charset="0"/>
                <a:ea typeface="+mn-ea"/>
                <a:cs typeface="Calibri" panose="020F0502020204030204" pitchFamily="34" charset="0"/>
              </a:rPr>
              <a:t>Our destination: Heaven</a:t>
            </a:r>
          </a:p>
        </p:txBody>
      </p:sp>
      <p:sp>
        <p:nvSpPr>
          <p:cNvPr id="11" name="TextBox 11"/>
          <p:cNvSpPr txBox="1"/>
          <p:nvPr/>
        </p:nvSpPr>
        <p:spPr>
          <a:xfrm>
            <a:off x="348501" y="2134926"/>
            <a:ext cx="7126942" cy="1222066"/>
          </a:xfrm>
          <a:prstGeom prst="rect">
            <a:avLst/>
          </a:prstGeom>
        </p:spPr>
        <p:txBody>
          <a:bodyPr wrap="square" lIns="0" tIns="0" rIns="0" bIns="0" rtlCol="0" anchor="t">
            <a:spAutoFit/>
          </a:bodyPr>
          <a:lstStyle/>
          <a:p>
            <a:pPr marL="0" marR="0" lvl="0" indent="0" algn="l" defTabSz="806867" rtl="0" eaLnBrk="1" fontAlgn="auto" latinLnBrk="0" hangingPunct="1">
              <a:lnSpc>
                <a:spcPct val="100000"/>
              </a:lnSpc>
              <a:spcBef>
                <a:spcPts val="0"/>
              </a:spcBef>
              <a:spcAft>
                <a:spcPts val="0"/>
              </a:spcAft>
              <a:buClrTx/>
              <a:buSzTx/>
              <a:buFontTx/>
              <a:buNone/>
              <a:tabLst/>
              <a:defRPr/>
            </a:pPr>
            <a:r>
              <a:rPr kumimoji="0" lang="en-GB" sz="2647" b="1" i="0" u="none" strike="noStrike" kern="1200" cap="none" spc="0" normalizeH="0" baseline="0" noProof="0" dirty="0">
                <a:ln>
                  <a:noFill/>
                </a:ln>
                <a:solidFill>
                  <a:srgbClr val="FFFFFF"/>
                </a:solidFill>
                <a:effectLst/>
                <a:uLnTx/>
                <a:uFillTx/>
                <a:latin typeface="Candara" panose="020E0502030303020204" pitchFamily="34" charset="0"/>
                <a:ea typeface="+mn-ea"/>
                <a:cs typeface="+mn-cs"/>
              </a:rPr>
              <a:t>“Come thou with us and we will do thee good: for the Lord hath spoken good concerning [us]”</a:t>
            </a:r>
          </a:p>
          <a:p>
            <a:pPr marL="0" marR="0" lvl="0" indent="0" algn="ctr" defTabSz="806867" rtl="0" eaLnBrk="1" fontAlgn="auto" latinLnBrk="0" hangingPunct="1">
              <a:lnSpc>
                <a:spcPct val="100000"/>
              </a:lnSpc>
              <a:spcBef>
                <a:spcPts val="0"/>
              </a:spcBef>
              <a:spcAft>
                <a:spcPts val="0"/>
              </a:spcAft>
              <a:buClrTx/>
              <a:buSzTx/>
              <a:buFontTx/>
              <a:buNone/>
              <a:tabLst/>
              <a:defRPr/>
            </a:pPr>
            <a:r>
              <a:rPr kumimoji="0" lang="en-US" sz="2647" b="1" i="0" u="none" strike="noStrike" kern="1200" cap="none" spc="0" normalizeH="0" baseline="0" noProof="0" dirty="0">
                <a:ln>
                  <a:noFill/>
                </a:ln>
                <a:solidFill>
                  <a:srgbClr val="FFFFFF"/>
                </a:solidFill>
                <a:effectLst/>
                <a:uLnTx/>
                <a:uFillTx/>
                <a:latin typeface="Candara" panose="020E0502030303020204" pitchFamily="34" charset="0"/>
                <a:ea typeface="+mn-ea"/>
                <a:cs typeface="+mn-cs"/>
              </a:rPr>
              <a:t>– Numbers 10:29</a:t>
            </a:r>
          </a:p>
        </p:txBody>
      </p:sp>
      <p:sp>
        <p:nvSpPr>
          <p:cNvPr id="15" name="TextBox 5">
            <a:extLst>
              <a:ext uri="{FF2B5EF4-FFF2-40B4-BE49-F238E27FC236}">
                <a16:creationId xmlns:a16="http://schemas.microsoft.com/office/drawing/2014/main" id="{F97DB6D8-E91D-4B80-890B-0D10E3465A37}"/>
              </a:ext>
            </a:extLst>
          </p:cNvPr>
          <p:cNvSpPr txBox="1"/>
          <p:nvPr/>
        </p:nvSpPr>
        <p:spPr>
          <a:xfrm>
            <a:off x="-3247" y="1483767"/>
            <a:ext cx="7823946" cy="577081"/>
          </a:xfrm>
          <a:prstGeom prst="rect">
            <a:avLst/>
          </a:prstGeom>
        </p:spPr>
        <p:txBody>
          <a:bodyPr wrap="square" lIns="0" tIns="0" rIns="0" bIns="0" rtlCol="0" anchor="t">
            <a:spAutoFit/>
          </a:bodyPr>
          <a:lstStyle/>
          <a:p>
            <a:pPr marL="0" marR="0" lvl="0" indent="0" algn="ctr" defTabSz="806867" rtl="0" eaLnBrk="1" fontAlgn="auto" latinLnBrk="0" hangingPunct="1">
              <a:lnSpc>
                <a:spcPts val="4483"/>
              </a:lnSpc>
              <a:spcBef>
                <a:spcPts val="0"/>
              </a:spcBef>
              <a:spcAft>
                <a:spcPts val="0"/>
              </a:spcAft>
              <a:buClrTx/>
              <a:buSzTx/>
              <a:buFontTx/>
              <a:buNone/>
              <a:tabLst/>
              <a:defRPr/>
            </a:pPr>
            <a:r>
              <a:rPr kumimoji="0" lang="en-GB" sz="4400" b="0" i="0" u="none" strike="noStrike" kern="1200" cap="none" spc="0" normalizeH="0" baseline="0" noProof="0" dirty="0">
                <a:ln>
                  <a:noFill/>
                </a:ln>
                <a:solidFill>
                  <a:srgbClr val="FFDE8B"/>
                </a:solidFill>
                <a:effectLst/>
                <a:uLnTx/>
                <a:uFillTx/>
                <a:latin typeface="Aleo" panose="020B0604020202020204" charset="0"/>
                <a:ea typeface="+mn-ea"/>
                <a:cs typeface="+mn-cs"/>
              </a:rPr>
              <a:t>A CHURCH ON THE MOVE…</a:t>
            </a:r>
            <a:endParaRPr kumimoji="0" lang="en-US" sz="4400" b="0" i="0" u="none" strike="noStrike" kern="1200" cap="none" spc="0" normalizeH="0" baseline="0" noProof="0" dirty="0">
              <a:ln>
                <a:noFill/>
              </a:ln>
              <a:solidFill>
                <a:srgbClr val="FFDE8B"/>
              </a:solidFill>
              <a:effectLst/>
              <a:uLnTx/>
              <a:uFillTx/>
              <a:latin typeface="Aleo" panose="020B0604020202020204" charset="0"/>
              <a:ea typeface="+mn-ea"/>
              <a:cs typeface="+mn-cs"/>
            </a:endParaRPr>
          </a:p>
        </p:txBody>
      </p:sp>
      <p:sp>
        <p:nvSpPr>
          <p:cNvPr id="19" name="TextBox 6">
            <a:extLst>
              <a:ext uri="{FF2B5EF4-FFF2-40B4-BE49-F238E27FC236}">
                <a16:creationId xmlns:a16="http://schemas.microsoft.com/office/drawing/2014/main" id="{C1B4E039-C9CF-4BFA-B712-1B7660551067}"/>
              </a:ext>
            </a:extLst>
          </p:cNvPr>
          <p:cNvSpPr txBox="1"/>
          <p:nvPr/>
        </p:nvSpPr>
        <p:spPr>
          <a:xfrm>
            <a:off x="5135746" y="3501008"/>
            <a:ext cx="3350090" cy="501869"/>
          </a:xfrm>
          <a:prstGeom prst="rect">
            <a:avLst/>
          </a:prstGeom>
        </p:spPr>
        <p:txBody>
          <a:bodyPr wrap="square" lIns="0" tIns="0" rIns="0" bIns="0" rtlCol="0" anchor="t">
            <a:spAutoFit/>
          </a:bodyPr>
          <a:lstStyle/>
          <a:p>
            <a:pPr marL="0" marR="0" lvl="0" indent="0" algn="l" defTabSz="806867" rtl="0" eaLnBrk="1" fontAlgn="auto" latinLnBrk="0" hangingPunct="1">
              <a:lnSpc>
                <a:spcPts val="4050"/>
              </a:lnSpc>
              <a:spcBef>
                <a:spcPts val="0"/>
              </a:spcBef>
              <a:spcAft>
                <a:spcPts val="0"/>
              </a:spcAft>
              <a:buClrTx/>
              <a:buSzTx/>
              <a:buFontTx/>
              <a:buNone/>
              <a:tabLst/>
              <a:defRPr/>
            </a:pPr>
            <a:r>
              <a:rPr kumimoji="0" lang="en-US" sz="3177" b="1" i="0" u="none" strike="noStrike" kern="1200" cap="none" spc="176" normalizeH="0" baseline="0" noProof="0" dirty="0">
                <a:ln>
                  <a:noFill/>
                </a:ln>
                <a:solidFill>
                  <a:prstClr val="black">
                    <a:lumMod val="65000"/>
                    <a:lumOff val="35000"/>
                  </a:prstClr>
                </a:solidFill>
                <a:effectLst/>
                <a:uLnTx/>
                <a:uFillTx/>
                <a:latin typeface="Candara" panose="020E0502030303020204" pitchFamily="34" charset="0"/>
                <a:ea typeface="+mn-ea"/>
                <a:cs typeface="+mn-cs"/>
              </a:rPr>
              <a:t>GOD’S FOOD</a:t>
            </a:r>
          </a:p>
        </p:txBody>
      </p:sp>
      <p:sp>
        <p:nvSpPr>
          <p:cNvPr id="20" name="TextBox 7">
            <a:extLst>
              <a:ext uri="{FF2B5EF4-FFF2-40B4-BE49-F238E27FC236}">
                <a16:creationId xmlns:a16="http://schemas.microsoft.com/office/drawing/2014/main" id="{B2BE0EBC-89CA-4C13-A29B-79B20DAE832E}"/>
              </a:ext>
            </a:extLst>
          </p:cNvPr>
          <p:cNvSpPr txBox="1"/>
          <p:nvPr/>
        </p:nvSpPr>
        <p:spPr>
          <a:xfrm>
            <a:off x="5127038" y="4061653"/>
            <a:ext cx="3417234" cy="2247667"/>
          </a:xfrm>
          <a:prstGeom prst="rect">
            <a:avLst/>
          </a:prstGeom>
        </p:spPr>
        <p:txBody>
          <a:bodyPr wrap="square" lIns="0" tIns="0" rIns="0" bIns="0" rtlCol="0" anchor="t">
            <a:spAutoFit/>
          </a:bodyPr>
          <a:lstStyle/>
          <a:p>
            <a:pPr marL="0" marR="0" lvl="0" indent="0" algn="l" defTabSz="806867" rtl="0" eaLnBrk="1" fontAlgn="auto" latinLnBrk="0" hangingPunct="1">
              <a:lnSpc>
                <a:spcPts val="2465"/>
              </a:lnSpc>
              <a:spcBef>
                <a:spcPts val="0"/>
              </a:spcBef>
              <a:spcAft>
                <a:spcPts val="0"/>
              </a:spcAft>
              <a:buClrTx/>
              <a:buSzTx/>
              <a:buFontTx/>
              <a:buNone/>
              <a:tabLst/>
              <a:defRPr/>
            </a:pPr>
            <a:r>
              <a:rPr kumimoji="0" lang="en-GB" sz="2471" b="0" i="0" u="none" strike="noStrike" kern="1200" cap="none" spc="0" normalizeH="0" baseline="0" noProof="0" dirty="0">
                <a:ln>
                  <a:noFill/>
                </a:ln>
                <a:solidFill>
                  <a:srgbClr val="2C8896"/>
                </a:solidFill>
                <a:effectLst/>
                <a:uLnTx/>
                <a:uFillTx/>
                <a:latin typeface="Candara" panose="020E0502030303020204" pitchFamily="34" charset="0"/>
                <a:ea typeface="+mn-ea"/>
                <a:cs typeface="Calibri" panose="020F0502020204030204" pitchFamily="34" charset="0"/>
              </a:rPr>
              <a:t>We feast on God’s pure Word. We:</a:t>
            </a:r>
          </a:p>
          <a:p>
            <a:pPr marL="357207" marR="0" lvl="0" indent="-357207" algn="l" defTabSz="806867" rtl="0" eaLnBrk="1" fontAlgn="auto" latinLnBrk="0" hangingPunct="1">
              <a:lnSpc>
                <a:spcPts val="2465"/>
              </a:lnSpc>
              <a:spcBef>
                <a:spcPts val="0"/>
              </a:spcBef>
              <a:spcAft>
                <a:spcPts val="0"/>
              </a:spcAft>
              <a:buClrTx/>
              <a:buSzTx/>
              <a:buFont typeface="Wingdings" panose="05000000000000000000" pitchFamily="2" charset="2"/>
              <a:buChar char="v"/>
              <a:tabLst/>
              <a:defRPr/>
            </a:pPr>
            <a:r>
              <a:rPr kumimoji="0" lang="en-GB" sz="2471" b="0" i="0" u="none" strike="noStrike" kern="1200" cap="none" spc="0" normalizeH="0" baseline="0" noProof="0" dirty="0">
                <a:ln>
                  <a:noFill/>
                </a:ln>
                <a:solidFill>
                  <a:srgbClr val="2C8896"/>
                </a:solidFill>
                <a:effectLst/>
                <a:uLnTx/>
                <a:uFillTx/>
                <a:latin typeface="Candara" panose="020E0502030303020204" pitchFamily="34" charset="0"/>
                <a:ea typeface="+mn-ea"/>
                <a:cs typeface="Calibri" panose="020F0502020204030204" pitchFamily="34" charset="0"/>
              </a:rPr>
              <a:t>Read it </a:t>
            </a:r>
          </a:p>
          <a:p>
            <a:pPr marL="357207" marR="0" lvl="0" indent="-357207" algn="l" defTabSz="806867" rtl="0" eaLnBrk="1" fontAlgn="auto" latinLnBrk="0" hangingPunct="1">
              <a:lnSpc>
                <a:spcPts val="2465"/>
              </a:lnSpc>
              <a:spcBef>
                <a:spcPts val="0"/>
              </a:spcBef>
              <a:spcAft>
                <a:spcPts val="0"/>
              </a:spcAft>
              <a:buClrTx/>
              <a:buSzTx/>
              <a:buFont typeface="Wingdings" panose="05000000000000000000" pitchFamily="2" charset="2"/>
              <a:buChar char="v"/>
              <a:tabLst/>
              <a:defRPr/>
            </a:pPr>
            <a:r>
              <a:rPr kumimoji="0" lang="en-GB" sz="2471" b="0" i="0" u="none" strike="noStrike" kern="1200" cap="none" spc="0" normalizeH="0" baseline="0" noProof="0" dirty="0">
                <a:ln>
                  <a:noFill/>
                </a:ln>
                <a:solidFill>
                  <a:srgbClr val="2C8896"/>
                </a:solidFill>
                <a:effectLst/>
                <a:uLnTx/>
                <a:uFillTx/>
                <a:latin typeface="Candara" panose="020E0502030303020204" pitchFamily="34" charset="0"/>
                <a:ea typeface="+mn-ea"/>
                <a:cs typeface="Calibri" panose="020F0502020204030204" pitchFamily="34" charset="0"/>
              </a:rPr>
              <a:t>Study it </a:t>
            </a:r>
          </a:p>
          <a:p>
            <a:pPr marL="357207" marR="0" lvl="0" indent="-357207" algn="l" defTabSz="806867" rtl="0" eaLnBrk="1" fontAlgn="auto" latinLnBrk="0" hangingPunct="1">
              <a:lnSpc>
                <a:spcPts val="2465"/>
              </a:lnSpc>
              <a:spcBef>
                <a:spcPts val="0"/>
              </a:spcBef>
              <a:spcAft>
                <a:spcPts val="0"/>
              </a:spcAft>
              <a:buClrTx/>
              <a:buSzTx/>
              <a:buFont typeface="Wingdings" panose="05000000000000000000" pitchFamily="2" charset="2"/>
              <a:buChar char="v"/>
              <a:tabLst/>
              <a:defRPr/>
            </a:pPr>
            <a:r>
              <a:rPr kumimoji="0" lang="en-GB" sz="2471" b="0" i="0" u="none" strike="noStrike" kern="1200" cap="none" spc="0" normalizeH="0" baseline="0" noProof="0" dirty="0">
                <a:ln>
                  <a:noFill/>
                </a:ln>
                <a:solidFill>
                  <a:srgbClr val="2C8896"/>
                </a:solidFill>
                <a:effectLst/>
                <a:uLnTx/>
                <a:uFillTx/>
                <a:latin typeface="Candara" panose="020E0502030303020204" pitchFamily="34" charset="0"/>
                <a:ea typeface="+mn-ea"/>
                <a:cs typeface="Calibri" panose="020F0502020204030204" pitchFamily="34" charset="0"/>
              </a:rPr>
              <a:t>Believe it</a:t>
            </a:r>
          </a:p>
          <a:p>
            <a:pPr marL="357207" marR="0" lvl="0" indent="-357207" algn="l" defTabSz="806867" rtl="0" eaLnBrk="1" fontAlgn="auto" latinLnBrk="0" hangingPunct="1">
              <a:lnSpc>
                <a:spcPts val="2465"/>
              </a:lnSpc>
              <a:spcBef>
                <a:spcPts val="0"/>
              </a:spcBef>
              <a:spcAft>
                <a:spcPts val="0"/>
              </a:spcAft>
              <a:buClrTx/>
              <a:buSzTx/>
              <a:buFont typeface="Wingdings" panose="05000000000000000000" pitchFamily="2" charset="2"/>
              <a:buChar char="v"/>
              <a:tabLst/>
              <a:defRPr/>
            </a:pPr>
            <a:r>
              <a:rPr kumimoji="0" lang="en-GB" sz="2471" b="0" i="0" u="none" strike="noStrike" kern="1200" cap="none" spc="0" normalizeH="0" baseline="0" noProof="0" dirty="0">
                <a:ln>
                  <a:noFill/>
                </a:ln>
                <a:solidFill>
                  <a:srgbClr val="2C8896"/>
                </a:solidFill>
                <a:effectLst/>
                <a:uLnTx/>
                <a:uFillTx/>
                <a:latin typeface="Candara" panose="020E0502030303020204" pitchFamily="34" charset="0"/>
                <a:ea typeface="+mn-ea"/>
                <a:cs typeface="Calibri" panose="020F0502020204030204" pitchFamily="34" charset="0"/>
              </a:rPr>
              <a:t>Apply it</a:t>
            </a:r>
          </a:p>
          <a:p>
            <a:pPr marL="0" marR="0" lvl="0" indent="0" algn="l" defTabSz="806867" rtl="0" eaLnBrk="1" fontAlgn="auto" latinLnBrk="0" hangingPunct="1">
              <a:lnSpc>
                <a:spcPts val="2465"/>
              </a:lnSpc>
              <a:spcBef>
                <a:spcPts val="0"/>
              </a:spcBef>
              <a:spcAft>
                <a:spcPts val="0"/>
              </a:spcAft>
              <a:buClrTx/>
              <a:buSzTx/>
              <a:buFontTx/>
              <a:buNone/>
              <a:tabLst/>
              <a:defRPr/>
            </a:pPr>
            <a:r>
              <a:rPr kumimoji="0" lang="en-GB" sz="2471" b="0" i="0" u="none" strike="noStrike" kern="1200" cap="none" spc="0" normalizeH="0" baseline="0" noProof="0" dirty="0">
                <a:ln>
                  <a:noFill/>
                </a:ln>
                <a:solidFill>
                  <a:srgbClr val="2C8896"/>
                </a:solidFill>
                <a:effectLst/>
                <a:uLnTx/>
                <a:uFillTx/>
                <a:latin typeface="Candara" panose="020E0502030303020204" pitchFamily="34" charset="0"/>
                <a:ea typeface="+mn-ea"/>
                <a:cs typeface="Calibri" panose="020F0502020204030204" pitchFamily="34" charset="0"/>
              </a:rPr>
              <a:t> </a:t>
            </a:r>
          </a:p>
        </p:txBody>
      </p:sp>
      <p:pic>
        <p:nvPicPr>
          <p:cNvPr id="21" name="Picture 4">
            <a:extLst>
              <a:ext uri="{FF2B5EF4-FFF2-40B4-BE49-F238E27FC236}">
                <a16:creationId xmlns:a16="http://schemas.microsoft.com/office/drawing/2014/main" id="{90D21F23-50A0-4704-B362-456118FDB8FB}"/>
              </a:ext>
            </a:extLst>
          </p:cNvPr>
          <p:cNvPicPr>
            <a:picLocks noChangeAspect="1"/>
          </p:cNvPicPr>
          <p:nvPr/>
        </p:nvPicPr>
        <p:blipFill>
          <a:blip r:embed="rId2"/>
          <a:srcRect/>
          <a:stretch>
            <a:fillRect/>
          </a:stretch>
        </p:blipFill>
        <p:spPr>
          <a:xfrm rot="-5400000">
            <a:off x="5726512" y="391905"/>
            <a:ext cx="738987" cy="12192000"/>
          </a:xfrm>
          <a:prstGeom prst="rect">
            <a:avLst/>
          </a:prstGeom>
          <a:solidFill>
            <a:srgbClr val="FFDE8B"/>
          </a:solidFill>
        </p:spPr>
      </p:pic>
      <p:sp>
        <p:nvSpPr>
          <p:cNvPr id="23" name="Rectangle 22">
            <a:extLst>
              <a:ext uri="{FF2B5EF4-FFF2-40B4-BE49-F238E27FC236}">
                <a16:creationId xmlns:a16="http://schemas.microsoft.com/office/drawing/2014/main" id="{15AEF4F9-3005-4AC1-BAC0-9442DF7CAB11}"/>
              </a:ext>
            </a:extLst>
          </p:cNvPr>
          <p:cNvSpPr/>
          <p:nvPr/>
        </p:nvSpPr>
        <p:spPr>
          <a:xfrm>
            <a:off x="-1" y="6202759"/>
            <a:ext cx="12192001" cy="581249"/>
          </a:xfrm>
          <a:prstGeom prst="rect">
            <a:avLst/>
          </a:prstGeom>
        </p:spPr>
        <p:txBody>
          <a:bodyPr wrap="square">
            <a:spAutoFit/>
          </a:bodyPr>
          <a:lstStyle/>
          <a:p>
            <a:pPr marL="0" marR="0" lvl="0" indent="0" algn="ctr" defTabSz="806867" rtl="0" eaLnBrk="1" fontAlgn="auto" latinLnBrk="0" hangingPunct="1">
              <a:lnSpc>
                <a:spcPct val="100000"/>
              </a:lnSpc>
              <a:spcBef>
                <a:spcPts val="0"/>
              </a:spcBef>
              <a:spcAft>
                <a:spcPts val="0"/>
              </a:spcAft>
              <a:buClrTx/>
              <a:buSzTx/>
              <a:buFontTx/>
              <a:buNone/>
              <a:tabLst/>
              <a:defRPr/>
            </a:pPr>
            <a:r>
              <a:rPr kumimoji="0" lang="en-GB" sz="3177" b="0" i="0" u="none" strike="noStrike" kern="1200" cap="none" spc="0" normalizeH="0" baseline="0" noProof="0" dirty="0">
                <a:ln>
                  <a:noFill/>
                </a:ln>
                <a:solidFill>
                  <a:prstClr val="white"/>
                </a:solidFill>
                <a:effectLst/>
                <a:uLnTx/>
                <a:uFillTx/>
                <a:latin typeface="Candara" panose="020E0502030303020204" pitchFamily="34" charset="0"/>
                <a:ea typeface="+mn-ea"/>
                <a:cs typeface="+mn-cs"/>
              </a:rPr>
              <a:t>For your time and eternal profit, this is the place to be!</a:t>
            </a:r>
          </a:p>
        </p:txBody>
      </p:sp>
      <p:sp>
        <p:nvSpPr>
          <p:cNvPr id="24" name="TextBox 6">
            <a:extLst>
              <a:ext uri="{FF2B5EF4-FFF2-40B4-BE49-F238E27FC236}">
                <a16:creationId xmlns:a16="http://schemas.microsoft.com/office/drawing/2014/main" id="{4818533A-1ADB-475C-BEA5-12549E9708CF}"/>
              </a:ext>
            </a:extLst>
          </p:cNvPr>
          <p:cNvSpPr txBox="1"/>
          <p:nvPr/>
        </p:nvSpPr>
        <p:spPr>
          <a:xfrm>
            <a:off x="8692638" y="3501008"/>
            <a:ext cx="3350090" cy="501869"/>
          </a:xfrm>
          <a:prstGeom prst="rect">
            <a:avLst/>
          </a:prstGeom>
        </p:spPr>
        <p:txBody>
          <a:bodyPr wrap="square" lIns="0" tIns="0" rIns="0" bIns="0" rtlCol="0" anchor="t">
            <a:spAutoFit/>
          </a:bodyPr>
          <a:lstStyle/>
          <a:p>
            <a:pPr marL="0" marR="0" lvl="0" indent="0" algn="l" defTabSz="806867" rtl="0" eaLnBrk="1" fontAlgn="auto" latinLnBrk="0" hangingPunct="1">
              <a:lnSpc>
                <a:spcPts val="4050"/>
              </a:lnSpc>
              <a:spcBef>
                <a:spcPts val="0"/>
              </a:spcBef>
              <a:spcAft>
                <a:spcPts val="0"/>
              </a:spcAft>
              <a:buClrTx/>
              <a:buSzTx/>
              <a:buFontTx/>
              <a:buNone/>
              <a:tabLst/>
              <a:defRPr/>
            </a:pPr>
            <a:r>
              <a:rPr kumimoji="0" lang="en-US" sz="3177" b="1" i="0" u="none" strike="noStrike" kern="1200" cap="none" spc="176" normalizeH="0" baseline="0" noProof="0" dirty="0">
                <a:ln>
                  <a:noFill/>
                </a:ln>
                <a:solidFill>
                  <a:prstClr val="black">
                    <a:lumMod val="65000"/>
                    <a:lumOff val="35000"/>
                  </a:prstClr>
                </a:solidFill>
                <a:effectLst/>
                <a:uLnTx/>
                <a:uFillTx/>
                <a:latin typeface="Candara" panose="020E0502030303020204" pitchFamily="34" charset="0"/>
                <a:ea typeface="+mn-ea"/>
                <a:cs typeface="+mn-cs"/>
              </a:rPr>
              <a:t>GLOWING FOLD</a:t>
            </a:r>
          </a:p>
        </p:txBody>
      </p:sp>
      <p:sp>
        <p:nvSpPr>
          <p:cNvPr id="25" name="TextBox 7">
            <a:extLst>
              <a:ext uri="{FF2B5EF4-FFF2-40B4-BE49-F238E27FC236}">
                <a16:creationId xmlns:a16="http://schemas.microsoft.com/office/drawing/2014/main" id="{BFB76E4B-873E-4830-83CF-62A17677B960}"/>
              </a:ext>
            </a:extLst>
          </p:cNvPr>
          <p:cNvSpPr txBox="1"/>
          <p:nvPr/>
        </p:nvSpPr>
        <p:spPr>
          <a:xfrm>
            <a:off x="8692638" y="4094222"/>
            <a:ext cx="3252833" cy="1927066"/>
          </a:xfrm>
          <a:prstGeom prst="rect">
            <a:avLst/>
          </a:prstGeom>
        </p:spPr>
        <p:txBody>
          <a:bodyPr wrap="square" lIns="0" tIns="0" rIns="0" bIns="0" rtlCol="0" anchor="t">
            <a:spAutoFit/>
          </a:bodyPr>
          <a:lstStyle/>
          <a:p>
            <a:pPr marL="0" marR="0" lvl="0" indent="0" algn="l" defTabSz="806867" rtl="0" eaLnBrk="1" fontAlgn="auto" latinLnBrk="0" hangingPunct="1">
              <a:lnSpc>
                <a:spcPts val="2465"/>
              </a:lnSpc>
              <a:spcBef>
                <a:spcPts val="0"/>
              </a:spcBef>
              <a:spcAft>
                <a:spcPts val="0"/>
              </a:spcAft>
              <a:buClrTx/>
              <a:buSzTx/>
              <a:buFontTx/>
              <a:buNone/>
              <a:tabLst/>
              <a:defRPr/>
            </a:pPr>
            <a:r>
              <a:rPr kumimoji="0" lang="en-GB" sz="2471" b="0" i="0" u="none" strike="noStrike" kern="1200" cap="none" spc="0" normalizeH="0" baseline="0" noProof="0" dirty="0">
                <a:ln>
                  <a:noFill/>
                </a:ln>
                <a:solidFill>
                  <a:srgbClr val="2C8896"/>
                </a:solidFill>
                <a:effectLst/>
                <a:uLnTx/>
                <a:uFillTx/>
                <a:latin typeface="Candara" panose="020E0502030303020204" pitchFamily="34" charset="0"/>
                <a:ea typeface="+mn-ea"/>
                <a:cs typeface="Calibri" panose="020F0502020204030204" pitchFamily="34" charset="0"/>
              </a:rPr>
              <a:t>We want you to be part of us – a growing and glowing family. Join us and you will soon discover what makes our identity unique.</a:t>
            </a:r>
          </a:p>
        </p:txBody>
      </p:sp>
      <p:pic>
        <p:nvPicPr>
          <p:cNvPr id="1026" name="Picture 2" descr="Image result for christians">
            <a:extLst>
              <a:ext uri="{FF2B5EF4-FFF2-40B4-BE49-F238E27FC236}">
                <a16:creationId xmlns:a16="http://schemas.microsoft.com/office/drawing/2014/main" id="{0DDAF244-2006-4430-ABE1-338EAC49F97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844119" y="-3103"/>
            <a:ext cx="4362143" cy="3357907"/>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FDE8B"/>
        </a:solidFill>
        <a:effectLst/>
      </p:bgPr>
    </p:bg>
    <p:spTree>
      <p:nvGrpSpPr>
        <p:cNvPr id="1" name=""/>
        <p:cNvGrpSpPr/>
        <p:nvPr/>
      </p:nvGrpSpPr>
      <p:grpSpPr>
        <a:xfrm>
          <a:off x="0" y="0"/>
          <a:ext cx="0" cy="0"/>
          <a:chOff x="0" y="0"/>
          <a:chExt cx="0" cy="0"/>
        </a:xfrm>
      </p:grpSpPr>
      <p:pic>
        <p:nvPicPr>
          <p:cNvPr id="2" name="Picture 2"/>
          <p:cNvPicPr>
            <a:picLocks noChangeAspect="1"/>
          </p:cNvPicPr>
          <p:nvPr/>
        </p:nvPicPr>
        <p:blipFill>
          <a:blip r:embed="rId3"/>
          <a:srcRect/>
          <a:stretch>
            <a:fillRect/>
          </a:stretch>
        </p:blipFill>
        <p:spPr>
          <a:xfrm rot="-5400000">
            <a:off x="-1320869" y="1320867"/>
            <a:ext cx="6858002" cy="4216263"/>
          </a:xfrm>
          <a:prstGeom prst="rect">
            <a:avLst/>
          </a:prstGeom>
        </p:spPr>
      </p:pic>
      <p:sp>
        <p:nvSpPr>
          <p:cNvPr id="3" name="TextBox 3"/>
          <p:cNvSpPr txBox="1"/>
          <p:nvPr/>
        </p:nvSpPr>
        <p:spPr>
          <a:xfrm>
            <a:off x="361090" y="243855"/>
            <a:ext cx="3105727" cy="448841"/>
          </a:xfrm>
          <a:prstGeom prst="rect">
            <a:avLst/>
          </a:prstGeom>
        </p:spPr>
        <p:txBody>
          <a:bodyPr lIns="0" tIns="0" rIns="0" bIns="0" rtlCol="0" anchor="t">
            <a:spAutoFit/>
          </a:bodyPr>
          <a:lstStyle/>
          <a:p>
            <a:pPr marL="0" marR="0" lvl="0" indent="0" algn="l" defTabSz="806867" rtl="0" eaLnBrk="1" fontAlgn="auto" latinLnBrk="0" hangingPunct="1">
              <a:lnSpc>
                <a:spcPts val="3471"/>
              </a:lnSpc>
              <a:spcBef>
                <a:spcPts val="0"/>
              </a:spcBef>
              <a:spcAft>
                <a:spcPts val="0"/>
              </a:spcAft>
              <a:buClrTx/>
              <a:buSzTx/>
              <a:buFontTx/>
              <a:buNone/>
              <a:tabLst/>
              <a:defRPr/>
            </a:pPr>
            <a:r>
              <a:rPr kumimoji="0" lang="en-US" sz="3019" b="1" i="0" u="none" strike="noStrike" kern="1200" cap="none" spc="150" normalizeH="0" baseline="0" noProof="0" dirty="0">
                <a:ln>
                  <a:noFill/>
                </a:ln>
                <a:solidFill>
                  <a:srgbClr val="FFDE8B"/>
                </a:solidFill>
                <a:effectLst/>
                <a:uLnTx/>
                <a:uFillTx/>
                <a:latin typeface="Aleo"/>
                <a:ea typeface="+mn-ea"/>
                <a:cs typeface="+mn-cs"/>
              </a:rPr>
              <a:t>COUNSELLING</a:t>
            </a:r>
          </a:p>
        </p:txBody>
      </p:sp>
      <p:sp>
        <p:nvSpPr>
          <p:cNvPr id="4" name="TextBox 4"/>
          <p:cNvSpPr txBox="1"/>
          <p:nvPr/>
        </p:nvSpPr>
        <p:spPr>
          <a:xfrm>
            <a:off x="361090" y="742467"/>
            <a:ext cx="3637955" cy="1604093"/>
          </a:xfrm>
          <a:prstGeom prst="rect">
            <a:avLst/>
          </a:prstGeom>
        </p:spPr>
        <p:txBody>
          <a:bodyPr wrap="square" lIns="0" tIns="0" rIns="0" bIns="0" rtlCol="0" anchor="t">
            <a:spAutoFit/>
          </a:bodyPr>
          <a:lstStyle/>
          <a:p>
            <a:pPr marL="0" marR="0" lvl="0" indent="0" algn="l" defTabSz="806867" rtl="0" eaLnBrk="1" fontAlgn="auto" latinLnBrk="0" hangingPunct="1">
              <a:lnSpc>
                <a:spcPts val="2465"/>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FFFFFF"/>
                </a:solidFill>
                <a:effectLst/>
                <a:uLnTx/>
                <a:uFillTx/>
                <a:latin typeface="Candara" panose="020E0502030303020204" pitchFamily="34" charset="0"/>
                <a:ea typeface="+mn-ea"/>
                <a:cs typeface="+mn-cs"/>
              </a:rPr>
              <a:t>If you have questions or need guidance on challenging issues, kindly request for counselling. </a:t>
            </a:r>
          </a:p>
          <a:p>
            <a:pPr marL="0" marR="0" lvl="0" indent="0" algn="l" defTabSz="806867" rtl="0" eaLnBrk="1" fontAlgn="auto" latinLnBrk="0" hangingPunct="1">
              <a:lnSpc>
                <a:spcPts val="2465"/>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FFFFFF"/>
                </a:solidFill>
                <a:effectLst/>
                <a:uLnTx/>
                <a:uFillTx/>
                <a:latin typeface="Candara" panose="020E0502030303020204" pitchFamily="34" charset="0"/>
                <a:ea typeface="+mn-ea"/>
                <a:cs typeface="+mn-cs"/>
              </a:rPr>
              <a:t>Our pastor is here for you.</a:t>
            </a:r>
          </a:p>
        </p:txBody>
      </p:sp>
      <p:sp>
        <p:nvSpPr>
          <p:cNvPr id="5" name="TextBox 5"/>
          <p:cNvSpPr txBox="1"/>
          <p:nvPr/>
        </p:nvSpPr>
        <p:spPr>
          <a:xfrm>
            <a:off x="386924" y="2692127"/>
            <a:ext cx="3105727" cy="448841"/>
          </a:xfrm>
          <a:prstGeom prst="rect">
            <a:avLst/>
          </a:prstGeom>
        </p:spPr>
        <p:txBody>
          <a:bodyPr lIns="0" tIns="0" rIns="0" bIns="0" rtlCol="0" anchor="t">
            <a:spAutoFit/>
          </a:bodyPr>
          <a:lstStyle/>
          <a:p>
            <a:pPr marL="0" marR="0" lvl="0" indent="0" algn="l" defTabSz="806867" rtl="0" eaLnBrk="1" fontAlgn="auto" latinLnBrk="0" hangingPunct="1">
              <a:lnSpc>
                <a:spcPts val="3471"/>
              </a:lnSpc>
              <a:spcBef>
                <a:spcPts val="0"/>
              </a:spcBef>
              <a:spcAft>
                <a:spcPts val="0"/>
              </a:spcAft>
              <a:buClrTx/>
              <a:buSzTx/>
              <a:buFontTx/>
              <a:buNone/>
              <a:tabLst/>
              <a:defRPr/>
            </a:pPr>
            <a:r>
              <a:rPr kumimoji="0" lang="en-US" sz="3019" b="1" i="0" u="none" strike="noStrike" kern="1200" cap="none" spc="150" normalizeH="0" baseline="0" noProof="0" dirty="0">
                <a:ln>
                  <a:noFill/>
                </a:ln>
                <a:solidFill>
                  <a:srgbClr val="FFDE8B"/>
                </a:solidFill>
                <a:effectLst/>
                <a:uLnTx/>
                <a:uFillTx/>
                <a:latin typeface="Aleo"/>
                <a:ea typeface="+mn-ea"/>
                <a:cs typeface="+mn-cs"/>
              </a:rPr>
              <a:t>CONTACT</a:t>
            </a:r>
          </a:p>
        </p:txBody>
      </p:sp>
      <p:sp>
        <p:nvSpPr>
          <p:cNvPr id="6" name="TextBox 6"/>
          <p:cNvSpPr txBox="1"/>
          <p:nvPr/>
        </p:nvSpPr>
        <p:spPr>
          <a:xfrm>
            <a:off x="839416" y="3188202"/>
            <a:ext cx="2410480" cy="320601"/>
          </a:xfrm>
          <a:prstGeom prst="rect">
            <a:avLst/>
          </a:prstGeom>
        </p:spPr>
        <p:txBody>
          <a:bodyPr wrap="square" lIns="0" tIns="0" rIns="0" bIns="0" rtlCol="0" anchor="t">
            <a:spAutoFit/>
          </a:bodyPr>
          <a:lstStyle/>
          <a:p>
            <a:pPr marL="0" marR="0" lvl="0" indent="0" algn="l" defTabSz="806867" rtl="0" eaLnBrk="1" fontAlgn="auto" latinLnBrk="0" hangingPunct="1">
              <a:lnSpc>
                <a:spcPts val="2465"/>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FFFFFF"/>
                </a:solidFill>
                <a:effectLst/>
                <a:uLnTx/>
                <a:uFillTx/>
                <a:latin typeface="Candara" panose="020E0502030303020204" pitchFamily="34" charset="0"/>
                <a:ea typeface="+mn-ea"/>
                <a:cs typeface="+mn-cs"/>
              </a:rPr>
              <a:t>+31 643 678 896</a:t>
            </a:r>
          </a:p>
        </p:txBody>
      </p:sp>
      <p:sp>
        <p:nvSpPr>
          <p:cNvPr id="14" name="TextBox 14"/>
          <p:cNvSpPr txBox="1"/>
          <p:nvPr/>
        </p:nvSpPr>
        <p:spPr>
          <a:xfrm>
            <a:off x="4066343" y="243855"/>
            <a:ext cx="8120053" cy="448841"/>
          </a:xfrm>
          <a:prstGeom prst="rect">
            <a:avLst/>
          </a:prstGeom>
        </p:spPr>
        <p:txBody>
          <a:bodyPr wrap="square" lIns="0" tIns="0" rIns="0" bIns="0" rtlCol="0" anchor="t">
            <a:spAutoFit/>
          </a:bodyPr>
          <a:lstStyle/>
          <a:p>
            <a:pPr marL="0" marR="0" lvl="0" indent="0" algn="ctr" defTabSz="806867" rtl="0" eaLnBrk="1" fontAlgn="auto" latinLnBrk="0" hangingPunct="1">
              <a:lnSpc>
                <a:spcPts val="3471"/>
              </a:lnSpc>
              <a:spcBef>
                <a:spcPts val="0"/>
              </a:spcBef>
              <a:spcAft>
                <a:spcPts val="0"/>
              </a:spcAft>
              <a:buClrTx/>
              <a:buSzTx/>
              <a:buFontTx/>
              <a:buNone/>
              <a:tabLst/>
              <a:defRPr/>
            </a:pPr>
            <a:r>
              <a:rPr kumimoji="0" lang="en-US" sz="3177" b="1" i="0" u="none" strike="noStrike" kern="1200" cap="none" spc="-150" normalizeH="0" baseline="0" noProof="0" dirty="0">
                <a:ln>
                  <a:noFill/>
                </a:ln>
                <a:solidFill>
                  <a:srgbClr val="2C8896"/>
                </a:solidFill>
                <a:effectLst>
                  <a:outerShdw blurRad="38100" dist="38100" dir="2700000" algn="tl">
                    <a:srgbClr val="000000">
                      <a:alpha val="43137"/>
                    </a:srgbClr>
                  </a:outerShdw>
                </a:effectLst>
                <a:uLnTx/>
                <a:uFillTx/>
                <a:latin typeface="Arial Black" panose="020B0A04020102020204" pitchFamily="34" charset="0"/>
                <a:ea typeface="+mn-ea"/>
                <a:cs typeface="+mn-cs"/>
              </a:rPr>
              <a:t>SERVICE SCHEDULES</a:t>
            </a:r>
          </a:p>
        </p:txBody>
      </p:sp>
      <p:pic>
        <p:nvPicPr>
          <p:cNvPr id="26" name="Graphic 25" descr="Receiver">
            <a:extLst>
              <a:ext uri="{FF2B5EF4-FFF2-40B4-BE49-F238E27FC236}">
                <a16:creationId xmlns:a16="http://schemas.microsoft.com/office/drawing/2014/main" id="{DA29E515-5581-4B1C-ACB1-BCF720638F8F}"/>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361090" y="3168034"/>
            <a:ext cx="379016" cy="360665"/>
          </a:xfrm>
          <a:prstGeom prst="rect">
            <a:avLst/>
          </a:prstGeom>
        </p:spPr>
      </p:pic>
      <p:sp>
        <p:nvSpPr>
          <p:cNvPr id="27" name="TextBox 6">
            <a:extLst>
              <a:ext uri="{FF2B5EF4-FFF2-40B4-BE49-F238E27FC236}">
                <a16:creationId xmlns:a16="http://schemas.microsoft.com/office/drawing/2014/main" id="{194638EA-BFF9-4BDE-8025-5884FA71C21B}"/>
              </a:ext>
            </a:extLst>
          </p:cNvPr>
          <p:cNvSpPr txBox="1"/>
          <p:nvPr/>
        </p:nvSpPr>
        <p:spPr>
          <a:xfrm>
            <a:off x="858947" y="3725700"/>
            <a:ext cx="3288334" cy="321691"/>
          </a:xfrm>
          <a:prstGeom prst="rect">
            <a:avLst/>
          </a:prstGeom>
        </p:spPr>
        <p:txBody>
          <a:bodyPr wrap="square" lIns="0" tIns="0" rIns="0" bIns="0" rtlCol="0" anchor="t">
            <a:spAutoFit/>
          </a:bodyPr>
          <a:lstStyle/>
          <a:p>
            <a:pPr marL="0" marR="0" lvl="0" indent="0" algn="l" defTabSz="806867" rtl="0" eaLnBrk="1" fontAlgn="auto" latinLnBrk="0" hangingPunct="1">
              <a:lnSpc>
                <a:spcPts val="2465"/>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eindhoven@deeperlife.nl</a:t>
            </a:r>
          </a:p>
        </p:txBody>
      </p:sp>
      <p:sp>
        <p:nvSpPr>
          <p:cNvPr id="28" name="TextBox 6">
            <a:extLst>
              <a:ext uri="{FF2B5EF4-FFF2-40B4-BE49-F238E27FC236}">
                <a16:creationId xmlns:a16="http://schemas.microsoft.com/office/drawing/2014/main" id="{0D04E083-0B0F-4788-B839-354B95408BFD}"/>
              </a:ext>
            </a:extLst>
          </p:cNvPr>
          <p:cNvSpPr txBox="1"/>
          <p:nvPr/>
        </p:nvSpPr>
        <p:spPr>
          <a:xfrm>
            <a:off x="911424" y="4837959"/>
            <a:ext cx="2877635" cy="321691"/>
          </a:xfrm>
          <a:prstGeom prst="rect">
            <a:avLst/>
          </a:prstGeom>
        </p:spPr>
        <p:txBody>
          <a:bodyPr wrap="square" lIns="0" tIns="0" rIns="0" bIns="0" rtlCol="0" anchor="t">
            <a:spAutoFit/>
          </a:bodyPr>
          <a:lstStyle/>
          <a:p>
            <a:pPr marL="0" marR="0" lvl="0" indent="0" algn="l" defTabSz="806867" rtl="0" eaLnBrk="1" fontAlgn="auto" latinLnBrk="0" hangingPunct="1">
              <a:lnSpc>
                <a:spcPts val="2465"/>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www.dclm-nl.org</a:t>
            </a:r>
          </a:p>
        </p:txBody>
      </p:sp>
      <p:pic>
        <p:nvPicPr>
          <p:cNvPr id="30" name="Graphic 29" descr="Email">
            <a:extLst>
              <a:ext uri="{FF2B5EF4-FFF2-40B4-BE49-F238E27FC236}">
                <a16:creationId xmlns:a16="http://schemas.microsoft.com/office/drawing/2014/main" id="{DD2D9AF4-3BF3-4194-9D0B-ABBA2A5B4EBC}"/>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397541" y="3668375"/>
            <a:ext cx="379016" cy="379016"/>
          </a:xfrm>
          <a:prstGeom prst="rect">
            <a:avLst/>
          </a:prstGeom>
        </p:spPr>
      </p:pic>
      <p:pic>
        <p:nvPicPr>
          <p:cNvPr id="34" name="Picture 33" descr="A close up of text on a black background&#10;&#10;Description automatically generated">
            <a:extLst>
              <a:ext uri="{FF2B5EF4-FFF2-40B4-BE49-F238E27FC236}">
                <a16:creationId xmlns:a16="http://schemas.microsoft.com/office/drawing/2014/main" id="{E7DE1975-649D-4D26-A266-A44FDFF4E4B2}"/>
              </a:ext>
            </a:extLst>
          </p:cNvPr>
          <p:cNvPicPr>
            <a:picLocks noChangeAspect="1"/>
          </p:cNvPicPr>
          <p:nvPr/>
        </p:nvPicPr>
        <p:blipFill>
          <a:blip r:embed="rId8" cstate="print">
            <a:extLst>
              <a:ext uri="{BEBA8EAE-BF5A-486C-A8C5-ECC9F3942E4B}">
                <a14:imgProps xmlns:a14="http://schemas.microsoft.com/office/drawing/2010/main">
                  <a14:imgLayer r:embed="rId9">
                    <a14:imgEffect>
                      <a14:saturation sat="33000"/>
                    </a14:imgEffect>
                  </a14:imgLayer>
                </a14:imgProps>
              </a:ext>
              <a:ext uri="{28A0092B-C50C-407E-A947-70E740481C1C}">
                <a14:useLocalDpi xmlns:a14="http://schemas.microsoft.com/office/drawing/2010/main" val="0"/>
              </a:ext>
            </a:extLst>
          </a:blip>
          <a:stretch>
            <a:fillRect/>
          </a:stretch>
        </p:blipFill>
        <p:spPr>
          <a:xfrm>
            <a:off x="863095" y="5380140"/>
            <a:ext cx="1527539" cy="1399581"/>
          </a:xfrm>
          <a:prstGeom prst="rect">
            <a:avLst/>
          </a:prstGeom>
        </p:spPr>
      </p:pic>
      <p:sp>
        <p:nvSpPr>
          <p:cNvPr id="35" name="TextBox 34">
            <a:extLst>
              <a:ext uri="{FF2B5EF4-FFF2-40B4-BE49-F238E27FC236}">
                <a16:creationId xmlns:a16="http://schemas.microsoft.com/office/drawing/2014/main" id="{CE084DFA-2439-4CEA-AA02-19397B0DECF7}"/>
              </a:ext>
            </a:extLst>
          </p:cNvPr>
          <p:cNvSpPr txBox="1"/>
          <p:nvPr/>
        </p:nvSpPr>
        <p:spPr>
          <a:xfrm>
            <a:off x="4216264" y="4155903"/>
            <a:ext cx="7975736" cy="2683683"/>
          </a:xfrm>
          <a:prstGeom prst="rect">
            <a:avLst/>
          </a:prstGeom>
          <a:noFill/>
          <a:ln>
            <a:noFill/>
          </a:ln>
        </p:spPr>
        <p:style>
          <a:lnRef idx="0">
            <a:scrgbClr r="0" g="0" b="0"/>
          </a:lnRef>
          <a:fillRef idx="0">
            <a:scrgbClr r="0" g="0" b="0"/>
          </a:fillRef>
          <a:effectRef idx="0">
            <a:scrgbClr r="0" g="0" b="0"/>
          </a:effectRef>
          <a:fontRef idx="minor">
            <a:schemeClr val="lt1"/>
          </a:fontRef>
        </p:style>
        <p:txBody>
          <a:bodyPr wrap="square" rtlCol="0">
            <a:spAutoFit/>
          </a:bodyPr>
          <a:lstStyle/>
          <a:p>
            <a:pPr marL="0" marR="0" lvl="0" indent="0" algn="just" defTabSz="806867" rtl="0" eaLnBrk="1" fontAlgn="auto" latinLnBrk="0" hangingPunct="1">
              <a:lnSpc>
                <a:spcPct val="100000"/>
              </a:lnSpc>
              <a:spcBef>
                <a:spcPts val="529"/>
              </a:spcBef>
              <a:spcAft>
                <a:spcPts val="0"/>
              </a:spcAft>
              <a:buClrTx/>
              <a:buSzTx/>
              <a:buFontTx/>
              <a:buNone/>
              <a:tabLst/>
              <a:defRPr/>
            </a:pPr>
            <a:r>
              <a:rPr kumimoji="0" lang="en-GB" sz="2700" b="0" i="0" u="none" strike="noStrike" kern="1200" cap="none" spc="101" normalizeH="0" baseline="0" noProof="0" dirty="0">
                <a:ln>
                  <a:noFill/>
                </a:ln>
                <a:solidFill>
                  <a:srgbClr val="2C8896"/>
                </a:solidFill>
                <a:effectLst/>
                <a:uLnTx/>
                <a:uFillTx/>
                <a:latin typeface="Candara" panose="020E0502030303020204" pitchFamily="34" charset="0"/>
                <a:ea typeface="+mn-ea"/>
                <a:cs typeface="+mn-cs"/>
              </a:rPr>
              <a:t>“One thing have I desired of the Lord, that will I seek after; that I may dwell in the house of the Lord all the days of my life, to behold the beauty of the Lord, and to enquire in his temple”.</a:t>
            </a:r>
          </a:p>
          <a:p>
            <a:pPr marL="0" marR="0" lvl="0" indent="0" algn="ctr" defTabSz="806867" rtl="0" eaLnBrk="1" fontAlgn="auto" latinLnBrk="0" hangingPunct="1">
              <a:lnSpc>
                <a:spcPct val="100000"/>
              </a:lnSpc>
              <a:spcBef>
                <a:spcPts val="529"/>
              </a:spcBef>
              <a:spcAft>
                <a:spcPts val="529"/>
              </a:spcAft>
              <a:buClrTx/>
              <a:buSzTx/>
              <a:buFontTx/>
              <a:buNone/>
              <a:tabLst/>
              <a:defRPr/>
            </a:pPr>
            <a:r>
              <a:rPr kumimoji="0" lang="en-GB" sz="2735" b="0" i="0" u="none" strike="noStrike" kern="1200" cap="none" spc="101" normalizeH="0" baseline="0" noProof="0" dirty="0">
                <a:ln>
                  <a:noFill/>
                </a:ln>
                <a:solidFill>
                  <a:srgbClr val="2C8896"/>
                </a:solidFill>
                <a:effectLst/>
                <a:uLnTx/>
                <a:uFillTx/>
                <a:latin typeface="Candara" panose="020E0502030303020204" pitchFamily="34" charset="0"/>
                <a:ea typeface="+mn-ea"/>
                <a:cs typeface="+mn-cs"/>
              </a:rPr>
              <a:t>- Psalm 27:4</a:t>
            </a:r>
          </a:p>
          <a:p>
            <a:pPr marL="0" marR="0" lvl="0" indent="0" algn="ctr" defTabSz="806867" rtl="0" eaLnBrk="1" fontAlgn="auto" latinLnBrk="0" hangingPunct="1">
              <a:lnSpc>
                <a:spcPct val="100000"/>
              </a:lnSpc>
              <a:spcBef>
                <a:spcPts val="0"/>
              </a:spcBef>
              <a:spcAft>
                <a:spcPts val="0"/>
              </a:spcAft>
              <a:buClrTx/>
              <a:buSzTx/>
              <a:buFontTx/>
              <a:buNone/>
              <a:tabLst/>
              <a:defRPr/>
            </a:pPr>
            <a:endParaRPr kumimoji="0" lang="en-GB" sz="2471" b="0" i="0" u="none" strike="noStrike" kern="1200" cap="none" spc="101" normalizeH="0" baseline="0" noProof="0" dirty="0">
              <a:ln>
                <a:noFill/>
              </a:ln>
              <a:solidFill>
                <a:srgbClr val="2C8896"/>
              </a:solidFill>
              <a:effectLst/>
              <a:uLnTx/>
              <a:uFillTx/>
              <a:latin typeface="Candara" panose="020E0502030303020204" pitchFamily="34" charset="0"/>
              <a:ea typeface="+mn-ea"/>
              <a:cs typeface="+mn-cs"/>
            </a:endParaRPr>
          </a:p>
        </p:txBody>
      </p:sp>
      <p:pic>
        <p:nvPicPr>
          <p:cNvPr id="18" name="Picture 17">
            <a:extLst>
              <a:ext uri="{FF2B5EF4-FFF2-40B4-BE49-F238E27FC236}">
                <a16:creationId xmlns:a16="http://schemas.microsoft.com/office/drawing/2014/main" id="{B0969453-2F15-458F-990E-6DA0AFAE3848}"/>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397541" y="4756604"/>
            <a:ext cx="441875" cy="441875"/>
          </a:xfrm>
          <a:prstGeom prst="rect">
            <a:avLst/>
          </a:prstGeom>
        </p:spPr>
      </p:pic>
      <p:pic>
        <p:nvPicPr>
          <p:cNvPr id="33" name="Picture 32" descr="A close up of a screen&#10;&#10;Description automatically generated">
            <a:extLst>
              <a:ext uri="{FF2B5EF4-FFF2-40B4-BE49-F238E27FC236}">
                <a16:creationId xmlns:a16="http://schemas.microsoft.com/office/drawing/2014/main" id="{B57B1DCB-7320-4DC6-AB7F-8F7A1F6CC938}"/>
              </a:ext>
            </a:extLst>
          </p:cNvPr>
          <p:cNvPicPr>
            <a:picLocks noChangeAspect="1"/>
          </p:cNvPicPr>
          <p:nvPr/>
        </p:nvPicPr>
        <p:blipFill>
          <a:blip r:embed="rId11">
            <a:grayscl/>
            <a:extLst>
              <a:ext uri="{28A0092B-C50C-407E-A947-70E740481C1C}">
                <a14:useLocalDpi xmlns:a14="http://schemas.microsoft.com/office/drawing/2010/main" val="0"/>
              </a:ext>
            </a:extLst>
          </a:blip>
          <a:stretch>
            <a:fillRect/>
          </a:stretch>
        </p:blipFill>
        <p:spPr>
          <a:xfrm>
            <a:off x="386924" y="4170375"/>
            <a:ext cx="479008" cy="479008"/>
          </a:xfrm>
          <a:prstGeom prst="rect">
            <a:avLst/>
          </a:prstGeom>
        </p:spPr>
      </p:pic>
      <p:sp>
        <p:nvSpPr>
          <p:cNvPr id="43" name="TextBox 6">
            <a:extLst>
              <a:ext uri="{FF2B5EF4-FFF2-40B4-BE49-F238E27FC236}">
                <a16:creationId xmlns:a16="http://schemas.microsoft.com/office/drawing/2014/main" id="{0BBFC4A3-B476-44C1-B023-D4E226517A7B}"/>
              </a:ext>
            </a:extLst>
          </p:cNvPr>
          <p:cNvSpPr txBox="1"/>
          <p:nvPr/>
        </p:nvSpPr>
        <p:spPr>
          <a:xfrm>
            <a:off x="1775520" y="4260569"/>
            <a:ext cx="2592288" cy="321691"/>
          </a:xfrm>
          <a:prstGeom prst="rect">
            <a:avLst/>
          </a:prstGeom>
        </p:spPr>
        <p:txBody>
          <a:bodyPr wrap="square" lIns="0" tIns="0" rIns="0" bIns="0" rtlCol="0" anchor="t">
            <a:spAutoFit/>
          </a:bodyPr>
          <a:lstStyle/>
          <a:p>
            <a:pPr marL="0" marR="0" lvl="0" indent="0" algn="l" defTabSz="806867" rtl="0" eaLnBrk="1" fontAlgn="auto" latinLnBrk="0" hangingPunct="1">
              <a:lnSpc>
                <a:spcPts val="2465"/>
              </a:lnSpc>
              <a:spcBef>
                <a:spcPts val="0"/>
              </a:spcBef>
              <a:spcAft>
                <a:spcPts val="0"/>
              </a:spcAft>
              <a:buClrTx/>
              <a:buSzTx/>
              <a:buFontTx/>
              <a:buNone/>
              <a:tabLst/>
              <a:defRPr/>
            </a:pPr>
            <a:r>
              <a:rPr kumimoji="0" lang="en-US" sz="2400" b="1" i="0" u="none" strike="noStrike" kern="1200" cap="none" spc="0" normalizeH="0" baseline="0" noProof="0" dirty="0" err="1">
                <a:ln>
                  <a:noFill/>
                </a:ln>
                <a:solidFill>
                  <a:srgbClr val="FFFFFF"/>
                </a:solidFill>
                <a:effectLst/>
                <a:uLnTx/>
                <a:uFillTx/>
                <a:latin typeface="Calibri" panose="020F0502020204030204" pitchFamily="34" charset="0"/>
                <a:ea typeface="+mn-ea"/>
                <a:cs typeface="Calibri" panose="020F0502020204030204" pitchFamily="34" charset="0"/>
              </a:rPr>
              <a:t>dclmnetherlands</a:t>
            </a:r>
            <a:endParaRPr kumimoji="0" lang="en-US" sz="24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pic>
        <p:nvPicPr>
          <p:cNvPr id="61" name="Graphic 60">
            <a:extLst>
              <a:ext uri="{FF2B5EF4-FFF2-40B4-BE49-F238E27FC236}">
                <a16:creationId xmlns:a16="http://schemas.microsoft.com/office/drawing/2014/main" id="{49BE945F-D8EC-41B3-8FCF-3A5FA02BF6A1}"/>
              </a:ext>
            </a:extLst>
          </p:cNvPr>
          <p:cNvPicPr>
            <a:picLocks noChangeAspect="1"/>
          </p:cNvPicPr>
          <p:nvPr/>
        </p:nvPicPr>
        <p:blipFill>
          <a:blip r:embed="rId12">
            <a:grayscl/>
            <a:extLst>
              <a:ext uri="{28A0092B-C50C-407E-A947-70E740481C1C}">
                <a14:useLocalDpi xmlns:a14="http://schemas.microsoft.com/office/drawing/2010/main" val="0"/>
              </a:ext>
              <a:ext uri="{96DAC541-7B7A-43D3-8B79-37D633B846F1}">
                <asvg:svgBlip xmlns:asvg="http://schemas.microsoft.com/office/drawing/2016/SVG/main" r:embed="rId13"/>
              </a:ext>
            </a:extLst>
          </a:blip>
          <a:stretch>
            <a:fillRect/>
          </a:stretch>
        </p:blipFill>
        <p:spPr>
          <a:xfrm>
            <a:off x="1324495" y="4228849"/>
            <a:ext cx="379017" cy="379017"/>
          </a:xfrm>
          <a:prstGeom prst="rect">
            <a:avLst/>
          </a:prstGeom>
        </p:spPr>
      </p:pic>
      <p:graphicFrame>
        <p:nvGraphicFramePr>
          <p:cNvPr id="62" name="Table 61">
            <a:extLst>
              <a:ext uri="{FF2B5EF4-FFF2-40B4-BE49-F238E27FC236}">
                <a16:creationId xmlns:a16="http://schemas.microsoft.com/office/drawing/2014/main" id="{7B1437C5-B060-4B74-A672-2B6545BED35D}"/>
              </a:ext>
            </a:extLst>
          </p:cNvPr>
          <p:cNvGraphicFramePr>
            <a:graphicFrameLocks noGrp="1"/>
          </p:cNvGraphicFramePr>
          <p:nvPr/>
        </p:nvGraphicFramePr>
        <p:xfrm>
          <a:off x="4223791" y="752479"/>
          <a:ext cx="7975735" cy="2756323"/>
        </p:xfrm>
        <a:graphic>
          <a:graphicData uri="http://schemas.openxmlformats.org/drawingml/2006/table">
            <a:tbl>
              <a:tblPr firstRow="1" bandRow="1">
                <a:tableStyleId>{7DF18680-E054-41AD-8BC1-D1AEF772440D}</a:tableStyleId>
              </a:tblPr>
              <a:tblGrid>
                <a:gridCol w="2232249">
                  <a:extLst>
                    <a:ext uri="{9D8B030D-6E8A-4147-A177-3AD203B41FA5}">
                      <a16:colId xmlns:a16="http://schemas.microsoft.com/office/drawing/2014/main" val="3103262320"/>
                    </a:ext>
                  </a:extLst>
                </a:gridCol>
                <a:gridCol w="1224136">
                  <a:extLst>
                    <a:ext uri="{9D8B030D-6E8A-4147-A177-3AD203B41FA5}">
                      <a16:colId xmlns:a16="http://schemas.microsoft.com/office/drawing/2014/main" val="2914217255"/>
                    </a:ext>
                  </a:extLst>
                </a:gridCol>
                <a:gridCol w="1800200">
                  <a:extLst>
                    <a:ext uri="{9D8B030D-6E8A-4147-A177-3AD203B41FA5}">
                      <a16:colId xmlns:a16="http://schemas.microsoft.com/office/drawing/2014/main" val="3052952877"/>
                    </a:ext>
                  </a:extLst>
                </a:gridCol>
                <a:gridCol w="2719150">
                  <a:extLst>
                    <a:ext uri="{9D8B030D-6E8A-4147-A177-3AD203B41FA5}">
                      <a16:colId xmlns:a16="http://schemas.microsoft.com/office/drawing/2014/main" val="1313343998"/>
                    </a:ext>
                  </a:extLst>
                </a:gridCol>
              </a:tblGrid>
              <a:tr h="580279">
                <a:tc>
                  <a:txBody>
                    <a:bodyPr/>
                    <a:lstStyle/>
                    <a:p>
                      <a:r>
                        <a:rPr lang="en-GB" sz="2600" dirty="0"/>
                        <a:t>Service</a:t>
                      </a:r>
                    </a:p>
                  </a:txBody>
                  <a:tcPr/>
                </a:tc>
                <a:tc>
                  <a:txBody>
                    <a:bodyPr/>
                    <a:lstStyle/>
                    <a:p>
                      <a:r>
                        <a:rPr lang="en-GB" sz="2600" dirty="0"/>
                        <a:t>Day</a:t>
                      </a:r>
                    </a:p>
                  </a:txBody>
                  <a:tcPr/>
                </a:tc>
                <a:tc>
                  <a:txBody>
                    <a:bodyPr/>
                    <a:lstStyle/>
                    <a:p>
                      <a:r>
                        <a:rPr lang="en-GB" sz="2600" dirty="0"/>
                        <a:t>Timing</a:t>
                      </a:r>
                    </a:p>
                  </a:txBody>
                  <a:tcPr/>
                </a:tc>
                <a:tc>
                  <a:txBody>
                    <a:bodyPr/>
                    <a:lstStyle/>
                    <a:p>
                      <a:r>
                        <a:rPr lang="en-GB" sz="2600" dirty="0"/>
                        <a:t>Remarks</a:t>
                      </a:r>
                    </a:p>
                  </a:txBody>
                  <a:tcPr/>
                </a:tc>
                <a:extLst>
                  <a:ext uri="{0D108BD9-81ED-4DB2-BD59-A6C34878D82A}">
                    <a16:rowId xmlns:a16="http://schemas.microsoft.com/office/drawing/2014/main" val="1036173995"/>
                  </a:ext>
                </a:extLst>
              </a:tr>
              <a:tr h="544011">
                <a:tc>
                  <a:txBody>
                    <a:bodyPr/>
                    <a:lstStyle/>
                    <a:p>
                      <a:r>
                        <a:rPr lang="en-GB" sz="2400" b="1" dirty="0">
                          <a:solidFill>
                            <a:schemeClr val="bg2">
                              <a:lumMod val="25000"/>
                            </a:schemeClr>
                          </a:solidFill>
                        </a:rPr>
                        <a:t>Worship Service</a:t>
                      </a:r>
                    </a:p>
                  </a:txBody>
                  <a:tcPr/>
                </a:tc>
                <a:tc>
                  <a:txBody>
                    <a:bodyPr/>
                    <a:lstStyle/>
                    <a:p>
                      <a:r>
                        <a:rPr lang="en-GB" sz="2400" b="1" dirty="0">
                          <a:solidFill>
                            <a:schemeClr val="bg2">
                              <a:lumMod val="25000"/>
                            </a:schemeClr>
                          </a:solidFill>
                        </a:rPr>
                        <a:t>Sunday</a:t>
                      </a:r>
                    </a:p>
                  </a:txBody>
                  <a:tcPr/>
                </a:tc>
                <a:tc>
                  <a:txBody>
                    <a:bodyPr/>
                    <a:lstStyle/>
                    <a:p>
                      <a:r>
                        <a:rPr lang="en-GB" sz="2400" b="1" dirty="0">
                          <a:solidFill>
                            <a:schemeClr val="bg2">
                              <a:lumMod val="25000"/>
                            </a:schemeClr>
                          </a:solidFill>
                        </a:rPr>
                        <a:t>09:30-12:00</a:t>
                      </a:r>
                    </a:p>
                  </a:txBody>
                  <a:tcPr/>
                </a:tc>
                <a:tc>
                  <a:txBody>
                    <a:bodyPr/>
                    <a:lstStyle/>
                    <a:p>
                      <a:endParaRPr lang="en-GB" sz="2400" b="1">
                        <a:solidFill>
                          <a:schemeClr val="bg2">
                            <a:lumMod val="25000"/>
                          </a:schemeClr>
                        </a:solidFill>
                      </a:endParaRPr>
                    </a:p>
                  </a:txBody>
                  <a:tcPr/>
                </a:tc>
                <a:extLst>
                  <a:ext uri="{0D108BD9-81ED-4DB2-BD59-A6C34878D82A}">
                    <a16:rowId xmlns:a16="http://schemas.microsoft.com/office/drawing/2014/main" val="418805209"/>
                  </a:ext>
                </a:extLst>
              </a:tr>
              <a:tr h="544011">
                <a:tc>
                  <a:txBody>
                    <a:bodyPr/>
                    <a:lstStyle/>
                    <a:p>
                      <a:r>
                        <a:rPr lang="en-GB" sz="2400" b="1" dirty="0">
                          <a:solidFill>
                            <a:schemeClr val="bg2">
                              <a:lumMod val="25000"/>
                            </a:schemeClr>
                          </a:solidFill>
                        </a:rPr>
                        <a:t>Bible Study</a:t>
                      </a:r>
                    </a:p>
                  </a:txBody>
                  <a:tcPr/>
                </a:tc>
                <a:tc>
                  <a:txBody>
                    <a:bodyPr/>
                    <a:lstStyle/>
                    <a:p>
                      <a:r>
                        <a:rPr lang="en-GB" sz="2400" b="1" dirty="0">
                          <a:solidFill>
                            <a:schemeClr val="bg2">
                              <a:lumMod val="25000"/>
                            </a:schemeClr>
                          </a:solidFill>
                        </a:rPr>
                        <a:t>Tuesday</a:t>
                      </a:r>
                    </a:p>
                  </a:txBody>
                  <a:tcPr/>
                </a:tc>
                <a:tc>
                  <a:txBody>
                    <a:bodyPr/>
                    <a:lstStyle/>
                    <a:p>
                      <a:r>
                        <a:rPr lang="en-GB" sz="2400" b="1" dirty="0">
                          <a:solidFill>
                            <a:schemeClr val="bg2">
                              <a:lumMod val="25000"/>
                            </a:schemeClr>
                          </a:solidFill>
                        </a:rPr>
                        <a:t>19:30-20:30</a:t>
                      </a:r>
                    </a:p>
                  </a:txBody>
                  <a:tcPr/>
                </a:tc>
                <a:tc>
                  <a:txBody>
                    <a:bodyPr/>
                    <a:lstStyle/>
                    <a:p>
                      <a:r>
                        <a:rPr lang="en-GB" sz="2400" b="1" dirty="0">
                          <a:solidFill>
                            <a:schemeClr val="bg2">
                              <a:lumMod val="25000"/>
                            </a:schemeClr>
                          </a:solidFill>
                        </a:rPr>
                        <a:t>Online</a:t>
                      </a:r>
                    </a:p>
                  </a:txBody>
                  <a:tcPr/>
                </a:tc>
                <a:extLst>
                  <a:ext uri="{0D108BD9-81ED-4DB2-BD59-A6C34878D82A}">
                    <a16:rowId xmlns:a16="http://schemas.microsoft.com/office/drawing/2014/main" val="2373925139"/>
                  </a:ext>
                </a:extLst>
              </a:tr>
              <a:tr h="544011">
                <a:tc>
                  <a:txBody>
                    <a:bodyPr/>
                    <a:lstStyle/>
                    <a:p>
                      <a:r>
                        <a:rPr lang="en-GB" sz="2400" b="1" dirty="0">
                          <a:solidFill>
                            <a:schemeClr val="bg2">
                              <a:lumMod val="25000"/>
                            </a:schemeClr>
                          </a:solidFill>
                        </a:rPr>
                        <a:t>Revival Service</a:t>
                      </a:r>
                    </a:p>
                  </a:txBody>
                  <a:tcPr/>
                </a:tc>
                <a:tc>
                  <a:txBody>
                    <a:bodyPr/>
                    <a:lstStyle/>
                    <a:p>
                      <a:r>
                        <a:rPr lang="en-GB" sz="2400" b="1" dirty="0">
                          <a:solidFill>
                            <a:schemeClr val="bg2">
                              <a:lumMod val="25000"/>
                            </a:schemeClr>
                          </a:solidFill>
                        </a:rPr>
                        <a:t>Friday</a:t>
                      </a:r>
                    </a:p>
                  </a:txBody>
                  <a:tcPr/>
                </a:tc>
                <a:tc>
                  <a:txBody>
                    <a:bodyPr/>
                    <a:lstStyle/>
                    <a:p>
                      <a:r>
                        <a:rPr lang="en-GB" sz="2400" b="1" dirty="0">
                          <a:solidFill>
                            <a:schemeClr val="bg2">
                              <a:lumMod val="25000"/>
                            </a:schemeClr>
                          </a:solidFill>
                        </a:rPr>
                        <a:t>19:30-21:00</a:t>
                      </a:r>
                    </a:p>
                  </a:txBody>
                  <a:tcPr/>
                </a:tc>
                <a:tc>
                  <a:txBody>
                    <a:bodyPr/>
                    <a:lstStyle/>
                    <a:p>
                      <a:endParaRPr lang="en-GB" sz="2400" b="1">
                        <a:solidFill>
                          <a:schemeClr val="bg2">
                            <a:lumMod val="25000"/>
                          </a:schemeClr>
                        </a:solidFill>
                      </a:endParaRPr>
                    </a:p>
                  </a:txBody>
                  <a:tcPr/>
                </a:tc>
                <a:extLst>
                  <a:ext uri="{0D108BD9-81ED-4DB2-BD59-A6C34878D82A}">
                    <a16:rowId xmlns:a16="http://schemas.microsoft.com/office/drawing/2014/main" val="2975732928"/>
                  </a:ext>
                </a:extLst>
              </a:tr>
              <a:tr h="544011">
                <a:tc>
                  <a:txBody>
                    <a:bodyPr/>
                    <a:lstStyle/>
                    <a:p>
                      <a:r>
                        <a:rPr lang="en-GB" sz="2400" b="1" dirty="0">
                          <a:solidFill>
                            <a:schemeClr val="bg2">
                              <a:lumMod val="25000"/>
                            </a:schemeClr>
                          </a:solidFill>
                        </a:rPr>
                        <a:t>Night Vigil</a:t>
                      </a:r>
                    </a:p>
                  </a:txBody>
                  <a:tcPr/>
                </a:tc>
                <a:tc>
                  <a:txBody>
                    <a:bodyPr/>
                    <a:lstStyle/>
                    <a:p>
                      <a:r>
                        <a:rPr lang="en-GB" sz="2400" b="1" dirty="0">
                          <a:solidFill>
                            <a:schemeClr val="bg2">
                              <a:lumMod val="25000"/>
                            </a:schemeClr>
                          </a:solidFill>
                        </a:rPr>
                        <a:t>Friday</a:t>
                      </a:r>
                    </a:p>
                  </a:txBody>
                  <a:tcPr/>
                </a:tc>
                <a:tc>
                  <a:txBody>
                    <a:bodyPr/>
                    <a:lstStyle/>
                    <a:p>
                      <a:r>
                        <a:rPr lang="en-GB" sz="2400" b="1" dirty="0">
                          <a:solidFill>
                            <a:schemeClr val="bg2">
                              <a:lumMod val="25000"/>
                            </a:schemeClr>
                          </a:solidFill>
                        </a:rPr>
                        <a:t>19:30-23:00</a:t>
                      </a:r>
                    </a:p>
                  </a:txBody>
                  <a:tcPr/>
                </a:tc>
                <a:tc>
                  <a:txBody>
                    <a:bodyPr/>
                    <a:lstStyle/>
                    <a:p>
                      <a:r>
                        <a:rPr lang="en-GB" sz="2400" b="1" dirty="0">
                          <a:solidFill>
                            <a:schemeClr val="bg2">
                              <a:lumMod val="25000"/>
                            </a:schemeClr>
                          </a:solidFill>
                        </a:rPr>
                        <a:t>Last Friday Monthly</a:t>
                      </a:r>
                    </a:p>
                  </a:txBody>
                  <a:tcPr/>
                </a:tc>
                <a:extLst>
                  <a:ext uri="{0D108BD9-81ED-4DB2-BD59-A6C34878D82A}">
                    <a16:rowId xmlns:a16="http://schemas.microsoft.com/office/drawing/2014/main" val="494084002"/>
                  </a:ext>
                </a:extLst>
              </a:tr>
            </a:tbl>
          </a:graphicData>
        </a:graphic>
      </p:graphicFrame>
      <p:pic>
        <p:nvPicPr>
          <p:cNvPr id="78" name="Picture 77" descr="A close up of a logo&#10;&#10;Description automatically generated">
            <a:extLst>
              <a:ext uri="{FF2B5EF4-FFF2-40B4-BE49-F238E27FC236}">
                <a16:creationId xmlns:a16="http://schemas.microsoft.com/office/drawing/2014/main" id="{F1E06C41-9B2B-405D-94C7-C1AF3E9EB52E}"/>
              </a:ext>
            </a:extLst>
          </p:cNvPr>
          <p:cNvPicPr>
            <a:picLocks noChangeAspect="1"/>
          </p:cNvPicPr>
          <p:nvPr/>
        </p:nvPicPr>
        <p:blipFill>
          <a:blip r:embed="rId14">
            <a:grayscl/>
            <a:alphaModFix amt="85000"/>
            <a:extLst>
              <a:ext uri="{28A0092B-C50C-407E-A947-70E740481C1C}">
                <a14:useLocalDpi xmlns:a14="http://schemas.microsoft.com/office/drawing/2010/main" val="0"/>
              </a:ext>
            </a:extLst>
          </a:blip>
          <a:stretch>
            <a:fillRect/>
          </a:stretch>
        </p:blipFill>
        <p:spPr>
          <a:xfrm>
            <a:off x="828808" y="4184561"/>
            <a:ext cx="457200" cy="457200"/>
          </a:xfrm>
          <a:prstGeom prst="rect">
            <a:avLst/>
          </a:prstGeom>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ECF3FA"/>
        </a:solidFill>
        <a:effectLst/>
      </p:bgPr>
    </p:bg>
    <p:spTree>
      <p:nvGrpSpPr>
        <p:cNvPr id="1" name=""/>
        <p:cNvGrpSpPr/>
        <p:nvPr/>
      </p:nvGrpSpPr>
      <p:grpSpPr>
        <a:xfrm>
          <a:off x="0" y="0"/>
          <a:ext cx="0" cy="0"/>
          <a:chOff x="0" y="0"/>
          <a:chExt cx="0" cy="0"/>
        </a:xfrm>
      </p:grpSpPr>
      <p:graphicFrame>
        <p:nvGraphicFramePr>
          <p:cNvPr id="9" name="Content Placeholder 8">
            <a:extLst>
              <a:ext uri="{FF2B5EF4-FFF2-40B4-BE49-F238E27FC236}">
                <a16:creationId xmlns:a16="http://schemas.microsoft.com/office/drawing/2014/main" id="{0D292316-A124-4435-98BB-C7AA93B8F8B9}"/>
              </a:ext>
            </a:extLst>
          </p:cNvPr>
          <p:cNvGraphicFramePr>
            <a:graphicFrameLocks noGrp="1"/>
          </p:cNvGraphicFramePr>
          <p:nvPr>
            <p:ph idx="4294967295"/>
            <p:extLst>
              <p:ext uri="{D42A27DB-BD31-4B8C-83A1-F6EECF244321}">
                <p14:modId xmlns:p14="http://schemas.microsoft.com/office/powerpoint/2010/main" val="2683858907"/>
              </p:ext>
            </p:extLst>
          </p:nvPr>
        </p:nvGraphicFramePr>
        <p:xfrm>
          <a:off x="119337" y="1412776"/>
          <a:ext cx="11737304" cy="431380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7170" name="Title 1">
            <a:extLst>
              <a:ext uri="{FF2B5EF4-FFF2-40B4-BE49-F238E27FC236}">
                <a16:creationId xmlns:a16="http://schemas.microsoft.com/office/drawing/2014/main" id="{AF678DE5-2393-4BA6-B344-3718B716FE16}"/>
              </a:ext>
            </a:extLst>
          </p:cNvPr>
          <p:cNvSpPr>
            <a:spLocks noGrp="1"/>
          </p:cNvSpPr>
          <p:nvPr>
            <p:ph type="title" idx="4294967295"/>
          </p:nvPr>
        </p:nvSpPr>
        <p:spPr>
          <a:xfrm>
            <a:off x="47329" y="765076"/>
            <a:ext cx="12144672" cy="647700"/>
          </a:xfrm>
        </p:spPr>
        <p:txBody>
          <a:bodyPr/>
          <a:lstStyle/>
          <a:p>
            <a:r>
              <a:rPr lang="en-GB" altLang="en-US" sz="4000" b="1" dirty="0">
                <a:solidFill>
                  <a:srgbClr val="0070C0"/>
                </a:solidFill>
                <a:latin typeface="Calibri Light" panose="020F0302020204030204" pitchFamily="34" charset="0"/>
                <a:cs typeface="Calibri Light" panose="020F0302020204030204" pitchFamily="34" charset="0"/>
              </a:rPr>
              <a:t>Bringing the church into the limelight and souls to the light.</a:t>
            </a:r>
          </a:p>
        </p:txBody>
      </p:sp>
      <p:sp>
        <p:nvSpPr>
          <p:cNvPr id="4" name="Title 1">
            <a:extLst>
              <a:ext uri="{FF2B5EF4-FFF2-40B4-BE49-F238E27FC236}">
                <a16:creationId xmlns:a16="http://schemas.microsoft.com/office/drawing/2014/main" id="{0E7D1EB6-97AD-452F-A085-5FE14F13FA12}"/>
              </a:ext>
            </a:extLst>
          </p:cNvPr>
          <p:cNvSpPr txBox="1">
            <a:spLocks/>
          </p:cNvSpPr>
          <p:nvPr/>
        </p:nvSpPr>
        <p:spPr bwMode="auto">
          <a:xfrm>
            <a:off x="0" y="0"/>
            <a:ext cx="12192000" cy="727896"/>
          </a:xfrm>
          <a:prstGeom prst="rect">
            <a:avLst/>
          </a:prstGeom>
          <a:solidFill>
            <a:srgbClr val="0070C0"/>
          </a:solidFill>
          <a:ln>
            <a:noFill/>
          </a:ln>
        </p:spPr>
        <p:txBody>
          <a:bodyPr vert="horz" wrap="square" lIns="91440" tIns="45720" rIns="91440" bIns="45720" numCol="1" anchor="ctr" anchorCtr="0" compatLnSpc="1">
            <a:prstTxWarp prst="textNoShape">
              <a:avLst/>
            </a:prstTxWarp>
            <a:noAutofit/>
          </a:bodyPr>
          <a:lstStyle>
            <a:lvl1pPr algn="l" rtl="0" eaLnBrk="0" fontAlgn="base" hangingPunct="0">
              <a:lnSpc>
                <a:spcPct val="90000"/>
              </a:lnSpc>
              <a:spcBef>
                <a:spcPct val="0"/>
              </a:spcBef>
              <a:spcAft>
                <a:spcPct val="0"/>
              </a:spcAft>
              <a:defRPr sz="3600" kern="1200">
                <a:solidFill>
                  <a:schemeClr val="tx1"/>
                </a:solidFill>
                <a:latin typeface="Cambria" panose="02040503050406030204" pitchFamily="18" charset="0"/>
                <a:ea typeface="+mj-ea"/>
                <a:cs typeface="+mj-cs"/>
              </a:defRPr>
            </a:lvl1pPr>
            <a:lvl2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2pPr>
            <a:lvl3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3pPr>
            <a:lvl4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4pPr>
            <a:lvl5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5pPr>
            <a:lvl6pPr marL="457200" algn="l" rtl="0" fontAlgn="base">
              <a:lnSpc>
                <a:spcPct val="90000"/>
              </a:lnSpc>
              <a:spcBef>
                <a:spcPct val="0"/>
              </a:spcBef>
              <a:spcAft>
                <a:spcPct val="0"/>
              </a:spcAft>
              <a:defRPr sz="4400">
                <a:solidFill>
                  <a:schemeClr val="tx1"/>
                </a:solidFill>
                <a:latin typeface="Calibri Light" panose="020F0302020204030204" pitchFamily="34" charset="0"/>
              </a:defRPr>
            </a:lvl6pPr>
            <a:lvl7pPr marL="914400" algn="l" rtl="0" fontAlgn="base">
              <a:lnSpc>
                <a:spcPct val="90000"/>
              </a:lnSpc>
              <a:spcBef>
                <a:spcPct val="0"/>
              </a:spcBef>
              <a:spcAft>
                <a:spcPct val="0"/>
              </a:spcAft>
              <a:defRPr sz="4400">
                <a:solidFill>
                  <a:schemeClr val="tx1"/>
                </a:solidFill>
                <a:latin typeface="Calibri Light" panose="020F0302020204030204" pitchFamily="34" charset="0"/>
              </a:defRPr>
            </a:lvl7pPr>
            <a:lvl8pPr marL="1371600" algn="l" rtl="0" fontAlgn="base">
              <a:lnSpc>
                <a:spcPct val="90000"/>
              </a:lnSpc>
              <a:spcBef>
                <a:spcPct val="0"/>
              </a:spcBef>
              <a:spcAft>
                <a:spcPct val="0"/>
              </a:spcAft>
              <a:defRPr sz="4400">
                <a:solidFill>
                  <a:schemeClr val="tx1"/>
                </a:solidFill>
                <a:latin typeface="Calibri Light" panose="020F0302020204030204" pitchFamily="34" charset="0"/>
              </a:defRPr>
            </a:lvl8pPr>
            <a:lvl9pPr marL="1828800" algn="l" rtl="0" fontAlgn="base">
              <a:lnSpc>
                <a:spcPct val="90000"/>
              </a:lnSpc>
              <a:spcBef>
                <a:spcPct val="0"/>
              </a:spcBef>
              <a:spcAft>
                <a:spcPct val="0"/>
              </a:spcAft>
              <a:defRPr sz="4400">
                <a:solidFill>
                  <a:schemeClr val="tx1"/>
                </a:solidFill>
                <a:latin typeface="Calibri Light" panose="020F0302020204030204" pitchFamily="34" charset="0"/>
              </a:defRPr>
            </a:lvl9pPr>
          </a:lstStyle>
          <a:p>
            <a:pPr marL="0" marR="0" lvl="0" indent="0" algn="ctr" defTabSz="914400" rtl="0" eaLnBrk="0" fontAlgn="base" latinLnBrk="0" hangingPunct="0">
              <a:lnSpc>
                <a:spcPct val="90000"/>
              </a:lnSpc>
              <a:spcBef>
                <a:spcPct val="0"/>
              </a:spcBef>
              <a:spcAft>
                <a:spcPct val="0"/>
              </a:spcAft>
              <a:buClrTx/>
              <a:buSzTx/>
              <a:buFontTx/>
              <a:buNone/>
              <a:tabLst/>
              <a:defRPr/>
            </a:pPr>
            <a:r>
              <a:rPr kumimoji="0" lang="en-GB" sz="4800" b="1" i="0" u="none" strike="noStrike" kern="1200" cap="none" spc="0" normalizeH="0" baseline="0" noProof="0" dirty="0">
                <a:ln>
                  <a:noFill/>
                </a:ln>
                <a:solidFill>
                  <a:prstClr val="white"/>
                </a:solidFill>
                <a:effectLst/>
                <a:uLnTx/>
                <a:uFillTx/>
                <a:latin typeface="Cinzel" panose="00000500000000000000" pitchFamily="50" charset="0"/>
                <a:ea typeface="+mj-ea"/>
                <a:cs typeface="+mj-cs"/>
              </a:rPr>
              <a:t>SOCIAL MEDIA OUTREACH</a:t>
            </a:r>
          </a:p>
        </p:txBody>
      </p:sp>
      <p:sp>
        <p:nvSpPr>
          <p:cNvPr id="6" name="Rectangle 5">
            <a:extLst>
              <a:ext uri="{FF2B5EF4-FFF2-40B4-BE49-F238E27FC236}">
                <a16:creationId xmlns:a16="http://schemas.microsoft.com/office/drawing/2014/main" id="{27A44504-5238-45BF-ACC6-1B27FDD4F4D6}"/>
              </a:ext>
            </a:extLst>
          </p:cNvPr>
          <p:cNvSpPr/>
          <p:nvPr/>
        </p:nvSpPr>
        <p:spPr>
          <a:xfrm>
            <a:off x="6789965" y="1700808"/>
            <a:ext cx="458163" cy="453577"/>
          </a:xfrm>
          <a:prstGeom prst="rect">
            <a:avLst/>
          </a:prstGeom>
          <a:blipFill>
            <a:blip r:embed="rId7">
              <a:extLst>
                <a:ext uri="{28A0092B-C50C-407E-A947-70E740481C1C}">
                  <a14:useLocalDpi xmlns:a14="http://schemas.microsoft.com/office/drawing/2010/main" val="0"/>
                </a:ext>
                <a:ext uri="{837473B0-CC2E-450A-ABE3-18F120FF3D39}">
                  <a1611:picAttrSrcUrl xmlns:a1611="http://schemas.microsoft.com/office/drawing/2016/11/main" r:id="rId8"/>
                </a:ext>
              </a:extLst>
            </a:blip>
            <a:srcRect/>
            <a:stretch>
              <a:fillRect l="-75050" t="-22983" r="-35011" b="-18521"/>
            </a:stretch>
          </a:blipFill>
        </p:spPr>
        <p:style>
          <a:lnRef idx="2">
            <a:schemeClr val="lt1">
              <a:hueOff val="0"/>
              <a:satOff val="0"/>
              <a:lumOff val="0"/>
              <a:alphaOff val="0"/>
            </a:schemeClr>
          </a:lnRef>
          <a:fillRef idx="1">
            <a:scrgbClr r="0" g="0" b="0"/>
          </a:fillRef>
          <a:effectRef idx="0">
            <a:schemeClr val="accent1">
              <a:tint val="50000"/>
              <a:hueOff val="0"/>
              <a:satOff val="0"/>
              <a:lumOff val="0"/>
              <a:alphaOff val="0"/>
            </a:schemeClr>
          </a:effectRef>
          <a:fontRef idx="minor">
            <a:schemeClr val="lt1">
              <a:hueOff val="0"/>
              <a:satOff val="0"/>
              <a:lumOff val="0"/>
              <a:alphaOff val="0"/>
            </a:schemeClr>
          </a:fontRef>
        </p:style>
      </p:sp>
      <p:sp>
        <p:nvSpPr>
          <p:cNvPr id="8" name="Rectangle 7">
            <a:extLst>
              <a:ext uri="{FF2B5EF4-FFF2-40B4-BE49-F238E27FC236}">
                <a16:creationId xmlns:a16="http://schemas.microsoft.com/office/drawing/2014/main" id="{EA03FAE2-E2A9-4699-AC11-7A8388CC451D}"/>
              </a:ext>
            </a:extLst>
          </p:cNvPr>
          <p:cNvSpPr/>
          <p:nvPr/>
        </p:nvSpPr>
        <p:spPr>
          <a:xfrm>
            <a:off x="8760296" y="1628800"/>
            <a:ext cx="532877" cy="550825"/>
          </a:xfrm>
          <a:prstGeom prst="rect">
            <a:avLst/>
          </a:prstGeom>
          <a:blipFill>
            <a:blip r:embed="rId9">
              <a:extLst>
                <a:ext uri="{28A0092B-C50C-407E-A947-70E740481C1C}">
                  <a14:useLocalDpi xmlns:a14="http://schemas.microsoft.com/office/drawing/2010/main" val="0"/>
                </a:ext>
                <a:ext uri="{837473B0-CC2E-450A-ABE3-18F120FF3D39}">
                  <a1611:picAttrSrcUrl xmlns:a1611="http://schemas.microsoft.com/office/drawing/2016/11/main" r:id="rId10"/>
                </a:ext>
              </a:extLst>
            </a:blip>
            <a:srcRect/>
            <a:stretch>
              <a:fillRect l="-40754" t="-11804" r="-41246" b="-36139"/>
            </a:stretch>
          </a:blipFill>
        </p:spPr>
        <p:style>
          <a:lnRef idx="2">
            <a:schemeClr val="lt1">
              <a:hueOff val="0"/>
              <a:satOff val="0"/>
              <a:lumOff val="0"/>
              <a:alphaOff val="0"/>
            </a:schemeClr>
          </a:lnRef>
          <a:fillRef idx="1">
            <a:scrgbClr r="0" g="0" b="0"/>
          </a:fillRef>
          <a:effectRef idx="0">
            <a:schemeClr val="accent1">
              <a:tint val="50000"/>
              <a:hueOff val="0"/>
              <a:satOff val="0"/>
              <a:lumOff val="0"/>
              <a:alphaOff val="0"/>
            </a:schemeClr>
          </a:effectRef>
          <a:fontRef idx="minor">
            <a:schemeClr val="lt1">
              <a:hueOff val="0"/>
              <a:satOff val="0"/>
              <a:lumOff val="0"/>
              <a:alphaOff val="0"/>
            </a:schemeClr>
          </a:fontRef>
        </p:style>
      </p:sp>
      <p:sp>
        <p:nvSpPr>
          <p:cNvPr id="7" name="Rectangle 6">
            <a:extLst>
              <a:ext uri="{FF2B5EF4-FFF2-40B4-BE49-F238E27FC236}">
                <a16:creationId xmlns:a16="http://schemas.microsoft.com/office/drawing/2014/main" id="{77014EDC-D9FB-4B39-B9AF-5BB0812D02FC}"/>
              </a:ext>
            </a:extLst>
          </p:cNvPr>
          <p:cNvSpPr/>
          <p:nvPr/>
        </p:nvSpPr>
        <p:spPr>
          <a:xfrm>
            <a:off x="11073439" y="1628800"/>
            <a:ext cx="639185" cy="504056"/>
          </a:xfrm>
          <a:prstGeom prst="rect">
            <a:avLst/>
          </a:prstGeom>
          <a:blipFill>
            <a:blip r:embed="rId11">
              <a:extLst>
                <a:ext uri="{28A0092B-C50C-407E-A947-70E740481C1C}">
                  <a14:useLocalDpi xmlns:a14="http://schemas.microsoft.com/office/drawing/2010/main" val="0"/>
                </a:ext>
                <a:ext uri="{837473B0-CC2E-450A-ABE3-18F120FF3D39}">
                  <a1611:picAttrSrcUrl xmlns:a1611="http://schemas.microsoft.com/office/drawing/2016/11/main" r:id="rId12"/>
                </a:ext>
              </a:extLst>
            </a:blip>
            <a:srcRect/>
            <a:stretch>
              <a:fillRect l="-25000" t="-42705" r="-25000" b="-47508"/>
            </a:stretch>
          </a:blipFill>
        </p:spPr>
        <p:style>
          <a:lnRef idx="2">
            <a:schemeClr val="lt1">
              <a:hueOff val="0"/>
              <a:satOff val="0"/>
              <a:lumOff val="0"/>
              <a:alphaOff val="0"/>
            </a:schemeClr>
          </a:lnRef>
          <a:fillRef idx="1">
            <a:scrgbClr r="0" g="0" b="0"/>
          </a:fillRef>
          <a:effectRef idx="0">
            <a:schemeClr val="accent1">
              <a:tint val="50000"/>
              <a:hueOff val="0"/>
              <a:satOff val="0"/>
              <a:lumOff val="0"/>
              <a:alphaOff val="0"/>
            </a:schemeClr>
          </a:effectRef>
          <a:fontRef idx="minor">
            <a:schemeClr val="lt1">
              <a:hueOff val="0"/>
              <a:satOff val="0"/>
              <a:lumOff val="0"/>
              <a:alphaOff val="0"/>
            </a:schemeClr>
          </a:fontRef>
        </p:style>
      </p:sp>
      <p:sp>
        <p:nvSpPr>
          <p:cNvPr id="10" name="Title 1">
            <a:extLst>
              <a:ext uri="{FF2B5EF4-FFF2-40B4-BE49-F238E27FC236}">
                <a16:creationId xmlns:a16="http://schemas.microsoft.com/office/drawing/2014/main" id="{093336B7-1A15-459A-8223-5EC2BA12F3EF}"/>
              </a:ext>
            </a:extLst>
          </p:cNvPr>
          <p:cNvSpPr txBox="1">
            <a:spLocks/>
          </p:cNvSpPr>
          <p:nvPr/>
        </p:nvSpPr>
        <p:spPr bwMode="auto">
          <a:xfrm>
            <a:off x="0" y="5877272"/>
            <a:ext cx="12192000" cy="980728"/>
          </a:xfrm>
          <a:prstGeom prst="rect">
            <a:avLst/>
          </a:prstGeom>
          <a:solidFill>
            <a:srgbClr val="0070C0"/>
          </a:solidFill>
          <a:ln>
            <a:noFill/>
          </a:ln>
        </p:spPr>
        <p:txBody>
          <a:bodyPr vert="horz" wrap="square" lIns="91440" tIns="45720" rIns="91440" bIns="45720" numCol="1" anchor="ctr" anchorCtr="0" compatLnSpc="1">
            <a:prstTxWarp prst="textNoShape">
              <a:avLst/>
            </a:prstTxWarp>
            <a:noAutofit/>
          </a:bodyPr>
          <a:lstStyle>
            <a:lvl1pPr algn="l" rtl="0" eaLnBrk="0" fontAlgn="base" hangingPunct="0">
              <a:lnSpc>
                <a:spcPct val="90000"/>
              </a:lnSpc>
              <a:spcBef>
                <a:spcPct val="0"/>
              </a:spcBef>
              <a:spcAft>
                <a:spcPct val="0"/>
              </a:spcAft>
              <a:defRPr sz="3600" kern="1200">
                <a:solidFill>
                  <a:schemeClr val="tx1"/>
                </a:solidFill>
                <a:latin typeface="Cambria" panose="02040503050406030204" pitchFamily="18" charset="0"/>
                <a:ea typeface="+mj-ea"/>
                <a:cs typeface="+mj-cs"/>
              </a:defRPr>
            </a:lvl1pPr>
            <a:lvl2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2pPr>
            <a:lvl3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3pPr>
            <a:lvl4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4pPr>
            <a:lvl5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5pPr>
            <a:lvl6pPr marL="457200" algn="l" rtl="0" fontAlgn="base">
              <a:lnSpc>
                <a:spcPct val="90000"/>
              </a:lnSpc>
              <a:spcBef>
                <a:spcPct val="0"/>
              </a:spcBef>
              <a:spcAft>
                <a:spcPct val="0"/>
              </a:spcAft>
              <a:defRPr sz="4400">
                <a:solidFill>
                  <a:schemeClr val="tx1"/>
                </a:solidFill>
                <a:latin typeface="Calibri Light" panose="020F0302020204030204" pitchFamily="34" charset="0"/>
              </a:defRPr>
            </a:lvl6pPr>
            <a:lvl7pPr marL="914400" algn="l" rtl="0" fontAlgn="base">
              <a:lnSpc>
                <a:spcPct val="90000"/>
              </a:lnSpc>
              <a:spcBef>
                <a:spcPct val="0"/>
              </a:spcBef>
              <a:spcAft>
                <a:spcPct val="0"/>
              </a:spcAft>
              <a:defRPr sz="4400">
                <a:solidFill>
                  <a:schemeClr val="tx1"/>
                </a:solidFill>
                <a:latin typeface="Calibri Light" panose="020F0302020204030204" pitchFamily="34" charset="0"/>
              </a:defRPr>
            </a:lvl7pPr>
            <a:lvl8pPr marL="1371600" algn="l" rtl="0" fontAlgn="base">
              <a:lnSpc>
                <a:spcPct val="90000"/>
              </a:lnSpc>
              <a:spcBef>
                <a:spcPct val="0"/>
              </a:spcBef>
              <a:spcAft>
                <a:spcPct val="0"/>
              </a:spcAft>
              <a:defRPr sz="4400">
                <a:solidFill>
                  <a:schemeClr val="tx1"/>
                </a:solidFill>
                <a:latin typeface="Calibri Light" panose="020F0302020204030204" pitchFamily="34" charset="0"/>
              </a:defRPr>
            </a:lvl8pPr>
            <a:lvl9pPr marL="1828800" algn="l" rtl="0" fontAlgn="base">
              <a:lnSpc>
                <a:spcPct val="90000"/>
              </a:lnSpc>
              <a:spcBef>
                <a:spcPct val="0"/>
              </a:spcBef>
              <a:spcAft>
                <a:spcPct val="0"/>
              </a:spcAft>
              <a:defRPr sz="4400">
                <a:solidFill>
                  <a:schemeClr val="tx1"/>
                </a:solidFill>
                <a:latin typeface="Calibri Light" panose="020F0302020204030204" pitchFamily="34" charset="0"/>
              </a:defRPr>
            </a:lvl9pPr>
          </a:lstStyle>
          <a:p>
            <a:pPr lvl="0" algn="ctr">
              <a:defRPr/>
            </a:pPr>
            <a:r>
              <a:rPr lang="en-GB" b="1" dirty="0">
                <a:solidFill>
                  <a:prstClr val="white"/>
                </a:solidFill>
                <a:latin typeface="Calibri" panose="020F0502020204030204" pitchFamily="34" charset="0"/>
                <a:cs typeface="Calibri" panose="020F0502020204030204" pitchFamily="34" charset="0"/>
              </a:rPr>
              <a:t>Visit our social media channels regularly, like the posts, </a:t>
            </a:r>
          </a:p>
          <a:p>
            <a:pPr lvl="0" algn="ctr">
              <a:defRPr/>
            </a:pPr>
            <a:r>
              <a:rPr lang="en-GB" b="1" dirty="0">
                <a:solidFill>
                  <a:prstClr val="white"/>
                </a:solidFill>
                <a:latin typeface="Calibri" panose="020F0502020204030204" pitchFamily="34" charset="0"/>
                <a:cs typeface="Calibri" panose="020F0502020204030204" pitchFamily="34" charset="0"/>
              </a:rPr>
              <a:t>write comments and share them with your friends!</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179109"/>
            <a:ext cx="12192000" cy="593707"/>
          </a:xfrm>
          <a:solidFill>
            <a:schemeClr val="accent5">
              <a:lumMod val="50000"/>
            </a:schemeClr>
          </a:solidFill>
        </p:spPr>
        <p:txBody>
          <a:bodyPr>
            <a:noAutofit/>
          </a:bodyPr>
          <a:lstStyle/>
          <a:p>
            <a:pPr algn="ctr"/>
            <a:r>
              <a:rPr lang="en-GB" sz="3800" b="1" dirty="0">
                <a:solidFill>
                  <a:schemeClr val="bg1"/>
                </a:solidFill>
              </a:rPr>
              <a:t>NORTHERN EUROPEAN GENERAL CONFERENCE 2020</a:t>
            </a:r>
          </a:p>
        </p:txBody>
      </p:sp>
      <p:sp>
        <p:nvSpPr>
          <p:cNvPr id="3" name="Content Placeholder 2"/>
          <p:cNvSpPr>
            <a:spLocks noGrp="1"/>
          </p:cNvSpPr>
          <p:nvPr>
            <p:ph idx="1"/>
          </p:nvPr>
        </p:nvSpPr>
        <p:spPr>
          <a:xfrm>
            <a:off x="0" y="1772816"/>
            <a:ext cx="7248128" cy="4392488"/>
          </a:xfrm>
          <a:solidFill>
            <a:schemeClr val="accent3">
              <a:lumMod val="60000"/>
              <a:lumOff val="40000"/>
            </a:schemeClr>
          </a:solidFill>
        </p:spPr>
        <p:txBody>
          <a:bodyPr>
            <a:normAutofit/>
          </a:bodyPr>
          <a:lstStyle/>
          <a:p>
            <a:pPr marL="0" indent="0" algn="ctr">
              <a:buNone/>
            </a:pPr>
            <a:r>
              <a:rPr lang="en-GB" sz="4300" b="1" dirty="0">
                <a:solidFill>
                  <a:schemeClr val="accent4">
                    <a:lumMod val="50000"/>
                  </a:schemeClr>
                </a:solidFill>
              </a:rPr>
              <a:t>Deeper Life </a:t>
            </a:r>
            <a:r>
              <a:rPr lang="en-GB" sz="4300" b="1" dirty="0">
                <a:solidFill>
                  <a:srgbClr val="FF0000"/>
                </a:solidFill>
              </a:rPr>
              <a:t>Northern European General Conference (NEGC 2020)</a:t>
            </a:r>
          </a:p>
          <a:p>
            <a:pPr marL="0" indent="0" algn="ctr">
              <a:buNone/>
            </a:pPr>
            <a:endParaRPr lang="en-GB" dirty="0">
              <a:solidFill>
                <a:srgbClr val="FF0000"/>
              </a:solidFill>
            </a:endParaRPr>
          </a:p>
          <a:p>
            <a:pPr marL="0" indent="0" algn="ctr">
              <a:buNone/>
            </a:pPr>
            <a:r>
              <a:rPr lang="en-GB" sz="4000" b="1" u="sng" dirty="0"/>
              <a:t>Date: 30 July -02 August 2020.</a:t>
            </a:r>
          </a:p>
          <a:p>
            <a:pPr marL="0" indent="0" algn="ctr">
              <a:buNone/>
            </a:pPr>
            <a:endParaRPr lang="en-GB" sz="4000" b="1" u="sng" dirty="0">
              <a:solidFill>
                <a:srgbClr val="00B050"/>
              </a:solidFill>
              <a:latin typeface="Arial Black" panose="020B0A04020102020204" pitchFamily="34" charset="0"/>
            </a:endParaRPr>
          </a:p>
          <a:p>
            <a:pPr marL="0" indent="0" algn="ctr">
              <a:buNone/>
            </a:pPr>
            <a:r>
              <a:rPr lang="en-GB" sz="3400" b="1" u="sng" spc="-150" dirty="0">
                <a:solidFill>
                  <a:srgbClr val="00B050"/>
                </a:solidFill>
                <a:latin typeface="Arial Black" panose="020B0A04020102020204" pitchFamily="34" charset="0"/>
              </a:rPr>
              <a:t>Experience a lifetime of glory</a:t>
            </a:r>
            <a:r>
              <a:rPr lang="en-GB" sz="3400" spc="-150" dirty="0">
                <a:solidFill>
                  <a:srgbClr val="00B050"/>
                </a:solidFill>
              </a:rPr>
              <a:t>!</a:t>
            </a:r>
          </a:p>
        </p:txBody>
      </p:sp>
      <p:pic>
        <p:nvPicPr>
          <p:cNvPr id="6" name="Picture 5">
            <a:extLst>
              <a:ext uri="{FF2B5EF4-FFF2-40B4-BE49-F238E27FC236}">
                <a16:creationId xmlns:a16="http://schemas.microsoft.com/office/drawing/2014/main" id="{0861B9AB-0E67-4293-8A7C-D4C1F0645E7E}"/>
              </a:ext>
            </a:extLst>
          </p:cNvPr>
          <p:cNvPicPr>
            <a:picLocks noChangeAspect="1"/>
          </p:cNvPicPr>
          <p:nvPr/>
        </p:nvPicPr>
        <p:blipFill rotWithShape="1">
          <a:blip r:embed="rId2"/>
          <a:srcRect l="24002" t="19074"/>
          <a:stretch/>
        </p:blipFill>
        <p:spPr>
          <a:xfrm>
            <a:off x="7152000" y="1772816"/>
            <a:ext cx="5040000" cy="2161509"/>
          </a:xfrm>
          <a:prstGeom prst="rect">
            <a:avLst/>
          </a:prstGeom>
        </p:spPr>
      </p:pic>
      <p:pic>
        <p:nvPicPr>
          <p:cNvPr id="5" name="Picture 4">
            <a:extLst>
              <a:ext uri="{FF2B5EF4-FFF2-40B4-BE49-F238E27FC236}">
                <a16:creationId xmlns:a16="http://schemas.microsoft.com/office/drawing/2014/main" id="{A1EC1C23-23D9-4917-AE9D-B5F7E27CCA5B}"/>
              </a:ext>
            </a:extLst>
          </p:cNvPr>
          <p:cNvPicPr>
            <a:picLocks noChangeAspect="1"/>
          </p:cNvPicPr>
          <p:nvPr/>
        </p:nvPicPr>
        <p:blipFill>
          <a:blip r:embed="rId3"/>
          <a:stretch>
            <a:fillRect/>
          </a:stretch>
        </p:blipFill>
        <p:spPr>
          <a:xfrm>
            <a:off x="6923544" y="3648379"/>
            <a:ext cx="5296093" cy="2759968"/>
          </a:xfrm>
          <a:prstGeom prst="rect">
            <a:avLst/>
          </a:prstGeom>
        </p:spPr>
      </p:pic>
    </p:spTree>
    <p:extLst>
      <p:ext uri="{BB962C8B-B14F-4D97-AF65-F5344CB8AC3E}">
        <p14:creationId xmlns:p14="http://schemas.microsoft.com/office/powerpoint/2010/main" val="114545483"/>
      </p:ext>
    </p:extLst>
  </p:cSld>
  <p:clrMapOvr>
    <a:masterClrMapping/>
  </p:clrMapOvr>
  <mc:AlternateContent xmlns:mc="http://schemas.openxmlformats.org/markup-compatibility/2006" xmlns:p14="http://schemas.microsoft.com/office/powerpoint/2010/main">
    <mc:Choice Requires="p14">
      <p:transition spd="slow" p14:dur="2000" advTm="18340"/>
    </mc:Choice>
    <mc:Fallback xmlns="">
      <p:transition spd="slow" advTm="18340"/>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137667"/>
            <a:ext cx="12192000" cy="593725"/>
          </a:xfrm>
          <a:solidFill>
            <a:schemeClr val="tx1">
              <a:lumMod val="95000"/>
              <a:lumOff val="5000"/>
            </a:schemeClr>
          </a:solidFill>
        </p:spPr>
        <p:txBody>
          <a:bodyPr rtlCol="0">
            <a:normAutofit fontScale="90000"/>
          </a:bodyPr>
          <a:lstStyle/>
          <a:p>
            <a:pPr algn="ctr" eaLnBrk="1" fontAlgn="auto" hangingPunct="1">
              <a:spcAft>
                <a:spcPts val="0"/>
              </a:spcAft>
              <a:defRPr/>
            </a:pPr>
            <a:r>
              <a:rPr lang="en-US" b="1" dirty="0">
                <a:solidFill>
                  <a:schemeClr val="bg1"/>
                </a:solidFill>
              </a:rPr>
              <a:t>CONFERENCE FEE</a:t>
            </a:r>
          </a:p>
        </p:txBody>
      </p:sp>
      <p:graphicFrame>
        <p:nvGraphicFramePr>
          <p:cNvPr id="5" name="Content Placeholder 4">
            <a:extLst>
              <a:ext uri="{FF2B5EF4-FFF2-40B4-BE49-F238E27FC236}">
                <a16:creationId xmlns:a16="http://schemas.microsoft.com/office/drawing/2014/main" id="{5EEEC931-DDF3-4545-B5B8-5F547CAAE4D5}"/>
              </a:ext>
            </a:extLst>
          </p:cNvPr>
          <p:cNvGraphicFramePr>
            <a:graphicFrameLocks noGrp="1"/>
          </p:cNvGraphicFramePr>
          <p:nvPr>
            <p:ph idx="1"/>
          </p:nvPr>
        </p:nvGraphicFramePr>
        <p:xfrm>
          <a:off x="288486" y="1731393"/>
          <a:ext cx="7103658" cy="4572145"/>
        </p:xfrm>
        <a:graphic>
          <a:graphicData uri="http://schemas.openxmlformats.org/drawingml/2006/table">
            <a:tbl>
              <a:tblPr firstRow="1" bandRow="1">
                <a:tableStyleId>{5C22544A-7EE6-4342-B048-85BDC9FD1C3A}</a:tableStyleId>
              </a:tblPr>
              <a:tblGrid>
                <a:gridCol w="3798742">
                  <a:extLst>
                    <a:ext uri="{9D8B030D-6E8A-4147-A177-3AD203B41FA5}">
                      <a16:colId xmlns:a16="http://schemas.microsoft.com/office/drawing/2014/main" val="3999157035"/>
                    </a:ext>
                  </a:extLst>
                </a:gridCol>
                <a:gridCol w="3304916">
                  <a:extLst>
                    <a:ext uri="{9D8B030D-6E8A-4147-A177-3AD203B41FA5}">
                      <a16:colId xmlns:a16="http://schemas.microsoft.com/office/drawing/2014/main" val="2664023894"/>
                    </a:ext>
                  </a:extLst>
                </a:gridCol>
              </a:tblGrid>
              <a:tr h="1122494">
                <a:tc>
                  <a:txBody>
                    <a:bodyPr/>
                    <a:lstStyle/>
                    <a:p>
                      <a:pPr algn="ctr"/>
                      <a:r>
                        <a:rPr lang="en-GB" sz="3600" dirty="0"/>
                        <a:t>AGE CATEGORY (</a:t>
                      </a:r>
                      <a:r>
                        <a:rPr lang="en-GB" sz="3600" dirty="0" err="1"/>
                        <a:t>yr</a:t>
                      </a:r>
                      <a:r>
                        <a:rPr lang="en-GB" sz="3600" dirty="0"/>
                        <a:t>)</a:t>
                      </a:r>
                    </a:p>
                  </a:txBody>
                  <a:tcPr/>
                </a:tc>
                <a:tc>
                  <a:txBody>
                    <a:bodyPr/>
                    <a:lstStyle/>
                    <a:p>
                      <a:pPr algn="ctr"/>
                      <a:r>
                        <a:rPr lang="en-GB" sz="3600" dirty="0"/>
                        <a:t>PRICE (€)</a:t>
                      </a:r>
                    </a:p>
                  </a:txBody>
                  <a:tcPr/>
                </a:tc>
                <a:extLst>
                  <a:ext uri="{0D108BD9-81ED-4DB2-BD59-A6C34878D82A}">
                    <a16:rowId xmlns:a16="http://schemas.microsoft.com/office/drawing/2014/main" val="1771379104"/>
                  </a:ext>
                </a:extLst>
              </a:tr>
              <a:tr h="676685">
                <a:tc>
                  <a:txBody>
                    <a:bodyPr/>
                    <a:lstStyle/>
                    <a:p>
                      <a:pPr algn="ctr"/>
                      <a:r>
                        <a:rPr lang="en-GB" sz="3600" dirty="0"/>
                        <a:t>0—3 </a:t>
                      </a:r>
                    </a:p>
                  </a:txBody>
                  <a:tcPr/>
                </a:tc>
                <a:tc>
                  <a:txBody>
                    <a:bodyPr/>
                    <a:lstStyle/>
                    <a:p>
                      <a:pPr algn="ctr"/>
                      <a:r>
                        <a:rPr lang="en-GB" sz="3600" dirty="0"/>
                        <a:t>0 (80 with Bed)</a:t>
                      </a:r>
                    </a:p>
                  </a:txBody>
                  <a:tcPr/>
                </a:tc>
                <a:extLst>
                  <a:ext uri="{0D108BD9-81ED-4DB2-BD59-A6C34878D82A}">
                    <a16:rowId xmlns:a16="http://schemas.microsoft.com/office/drawing/2014/main" val="751455762"/>
                  </a:ext>
                </a:extLst>
              </a:tr>
              <a:tr h="676685">
                <a:tc>
                  <a:txBody>
                    <a:bodyPr/>
                    <a:lstStyle/>
                    <a:p>
                      <a:pPr algn="ctr"/>
                      <a:r>
                        <a:rPr lang="en-GB" sz="3600" dirty="0"/>
                        <a:t>4—12 </a:t>
                      </a:r>
                    </a:p>
                  </a:txBody>
                  <a:tcPr/>
                </a:tc>
                <a:tc>
                  <a:txBody>
                    <a:bodyPr/>
                    <a:lstStyle/>
                    <a:p>
                      <a:pPr algn="ctr"/>
                      <a:r>
                        <a:rPr lang="en-GB" sz="3600" dirty="0"/>
                        <a:t>120</a:t>
                      </a:r>
                    </a:p>
                  </a:txBody>
                  <a:tcPr/>
                </a:tc>
                <a:extLst>
                  <a:ext uri="{0D108BD9-81ED-4DB2-BD59-A6C34878D82A}">
                    <a16:rowId xmlns:a16="http://schemas.microsoft.com/office/drawing/2014/main" val="4209210705"/>
                  </a:ext>
                </a:extLst>
              </a:tr>
              <a:tr h="676685">
                <a:tc>
                  <a:txBody>
                    <a:bodyPr/>
                    <a:lstStyle/>
                    <a:p>
                      <a:pPr algn="ctr"/>
                      <a:r>
                        <a:rPr lang="en-GB" sz="3600" dirty="0"/>
                        <a:t>13—17</a:t>
                      </a:r>
                    </a:p>
                  </a:txBody>
                  <a:tcPr/>
                </a:tc>
                <a:tc>
                  <a:txBody>
                    <a:bodyPr/>
                    <a:lstStyle/>
                    <a:p>
                      <a:pPr algn="ctr"/>
                      <a:r>
                        <a:rPr lang="en-GB" sz="3600" dirty="0"/>
                        <a:t>160</a:t>
                      </a:r>
                    </a:p>
                  </a:txBody>
                  <a:tcPr/>
                </a:tc>
                <a:extLst>
                  <a:ext uri="{0D108BD9-81ED-4DB2-BD59-A6C34878D82A}">
                    <a16:rowId xmlns:a16="http://schemas.microsoft.com/office/drawing/2014/main" val="177057917"/>
                  </a:ext>
                </a:extLst>
              </a:tr>
              <a:tr h="676685">
                <a:tc>
                  <a:txBody>
                    <a:bodyPr/>
                    <a:lstStyle/>
                    <a:p>
                      <a:pPr algn="ctr"/>
                      <a:r>
                        <a:rPr lang="en-GB" sz="3600" dirty="0"/>
                        <a:t>18+</a:t>
                      </a:r>
                    </a:p>
                  </a:txBody>
                  <a:tcPr/>
                </a:tc>
                <a:tc>
                  <a:txBody>
                    <a:bodyPr/>
                    <a:lstStyle/>
                    <a:p>
                      <a:pPr algn="ctr"/>
                      <a:r>
                        <a:rPr lang="en-GB" sz="3600" dirty="0"/>
                        <a:t>200</a:t>
                      </a:r>
                    </a:p>
                  </a:txBody>
                  <a:tcPr/>
                </a:tc>
                <a:extLst>
                  <a:ext uri="{0D108BD9-81ED-4DB2-BD59-A6C34878D82A}">
                    <a16:rowId xmlns:a16="http://schemas.microsoft.com/office/drawing/2014/main" val="4252872537"/>
                  </a:ext>
                </a:extLst>
              </a:tr>
              <a:tr h="676685">
                <a:tc>
                  <a:txBody>
                    <a:bodyPr/>
                    <a:lstStyle/>
                    <a:p>
                      <a:pPr algn="ctr"/>
                      <a:r>
                        <a:rPr lang="en-GB" sz="3600" dirty="0"/>
                        <a:t>Single Room</a:t>
                      </a:r>
                    </a:p>
                  </a:txBody>
                  <a:tcPr/>
                </a:tc>
                <a:tc>
                  <a:txBody>
                    <a:bodyPr/>
                    <a:lstStyle/>
                    <a:p>
                      <a:pPr algn="ctr"/>
                      <a:r>
                        <a:rPr lang="en-GB" sz="3600" dirty="0"/>
                        <a:t>230</a:t>
                      </a:r>
                    </a:p>
                  </a:txBody>
                  <a:tcPr/>
                </a:tc>
                <a:extLst>
                  <a:ext uri="{0D108BD9-81ED-4DB2-BD59-A6C34878D82A}">
                    <a16:rowId xmlns:a16="http://schemas.microsoft.com/office/drawing/2014/main" val="1288332208"/>
                  </a:ext>
                </a:extLst>
              </a:tr>
            </a:tbl>
          </a:graphicData>
        </a:graphic>
      </p:graphicFrame>
      <p:sp>
        <p:nvSpPr>
          <p:cNvPr id="3" name="Explosion: 8 Points 2">
            <a:extLst>
              <a:ext uri="{FF2B5EF4-FFF2-40B4-BE49-F238E27FC236}">
                <a16:creationId xmlns:a16="http://schemas.microsoft.com/office/drawing/2014/main" id="{27E0EE24-9543-4D90-8F0C-018EFF867D1D}"/>
              </a:ext>
            </a:extLst>
          </p:cNvPr>
          <p:cNvSpPr/>
          <p:nvPr/>
        </p:nvSpPr>
        <p:spPr>
          <a:xfrm>
            <a:off x="7392145" y="1597980"/>
            <a:ext cx="4799856" cy="4953740"/>
          </a:xfrm>
          <a:prstGeom prst="irregularSeal1">
            <a:avLst/>
          </a:prstGeom>
        </p:spPr>
        <p:style>
          <a:lnRef idx="2">
            <a:schemeClr val="dk1">
              <a:shade val="50000"/>
            </a:schemeClr>
          </a:lnRef>
          <a:fillRef idx="1">
            <a:schemeClr val="dk1"/>
          </a:fillRef>
          <a:effectRef idx="0">
            <a:schemeClr val="dk1"/>
          </a:effectRef>
          <a:fontRef idx="minor">
            <a:schemeClr val="lt1"/>
          </a:fontRef>
        </p:style>
        <p:txBody>
          <a:bodyPr lIns="0" tIns="468000" rIns="0" bIns="0" rtlCol="0" anchor="ctr"/>
          <a:lstStyle/>
          <a:p>
            <a:pPr algn="ctr"/>
            <a:r>
              <a:rPr lang="en-US" sz="2000" b="1" dirty="0">
                <a:solidFill>
                  <a:srgbClr val="FFFF00"/>
                </a:solidFill>
              </a:rPr>
              <a:t>Registration Deadline</a:t>
            </a:r>
          </a:p>
          <a:p>
            <a:pPr algn="ctr"/>
            <a:r>
              <a:rPr lang="en-US" sz="2800" b="1" u="sng" dirty="0">
                <a:solidFill>
                  <a:srgbClr val="FF0000"/>
                </a:solidFill>
              </a:rPr>
              <a:t>End of March 2020 </a:t>
            </a:r>
          </a:p>
          <a:p>
            <a:pPr algn="ctr"/>
            <a:endParaRPr lang="en-US" sz="1200" b="1" dirty="0"/>
          </a:p>
          <a:p>
            <a:pPr algn="ctr"/>
            <a:r>
              <a:rPr lang="en-US" sz="2800" b="1" dirty="0"/>
              <a:t>Register Now!</a:t>
            </a:r>
          </a:p>
          <a:p>
            <a:pPr algn="ctr"/>
            <a:endParaRPr lang="en-NL" sz="2000" dirty="0"/>
          </a:p>
        </p:txBody>
      </p:sp>
    </p:spTree>
    <p:extLst>
      <p:ext uri="{BB962C8B-B14F-4D97-AF65-F5344CB8AC3E}">
        <p14:creationId xmlns:p14="http://schemas.microsoft.com/office/powerpoint/2010/main" val="1379440710"/>
      </p:ext>
    </p:extLst>
  </p:cSld>
  <p:clrMapOvr>
    <a:masterClrMapping/>
  </p:clrMapOvr>
  <p:transition spd="slow" advTm="19384"/>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9590" y="836712"/>
            <a:ext cx="12192000" cy="593707"/>
          </a:xfrm>
          <a:solidFill>
            <a:schemeClr val="tx1"/>
          </a:solidFill>
        </p:spPr>
        <p:txBody>
          <a:bodyPr>
            <a:normAutofit fontScale="90000"/>
          </a:bodyPr>
          <a:lstStyle/>
          <a:p>
            <a:r>
              <a:rPr lang="en-US" b="1" dirty="0">
                <a:solidFill>
                  <a:schemeClr val="bg1"/>
                </a:solidFill>
              </a:rPr>
              <a:t>WHAT IS EXPECTED OF YOU?</a:t>
            </a:r>
            <a:endParaRPr lang="en-GB" b="1" dirty="0">
              <a:solidFill>
                <a:schemeClr val="bg1"/>
              </a:solidFill>
            </a:endParaRPr>
          </a:p>
        </p:txBody>
      </p:sp>
      <p:sp>
        <p:nvSpPr>
          <p:cNvPr id="3" name="Content Placeholder 2"/>
          <p:cNvSpPr>
            <a:spLocks noGrp="1"/>
          </p:cNvSpPr>
          <p:nvPr>
            <p:ph idx="1"/>
          </p:nvPr>
        </p:nvSpPr>
        <p:spPr>
          <a:xfrm>
            <a:off x="0" y="1430419"/>
            <a:ext cx="12192000" cy="4878901"/>
          </a:xfrm>
          <a:solidFill>
            <a:schemeClr val="accent4">
              <a:lumMod val="40000"/>
              <a:lumOff val="60000"/>
            </a:schemeClr>
          </a:solidFill>
        </p:spPr>
        <p:txBody>
          <a:bodyPr>
            <a:normAutofit lnSpcReduction="10000"/>
          </a:bodyPr>
          <a:lstStyle/>
          <a:p>
            <a:r>
              <a:rPr lang="en-US" sz="3600" b="1" dirty="0">
                <a:solidFill>
                  <a:srgbClr val="000099"/>
                </a:solidFill>
              </a:rPr>
              <a:t>Pray for the conference</a:t>
            </a:r>
            <a:r>
              <a:rPr lang="en-US" sz="3600" dirty="0">
                <a:solidFill>
                  <a:srgbClr val="000099"/>
                </a:solidFill>
              </a:rPr>
              <a:t>:</a:t>
            </a:r>
          </a:p>
          <a:p>
            <a:pPr lvl="1"/>
            <a:r>
              <a:rPr lang="en-US" sz="3200" dirty="0"/>
              <a:t>Personally and corporately, this is a crucial part.</a:t>
            </a:r>
          </a:p>
          <a:p>
            <a:r>
              <a:rPr lang="en-US" sz="3600" b="1" dirty="0" err="1">
                <a:solidFill>
                  <a:srgbClr val="00B0F0"/>
                </a:solidFill>
              </a:rPr>
              <a:t>Publicise</a:t>
            </a:r>
            <a:r>
              <a:rPr lang="en-US" sz="3600" b="1" dirty="0">
                <a:solidFill>
                  <a:srgbClr val="00B0F0"/>
                </a:solidFill>
              </a:rPr>
              <a:t> the conference near and far</a:t>
            </a:r>
            <a:r>
              <a:rPr lang="en-US" sz="3600" dirty="0"/>
              <a:t>:</a:t>
            </a:r>
          </a:p>
          <a:p>
            <a:pPr lvl="1"/>
            <a:r>
              <a:rPr lang="en-US" sz="3200" dirty="0"/>
              <a:t>Netherlands should come with at least 250 participants</a:t>
            </a:r>
          </a:p>
          <a:p>
            <a:r>
              <a:rPr lang="en-US" sz="3600" b="1" dirty="0">
                <a:solidFill>
                  <a:srgbClr val="FF0000"/>
                </a:solidFill>
              </a:rPr>
              <a:t>Register and pay in time</a:t>
            </a:r>
            <a:r>
              <a:rPr lang="en-US" sz="3600" b="1" dirty="0"/>
              <a:t>:</a:t>
            </a:r>
          </a:p>
          <a:p>
            <a:pPr lvl="1"/>
            <a:r>
              <a:rPr lang="en-US" sz="3200" dirty="0"/>
              <a:t>Everyone should pay up by 31 March so we can focus on corporate preparation.</a:t>
            </a:r>
          </a:p>
          <a:p>
            <a:r>
              <a:rPr lang="en-US" sz="3600" b="1" dirty="0">
                <a:solidFill>
                  <a:srgbClr val="0070C0"/>
                </a:solidFill>
              </a:rPr>
              <a:t>Commit yourself to helping others</a:t>
            </a:r>
            <a:r>
              <a:rPr lang="en-US" sz="3600" dirty="0"/>
              <a:t>:</a:t>
            </a:r>
          </a:p>
          <a:p>
            <a:pPr lvl="1"/>
            <a:r>
              <a:rPr lang="en-US" sz="3200" dirty="0"/>
              <a:t>You can give cheerfully to enable the financially weak to participate.</a:t>
            </a:r>
            <a:endParaRPr lang="en-GB" sz="3200" dirty="0"/>
          </a:p>
        </p:txBody>
      </p:sp>
    </p:spTree>
    <p:extLst>
      <p:ext uri="{BB962C8B-B14F-4D97-AF65-F5344CB8AC3E}">
        <p14:creationId xmlns:p14="http://schemas.microsoft.com/office/powerpoint/2010/main" val="348507015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10" name="Title 1"/>
          <p:cNvSpPr>
            <a:spLocks noGrp="1"/>
          </p:cNvSpPr>
          <p:nvPr>
            <p:ph type="title"/>
          </p:nvPr>
        </p:nvSpPr>
        <p:spPr>
          <a:xfrm>
            <a:off x="684213" y="1065213"/>
            <a:ext cx="10515600" cy="593725"/>
          </a:xfrm>
        </p:spPr>
        <p:txBody>
          <a:bodyPr/>
          <a:lstStyle/>
          <a:p>
            <a:pPr eaLnBrk="1" hangingPunct="1"/>
            <a:r>
              <a:rPr lang="en-US" altLang="en-US" sz="3600" b="1"/>
              <a:t>CLARION CALL TO THE NATIONAL PRAYER</a:t>
            </a:r>
          </a:p>
        </p:txBody>
      </p:sp>
      <p:sp>
        <p:nvSpPr>
          <p:cNvPr id="3" name="Content Placeholder 2"/>
          <p:cNvSpPr>
            <a:spLocks noGrp="1"/>
          </p:cNvSpPr>
          <p:nvPr>
            <p:ph idx="1"/>
          </p:nvPr>
        </p:nvSpPr>
        <p:spPr>
          <a:xfrm>
            <a:off x="911225" y="5086350"/>
            <a:ext cx="11280775" cy="1366838"/>
          </a:xfrm>
        </p:spPr>
        <p:txBody>
          <a:bodyPr rtlCol="0">
            <a:normAutofit fontScale="92500" lnSpcReduction="10000"/>
          </a:bodyPr>
          <a:lstStyle/>
          <a:p>
            <a:pPr marL="0" indent="0" eaLnBrk="1" fontAlgn="auto" hangingPunct="1">
              <a:spcBef>
                <a:spcPts val="600"/>
              </a:spcBef>
              <a:spcAft>
                <a:spcPts val="0"/>
              </a:spcAft>
              <a:buFont typeface="Arial" panose="020B0604020202020204" pitchFamily="34" charset="0"/>
              <a:buNone/>
              <a:defRPr/>
            </a:pPr>
            <a:r>
              <a:rPr lang="en-US" sz="3200" dirty="0">
                <a:solidFill>
                  <a:schemeClr val="accent1">
                    <a:lumMod val="75000"/>
                  </a:schemeClr>
                </a:solidFill>
              </a:rPr>
              <a:t>Join our prayer line </a:t>
            </a:r>
            <a:r>
              <a:rPr lang="en-US" sz="3600" b="1" dirty="0">
                <a:solidFill>
                  <a:srgbClr val="FF0000"/>
                </a:solidFill>
                <a:effectLst>
                  <a:outerShdw blurRad="38100" dist="38100" dir="2700000" algn="tl">
                    <a:srgbClr val="000000">
                      <a:alpha val="43137"/>
                    </a:srgbClr>
                  </a:outerShdw>
                </a:effectLst>
              </a:rPr>
              <a:t>every Saturday @ 21:00</a:t>
            </a:r>
            <a:endParaRPr lang="en-US" sz="3200" b="1" dirty="0">
              <a:solidFill>
                <a:srgbClr val="FF0000"/>
              </a:solidFill>
              <a:effectLst>
                <a:outerShdw blurRad="38100" dist="38100" dir="2700000" algn="tl">
                  <a:srgbClr val="000000">
                    <a:alpha val="43137"/>
                  </a:srgbClr>
                </a:outerShdw>
              </a:effectLst>
            </a:endParaRPr>
          </a:p>
          <a:p>
            <a:pPr marL="0" indent="0" eaLnBrk="1" fontAlgn="auto" hangingPunct="1">
              <a:spcBef>
                <a:spcPts val="600"/>
              </a:spcBef>
              <a:spcAft>
                <a:spcPts val="0"/>
              </a:spcAft>
              <a:buFont typeface="Arial" panose="020B0604020202020204" pitchFamily="34" charset="0"/>
              <a:buNone/>
              <a:defRPr/>
            </a:pPr>
            <a:r>
              <a:rPr lang="en-US" dirty="0">
                <a:solidFill>
                  <a:schemeClr val="accent1">
                    <a:lumMod val="75000"/>
                  </a:schemeClr>
                </a:solidFill>
              </a:rPr>
              <a:t>Call: </a:t>
            </a:r>
            <a:r>
              <a:rPr lang="en-US" dirty="0">
                <a:solidFill>
                  <a:srgbClr val="FF0000"/>
                </a:solidFill>
              </a:rPr>
              <a:t>+31(</a:t>
            </a:r>
            <a:r>
              <a:rPr lang="en-US" u="sng" dirty="0">
                <a:solidFill>
                  <a:srgbClr val="FF0000"/>
                </a:solidFill>
              </a:rPr>
              <a:t>0)252744006</a:t>
            </a:r>
            <a:r>
              <a:rPr lang="en-US" dirty="0">
                <a:solidFill>
                  <a:srgbClr val="FF0000"/>
                </a:solidFill>
              </a:rPr>
              <a:t> </a:t>
            </a:r>
            <a:r>
              <a:rPr lang="en-US" dirty="0">
                <a:solidFill>
                  <a:schemeClr val="accent1">
                    <a:lumMod val="75000"/>
                  </a:schemeClr>
                </a:solidFill>
              </a:rPr>
              <a:t>OR Skype: </a:t>
            </a:r>
            <a:r>
              <a:rPr lang="en-US" dirty="0" err="1">
                <a:solidFill>
                  <a:schemeClr val="accent1">
                    <a:lumMod val="75000"/>
                  </a:schemeClr>
                </a:solidFill>
              </a:rPr>
              <a:t>talkyoo</a:t>
            </a:r>
            <a:r>
              <a:rPr lang="en-US" dirty="0">
                <a:solidFill>
                  <a:schemeClr val="accent1">
                    <a:lumMod val="75000"/>
                  </a:schemeClr>
                </a:solidFill>
              </a:rPr>
              <a:t>-skype  </a:t>
            </a:r>
          </a:p>
          <a:p>
            <a:pPr marL="0" indent="0" eaLnBrk="1" fontAlgn="auto" hangingPunct="1">
              <a:spcBef>
                <a:spcPts val="600"/>
              </a:spcBef>
              <a:spcAft>
                <a:spcPts val="0"/>
              </a:spcAft>
              <a:buFont typeface="Arial" panose="020B0604020202020204" pitchFamily="34" charset="0"/>
              <a:buNone/>
              <a:defRPr/>
            </a:pPr>
            <a:r>
              <a:rPr lang="en-US" dirty="0">
                <a:solidFill>
                  <a:schemeClr val="accent1">
                    <a:lumMod val="75000"/>
                  </a:schemeClr>
                </a:solidFill>
              </a:rPr>
              <a:t>Room number: </a:t>
            </a:r>
            <a:r>
              <a:rPr lang="en-US" dirty="0">
                <a:solidFill>
                  <a:srgbClr val="FF0000"/>
                </a:solidFill>
              </a:rPr>
              <a:t>805312#</a:t>
            </a:r>
          </a:p>
        </p:txBody>
      </p:sp>
      <p:pic>
        <p:nvPicPr>
          <p:cNvPr id="21507" name="Picture 2" descr="Image result for prayer list banne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135188" y="1619250"/>
            <a:ext cx="6408737" cy="2168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Content Placeholder 2"/>
          <p:cNvSpPr txBox="1">
            <a:spLocks/>
          </p:cNvSpPr>
          <p:nvPr/>
        </p:nvSpPr>
        <p:spPr bwMode="auto">
          <a:xfrm>
            <a:off x="398463" y="3822700"/>
            <a:ext cx="10801350" cy="620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228600" indent="-228600" algn="l" rtl="0" eaLnBrk="0" fontAlgn="base" hangingPunct="0">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eaLnBrk="1" fontAlgn="auto" hangingPunct="1">
              <a:spcAft>
                <a:spcPts val="0"/>
              </a:spcAft>
              <a:buFont typeface="Arial" panose="020B0604020202020204" pitchFamily="34" charset="0"/>
              <a:buNone/>
              <a:defRPr/>
            </a:pPr>
            <a:r>
              <a:rPr lang="sv-SE" sz="3600" b="1" i="1" dirty="0">
                <a:solidFill>
                  <a:schemeClr val="accent5"/>
                </a:solidFill>
              </a:rPr>
              <a:t>We are pleased to join you in praying for your needs</a:t>
            </a:r>
          </a:p>
          <a:p>
            <a:pPr marL="0" indent="0" algn="ctr" eaLnBrk="1" fontAlgn="auto" hangingPunct="1">
              <a:spcAft>
                <a:spcPts val="0"/>
              </a:spcAft>
              <a:buFont typeface="Arial" panose="020B0604020202020204" pitchFamily="34" charset="0"/>
              <a:buNone/>
              <a:defRPr/>
            </a:pPr>
            <a:endParaRPr lang="en-US" sz="3600" dirty="0">
              <a:solidFill>
                <a:schemeClr val="accent5"/>
              </a:solidFill>
            </a:endParaRPr>
          </a:p>
        </p:txBody>
      </p:sp>
      <p:sp>
        <p:nvSpPr>
          <p:cNvPr id="9" name="Content Placeholder 2"/>
          <p:cNvSpPr txBox="1">
            <a:spLocks/>
          </p:cNvSpPr>
          <p:nvPr/>
        </p:nvSpPr>
        <p:spPr bwMode="auto">
          <a:xfrm>
            <a:off x="0" y="4348163"/>
            <a:ext cx="12192000" cy="520700"/>
          </a:xfrm>
          <a:prstGeom prst="rect">
            <a:avLst/>
          </a:prstGeom>
          <a:solidFill>
            <a:srgbClr val="0070C0"/>
          </a:solidFill>
          <a:ln>
            <a:noFill/>
          </a:ln>
        </p:spPr>
        <p:txBody>
          <a:bodyPr/>
          <a:lstStyle>
            <a:lvl1pPr marL="228600" indent="-228600" algn="l" rtl="0" eaLnBrk="0" fontAlgn="base" hangingPunct="0">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eaLnBrk="1" fontAlgn="auto" hangingPunct="1">
              <a:spcAft>
                <a:spcPts val="0"/>
              </a:spcAft>
              <a:buFont typeface="Arial" panose="020B0604020202020204" pitchFamily="34" charset="0"/>
              <a:buNone/>
              <a:defRPr/>
            </a:pPr>
            <a:r>
              <a:rPr lang="sv-SE" sz="3200" b="1" i="1" dirty="0">
                <a:solidFill>
                  <a:schemeClr val="bg1"/>
                </a:solidFill>
              </a:rPr>
              <a:t>Please send your prayers requests to: </a:t>
            </a:r>
            <a:r>
              <a:rPr lang="sv-SE" sz="3200" b="1" i="1" dirty="0">
                <a:solidFill>
                  <a:schemeClr val="bg1"/>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prayer@deeperlife.nl</a:t>
            </a:r>
          </a:p>
          <a:p>
            <a:pPr marL="0" indent="0" algn="ctr" eaLnBrk="1" fontAlgn="auto" hangingPunct="1">
              <a:spcBef>
                <a:spcPts val="600"/>
              </a:spcBef>
              <a:spcAft>
                <a:spcPts val="0"/>
              </a:spcAft>
              <a:buFont typeface="Arial" panose="020B0604020202020204" pitchFamily="34" charset="0"/>
              <a:buNone/>
              <a:defRPr/>
            </a:pPr>
            <a:endParaRPr lang="en-US" sz="3600" dirty="0">
              <a:solidFill>
                <a:srgbClr val="0070C0"/>
              </a:solidFill>
            </a:endParaRPr>
          </a:p>
        </p:txBody>
      </p:sp>
    </p:spTree>
    <p:extLst>
      <p:ext uri="{BB962C8B-B14F-4D97-AF65-F5344CB8AC3E}">
        <p14:creationId xmlns:p14="http://schemas.microsoft.com/office/powerpoint/2010/main" val="83557069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Title 1"/>
          <p:cNvSpPr>
            <a:spLocks noGrp="1"/>
          </p:cNvSpPr>
          <p:nvPr>
            <p:ph type="title"/>
          </p:nvPr>
        </p:nvSpPr>
        <p:spPr>
          <a:xfrm>
            <a:off x="5505450" y="1773238"/>
            <a:ext cx="6230938" cy="593725"/>
          </a:xfrm>
        </p:spPr>
        <p:txBody>
          <a:bodyPr>
            <a:normAutofit fontScale="90000"/>
          </a:bodyPr>
          <a:lstStyle/>
          <a:p>
            <a:pPr algn="ctr" eaLnBrk="1" hangingPunct="1"/>
            <a:r>
              <a:rPr lang="en-US" altLang="en-US" b="1" dirty="0"/>
              <a:t>BIBLE READING</a:t>
            </a:r>
          </a:p>
        </p:txBody>
      </p:sp>
      <p:sp>
        <p:nvSpPr>
          <p:cNvPr id="3" name="Content Placeholder 2"/>
          <p:cNvSpPr>
            <a:spLocks noGrp="1"/>
          </p:cNvSpPr>
          <p:nvPr>
            <p:ph idx="1"/>
          </p:nvPr>
        </p:nvSpPr>
        <p:spPr>
          <a:xfrm>
            <a:off x="4865688" y="3023096"/>
            <a:ext cx="7278984" cy="1224136"/>
          </a:xfrm>
        </p:spPr>
        <p:txBody>
          <a:bodyPr lIns="0" tIns="0" rIns="0" bIns="0" rtlCol="0">
            <a:noAutofit/>
          </a:bodyPr>
          <a:lstStyle/>
          <a:p>
            <a:pPr marL="0" indent="0" algn="ctr">
              <a:buNone/>
              <a:defRPr/>
            </a:pPr>
            <a:r>
              <a:rPr lang="en-US" sz="8000" b="1" dirty="0">
                <a:solidFill>
                  <a:srgbClr val="FF0000"/>
                </a:solidFill>
                <a:effectLst>
                  <a:outerShdw blurRad="38100" dist="38100" dir="2700000" algn="tl">
                    <a:srgbClr val="000000">
                      <a:alpha val="43137"/>
                    </a:srgbClr>
                  </a:outerShdw>
                </a:effectLst>
              </a:rPr>
              <a:t>Heb. 11:32-40</a:t>
            </a:r>
          </a:p>
        </p:txBody>
      </p:sp>
      <p:pic>
        <p:nvPicPr>
          <p:cNvPr id="24580" name="Picture 1"/>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258763" y="1557338"/>
            <a:ext cx="4606925" cy="287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 name="(58) Hebrews 011">
            <a:hlinkClick r:id="" action="ppaction://media"/>
            <a:extLst>
              <a:ext uri="{FF2B5EF4-FFF2-40B4-BE49-F238E27FC236}">
                <a16:creationId xmlns:a16="http://schemas.microsoft.com/office/drawing/2014/main" id="{35474E2A-6EB5-4D3C-871B-2624A7D29D5F}"/>
              </a:ext>
            </a:extLst>
          </p:cNvPr>
          <p:cNvPicPr>
            <a:picLocks noChangeAspect="1"/>
          </p:cNvPicPr>
          <p:nvPr>
            <a:audioFile r:link="rId1"/>
            <p:extLst>
              <p:ext uri="{DAA4B4D4-6D71-4841-9C94-3DE7FCFB9230}">
                <p14:media xmlns:p14="http://schemas.microsoft.com/office/powerpoint/2010/main" r:embed="rId2">
                  <p14:trim st="274000"/>
                </p14:media>
              </p:ext>
            </p:extLst>
          </p:nvPr>
        </p:nvPicPr>
        <p:blipFill>
          <a:blip r:embed="rId5"/>
          <a:stretch>
            <a:fillRect/>
          </a:stretch>
        </p:blipFill>
        <p:spPr>
          <a:xfrm>
            <a:off x="8261498" y="4887833"/>
            <a:ext cx="487363" cy="487363"/>
          </a:xfrm>
          <a:prstGeom prst="rect">
            <a:avLst/>
          </a:prstGeom>
        </p:spPr>
      </p:pic>
    </p:spTree>
    <p:extLst>
      <p:ext uri="{BB962C8B-B14F-4D97-AF65-F5344CB8AC3E}">
        <p14:creationId xmlns:p14="http://schemas.microsoft.com/office/powerpoint/2010/main" val="16379575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4"/>
                </p:tgtEl>
              </p:cMediaNode>
            </p:audio>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08213" y="1628776"/>
            <a:ext cx="7886700" cy="593725"/>
          </a:xfrm>
        </p:spPr>
        <p:txBody>
          <a:bodyPr rtlCol="0">
            <a:normAutofit fontScale="90000"/>
          </a:bodyPr>
          <a:lstStyle/>
          <a:p>
            <a:pPr algn="ctr">
              <a:defRPr/>
            </a:pPr>
            <a:r>
              <a:rPr lang="en-US" b="1" dirty="0"/>
              <a:t>HYMN </a:t>
            </a:r>
          </a:p>
        </p:txBody>
      </p:sp>
      <p:sp>
        <p:nvSpPr>
          <p:cNvPr id="3" name="Content Placeholder 2"/>
          <p:cNvSpPr>
            <a:spLocks noGrp="1"/>
          </p:cNvSpPr>
          <p:nvPr>
            <p:ph idx="1"/>
          </p:nvPr>
        </p:nvSpPr>
        <p:spPr>
          <a:xfrm>
            <a:off x="0" y="2636838"/>
            <a:ext cx="12192000" cy="1080194"/>
          </a:xfrm>
        </p:spPr>
        <p:txBody>
          <a:bodyPr rtlCol="0">
            <a:noAutofit/>
          </a:bodyPr>
          <a:lstStyle/>
          <a:p>
            <a:pPr marL="0" indent="0" algn="ctr">
              <a:buNone/>
              <a:defRPr/>
            </a:pPr>
            <a:r>
              <a:rPr lang="en-US" sz="7200" b="1" dirty="0">
                <a:solidFill>
                  <a:srgbClr val="FF0000"/>
                </a:solidFill>
                <a:effectLst>
                  <a:outerShdw blurRad="38100" dist="38100" dir="2700000" algn="tl">
                    <a:srgbClr val="000000">
                      <a:alpha val="43137"/>
                    </a:srgbClr>
                  </a:outerShdw>
                </a:effectLst>
              </a:rPr>
              <a:t>FAITH OF OUR FATHERS</a:t>
            </a:r>
          </a:p>
          <a:p>
            <a:pPr marL="0" indent="0" algn="ctr">
              <a:buNone/>
              <a:defRPr/>
            </a:pPr>
            <a:r>
              <a:rPr lang="en-US" sz="7200" b="1" dirty="0">
                <a:solidFill>
                  <a:srgbClr val="0070C0"/>
                </a:solidFill>
                <a:effectLst>
                  <a:outerShdw blurRad="38100" dist="38100" dir="2700000" algn="tl">
                    <a:srgbClr val="000000">
                      <a:alpha val="43137"/>
                    </a:srgbClr>
                  </a:outerShdw>
                </a:effectLst>
              </a:rPr>
              <a:t>(GHS 78)</a:t>
            </a:r>
          </a:p>
        </p:txBody>
      </p:sp>
    </p:spTree>
    <p:extLst>
      <p:ext uri="{BB962C8B-B14F-4D97-AF65-F5344CB8AC3E}">
        <p14:creationId xmlns:p14="http://schemas.microsoft.com/office/powerpoint/2010/main" val="188348700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981076"/>
            <a:ext cx="12191999" cy="893763"/>
          </a:xfrm>
        </p:spPr>
        <p:txBody>
          <a:bodyPr rtlCol="0">
            <a:normAutofit/>
          </a:bodyPr>
          <a:lstStyle/>
          <a:p>
            <a:pPr algn="ctr">
              <a:defRPr/>
            </a:pPr>
            <a:r>
              <a:rPr lang="en-US" b="1" u="sng" dirty="0">
                <a:solidFill>
                  <a:schemeClr val="accent1">
                    <a:lumMod val="50000"/>
                  </a:schemeClr>
                </a:solidFill>
              </a:rPr>
              <a:t>FAITH OF OUR FATHERS [GHS 78]</a:t>
            </a:r>
          </a:p>
        </p:txBody>
      </p:sp>
      <p:grpSp>
        <p:nvGrpSpPr>
          <p:cNvPr id="3" name="Group 2">
            <a:extLst>
              <a:ext uri="{FF2B5EF4-FFF2-40B4-BE49-F238E27FC236}">
                <a16:creationId xmlns:a16="http://schemas.microsoft.com/office/drawing/2014/main" id="{6E756098-6A5B-48AD-ACD6-D5FB06F23E79}"/>
              </a:ext>
            </a:extLst>
          </p:cNvPr>
          <p:cNvGrpSpPr/>
          <p:nvPr/>
        </p:nvGrpSpPr>
        <p:grpSpPr>
          <a:xfrm>
            <a:off x="191343" y="1841032"/>
            <a:ext cx="12000657" cy="4555093"/>
            <a:chOff x="2351583" y="1884050"/>
            <a:chExt cx="9361040" cy="3954296"/>
          </a:xfrm>
        </p:grpSpPr>
        <p:sp>
          <p:nvSpPr>
            <p:cNvPr id="8195" name="TextBox 1"/>
            <p:cNvSpPr txBox="1">
              <a:spLocks noChangeArrowheads="1"/>
            </p:cNvSpPr>
            <p:nvPr/>
          </p:nvSpPr>
          <p:spPr bwMode="auto">
            <a:xfrm>
              <a:off x="2999656" y="1884050"/>
              <a:ext cx="8712967" cy="39542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ts val="600"/>
                </a:spcBef>
                <a:spcAft>
                  <a:spcPts val="600"/>
                </a:spcAft>
                <a:buNone/>
              </a:pPr>
              <a:r>
                <a:rPr lang="en-US" altLang="en-US" sz="4000" b="1" dirty="0">
                  <a:latin typeface="Arial" panose="020B0604020202020204" pitchFamily="34" charset="0"/>
                  <a:cs typeface="Arial" panose="020B0604020202020204" pitchFamily="34" charset="0"/>
                </a:rPr>
                <a:t>Faith of our fathers! living still</a:t>
              </a:r>
            </a:p>
            <a:p>
              <a:pPr>
                <a:lnSpc>
                  <a:spcPct val="100000"/>
                </a:lnSpc>
                <a:spcBef>
                  <a:spcPts val="600"/>
                </a:spcBef>
                <a:spcAft>
                  <a:spcPts val="600"/>
                </a:spcAft>
                <a:buNone/>
              </a:pPr>
              <a:r>
                <a:rPr lang="en-US" altLang="en-US" sz="4000" b="1" dirty="0">
                  <a:latin typeface="Arial" panose="020B0604020202020204" pitchFamily="34" charset="0"/>
                  <a:cs typeface="Arial" panose="020B0604020202020204" pitchFamily="34" charset="0"/>
                </a:rPr>
                <a:t>In spite of dungeon, fire and sword,</a:t>
              </a:r>
            </a:p>
            <a:p>
              <a:pPr>
                <a:lnSpc>
                  <a:spcPct val="100000"/>
                </a:lnSpc>
                <a:spcBef>
                  <a:spcPts val="600"/>
                </a:spcBef>
                <a:spcAft>
                  <a:spcPts val="600"/>
                </a:spcAft>
                <a:buNone/>
              </a:pPr>
              <a:r>
                <a:rPr lang="en-US" altLang="en-US" sz="4000" b="1" dirty="0">
                  <a:latin typeface="Arial" panose="020B0604020202020204" pitchFamily="34" charset="0"/>
                  <a:cs typeface="Arial" panose="020B0604020202020204" pitchFamily="34" charset="0"/>
                </a:rPr>
                <a:t>O how our hearts beat high with joy</a:t>
              </a:r>
            </a:p>
            <a:p>
              <a:pPr>
                <a:lnSpc>
                  <a:spcPct val="100000"/>
                </a:lnSpc>
                <a:spcBef>
                  <a:spcPts val="600"/>
                </a:spcBef>
                <a:spcAft>
                  <a:spcPts val="600"/>
                </a:spcAft>
                <a:buNone/>
              </a:pPr>
              <a:r>
                <a:rPr lang="en-US" altLang="en-US" sz="4000" b="1" dirty="0">
                  <a:latin typeface="Arial" panose="020B0604020202020204" pitchFamily="34" charset="0"/>
                  <a:cs typeface="Arial" panose="020B0604020202020204" pitchFamily="34" charset="0"/>
                </a:rPr>
                <a:t>Whene’er we hear that glorious word!</a:t>
              </a:r>
            </a:p>
            <a:p>
              <a:pPr>
                <a:lnSpc>
                  <a:spcPct val="100000"/>
                </a:lnSpc>
                <a:spcBef>
                  <a:spcPts val="600"/>
                </a:spcBef>
                <a:spcAft>
                  <a:spcPts val="600"/>
                </a:spcAft>
                <a:buNone/>
              </a:pPr>
              <a:r>
                <a:rPr lang="en-US" altLang="en-US" sz="4000" b="1" i="1" dirty="0">
                  <a:solidFill>
                    <a:srgbClr val="0070C0"/>
                  </a:solidFill>
                  <a:latin typeface="Arial" panose="020B0604020202020204" pitchFamily="34" charset="0"/>
                  <a:cs typeface="Arial" panose="020B0604020202020204" pitchFamily="34" charset="0"/>
                </a:rPr>
                <a:t>Faith of our fathers, holy faith!</a:t>
              </a:r>
            </a:p>
            <a:p>
              <a:pPr>
                <a:lnSpc>
                  <a:spcPct val="100000"/>
                </a:lnSpc>
                <a:spcBef>
                  <a:spcPts val="600"/>
                </a:spcBef>
                <a:spcAft>
                  <a:spcPts val="600"/>
                </a:spcAft>
                <a:buNone/>
              </a:pPr>
              <a:r>
                <a:rPr lang="en-US" altLang="en-US" sz="4000" b="1" i="1" dirty="0">
                  <a:solidFill>
                    <a:srgbClr val="0070C0"/>
                  </a:solidFill>
                  <a:latin typeface="Arial" panose="020B0604020202020204" pitchFamily="34" charset="0"/>
                  <a:cs typeface="Arial" panose="020B0604020202020204" pitchFamily="34" charset="0"/>
                </a:rPr>
                <a:t>We will be true to Thee till death</a:t>
              </a:r>
              <a:r>
                <a:rPr lang="en-US" altLang="en-US" sz="4000" b="1" i="1" dirty="0">
                  <a:latin typeface="Arial" panose="020B0604020202020204" pitchFamily="34" charset="0"/>
                  <a:cs typeface="Arial" panose="020B0604020202020204" pitchFamily="34" charset="0"/>
                </a:rPr>
                <a:t>.</a:t>
              </a:r>
            </a:p>
          </p:txBody>
        </p:sp>
        <p:sp>
          <p:nvSpPr>
            <p:cNvPr id="8196" name="TextBox 5"/>
            <p:cNvSpPr txBox="1">
              <a:spLocks noChangeArrowheads="1"/>
            </p:cNvSpPr>
            <p:nvPr/>
          </p:nvSpPr>
          <p:spPr bwMode="auto">
            <a:xfrm>
              <a:off x="2351583" y="1886596"/>
              <a:ext cx="648072" cy="6145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nl-NL" altLang="en-US" sz="4000" b="1" dirty="0"/>
                <a:t>1.</a:t>
              </a:r>
              <a:endParaRPr lang="en-US" altLang="en-US" sz="4000" b="1" dirty="0"/>
            </a:p>
          </p:txBody>
        </p:sp>
      </p:grpSp>
    </p:spTree>
    <p:extLst>
      <p:ext uri="{BB962C8B-B14F-4D97-AF65-F5344CB8AC3E}">
        <p14:creationId xmlns:p14="http://schemas.microsoft.com/office/powerpoint/2010/main" val="398988832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981076"/>
            <a:ext cx="12191999" cy="893763"/>
          </a:xfrm>
        </p:spPr>
        <p:txBody>
          <a:bodyPr rtlCol="0">
            <a:normAutofit/>
          </a:bodyPr>
          <a:lstStyle/>
          <a:p>
            <a:pPr algn="ctr">
              <a:defRPr/>
            </a:pPr>
            <a:r>
              <a:rPr lang="en-US" b="1" u="sng" dirty="0">
                <a:solidFill>
                  <a:schemeClr val="accent1">
                    <a:lumMod val="50000"/>
                  </a:schemeClr>
                </a:solidFill>
              </a:rPr>
              <a:t>FAITH OF OUR FATHERS [GHS 78]</a:t>
            </a:r>
          </a:p>
        </p:txBody>
      </p:sp>
      <p:grpSp>
        <p:nvGrpSpPr>
          <p:cNvPr id="3" name="Group 2">
            <a:extLst>
              <a:ext uri="{FF2B5EF4-FFF2-40B4-BE49-F238E27FC236}">
                <a16:creationId xmlns:a16="http://schemas.microsoft.com/office/drawing/2014/main" id="{6E756098-6A5B-48AD-ACD6-D5FB06F23E79}"/>
              </a:ext>
            </a:extLst>
          </p:cNvPr>
          <p:cNvGrpSpPr/>
          <p:nvPr/>
        </p:nvGrpSpPr>
        <p:grpSpPr>
          <a:xfrm>
            <a:off x="191343" y="1841032"/>
            <a:ext cx="12000657" cy="4555093"/>
            <a:chOff x="2351583" y="1884050"/>
            <a:chExt cx="9361040" cy="3954296"/>
          </a:xfrm>
        </p:grpSpPr>
        <p:sp>
          <p:nvSpPr>
            <p:cNvPr id="8195" name="TextBox 1"/>
            <p:cNvSpPr txBox="1">
              <a:spLocks noChangeArrowheads="1"/>
            </p:cNvSpPr>
            <p:nvPr/>
          </p:nvSpPr>
          <p:spPr bwMode="auto">
            <a:xfrm>
              <a:off x="2999656" y="1884050"/>
              <a:ext cx="8712967" cy="39542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ts val="600"/>
                </a:spcBef>
                <a:spcAft>
                  <a:spcPts val="600"/>
                </a:spcAft>
                <a:buNone/>
              </a:pPr>
              <a:r>
                <a:rPr lang="en-US" altLang="en-US" sz="4000" b="1" dirty="0">
                  <a:latin typeface="Arial" panose="020B0604020202020204" pitchFamily="34" charset="0"/>
                  <a:cs typeface="Arial" panose="020B0604020202020204" pitchFamily="34" charset="0"/>
                </a:rPr>
                <a:t>Faith of our fathers! we will strive</a:t>
              </a:r>
            </a:p>
            <a:p>
              <a:pPr>
                <a:lnSpc>
                  <a:spcPct val="100000"/>
                </a:lnSpc>
                <a:spcBef>
                  <a:spcPts val="600"/>
                </a:spcBef>
                <a:spcAft>
                  <a:spcPts val="600"/>
                </a:spcAft>
                <a:buNone/>
              </a:pPr>
              <a:r>
                <a:rPr lang="en-US" altLang="en-US" sz="4000" b="1" dirty="0">
                  <a:latin typeface="Arial" panose="020B0604020202020204" pitchFamily="34" charset="0"/>
                  <a:cs typeface="Arial" panose="020B0604020202020204" pitchFamily="34" charset="0"/>
                </a:rPr>
                <a:t>To win all nations unto Thee;</a:t>
              </a:r>
            </a:p>
            <a:p>
              <a:pPr>
                <a:lnSpc>
                  <a:spcPct val="100000"/>
                </a:lnSpc>
                <a:spcBef>
                  <a:spcPts val="600"/>
                </a:spcBef>
                <a:spcAft>
                  <a:spcPts val="600"/>
                </a:spcAft>
                <a:buNone/>
              </a:pPr>
              <a:r>
                <a:rPr lang="en-US" altLang="en-US" sz="4000" b="1" dirty="0">
                  <a:latin typeface="Arial" panose="020B0604020202020204" pitchFamily="34" charset="0"/>
                  <a:cs typeface="Arial" panose="020B0604020202020204" pitchFamily="34" charset="0"/>
                </a:rPr>
                <a:t>And through the truth that comes from God</a:t>
              </a:r>
            </a:p>
            <a:p>
              <a:pPr>
                <a:lnSpc>
                  <a:spcPct val="100000"/>
                </a:lnSpc>
                <a:spcBef>
                  <a:spcPts val="600"/>
                </a:spcBef>
                <a:spcAft>
                  <a:spcPts val="600"/>
                </a:spcAft>
                <a:buNone/>
              </a:pPr>
              <a:r>
                <a:rPr lang="en-US" altLang="en-US" sz="4000" b="1" dirty="0">
                  <a:latin typeface="Arial" panose="020B0604020202020204" pitchFamily="34" charset="0"/>
                  <a:cs typeface="Arial" panose="020B0604020202020204" pitchFamily="34" charset="0"/>
                </a:rPr>
                <a:t>Mankind shall then be truly free;</a:t>
              </a:r>
            </a:p>
            <a:p>
              <a:pPr>
                <a:lnSpc>
                  <a:spcPct val="100000"/>
                </a:lnSpc>
                <a:spcBef>
                  <a:spcPts val="600"/>
                </a:spcBef>
                <a:spcAft>
                  <a:spcPts val="600"/>
                </a:spcAft>
                <a:buNone/>
              </a:pPr>
              <a:r>
                <a:rPr lang="en-US" altLang="en-US" sz="4000" b="1" i="1" dirty="0">
                  <a:solidFill>
                    <a:srgbClr val="0070C0"/>
                  </a:solidFill>
                  <a:latin typeface="Arial" panose="020B0604020202020204" pitchFamily="34" charset="0"/>
                  <a:cs typeface="Arial" panose="020B0604020202020204" pitchFamily="34" charset="0"/>
                </a:rPr>
                <a:t>Faith of our fathers, holy faith!</a:t>
              </a:r>
            </a:p>
            <a:p>
              <a:pPr>
                <a:lnSpc>
                  <a:spcPct val="100000"/>
                </a:lnSpc>
                <a:spcBef>
                  <a:spcPts val="600"/>
                </a:spcBef>
                <a:spcAft>
                  <a:spcPts val="600"/>
                </a:spcAft>
                <a:buNone/>
              </a:pPr>
              <a:r>
                <a:rPr lang="en-US" altLang="en-US" sz="4000" b="1" i="1" dirty="0">
                  <a:solidFill>
                    <a:srgbClr val="0070C0"/>
                  </a:solidFill>
                  <a:latin typeface="Arial" panose="020B0604020202020204" pitchFamily="34" charset="0"/>
                  <a:cs typeface="Arial" panose="020B0604020202020204" pitchFamily="34" charset="0"/>
                </a:rPr>
                <a:t>We will be true to Thee till death</a:t>
              </a:r>
              <a:r>
                <a:rPr lang="en-US" altLang="en-US" sz="4000" b="1" i="1" dirty="0">
                  <a:latin typeface="Arial" panose="020B0604020202020204" pitchFamily="34" charset="0"/>
                  <a:cs typeface="Arial" panose="020B0604020202020204" pitchFamily="34" charset="0"/>
                </a:rPr>
                <a:t>.</a:t>
              </a:r>
            </a:p>
          </p:txBody>
        </p:sp>
        <p:sp>
          <p:nvSpPr>
            <p:cNvPr id="8196" name="TextBox 5"/>
            <p:cNvSpPr txBox="1">
              <a:spLocks noChangeArrowheads="1"/>
            </p:cNvSpPr>
            <p:nvPr/>
          </p:nvSpPr>
          <p:spPr bwMode="auto">
            <a:xfrm>
              <a:off x="2351583" y="1886596"/>
              <a:ext cx="648072" cy="6145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nl-NL" altLang="en-US" sz="4000" b="1" dirty="0"/>
                <a:t>2.</a:t>
              </a:r>
              <a:endParaRPr lang="en-US" altLang="en-US" sz="4000" b="1" dirty="0"/>
            </a:p>
          </p:txBody>
        </p:sp>
      </p:grpSp>
    </p:spTree>
    <p:extLst>
      <p:ext uri="{BB962C8B-B14F-4D97-AF65-F5344CB8AC3E}">
        <p14:creationId xmlns:p14="http://schemas.microsoft.com/office/powerpoint/2010/main" val="59360448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981076"/>
            <a:ext cx="12191999" cy="893763"/>
          </a:xfrm>
        </p:spPr>
        <p:txBody>
          <a:bodyPr rtlCol="0">
            <a:normAutofit/>
          </a:bodyPr>
          <a:lstStyle/>
          <a:p>
            <a:pPr algn="ctr">
              <a:defRPr/>
            </a:pPr>
            <a:r>
              <a:rPr lang="en-US" b="1" u="sng" dirty="0">
                <a:solidFill>
                  <a:schemeClr val="accent1">
                    <a:lumMod val="50000"/>
                  </a:schemeClr>
                </a:solidFill>
              </a:rPr>
              <a:t>FAITH OF OUR FATHERS [GHS 78]</a:t>
            </a:r>
          </a:p>
        </p:txBody>
      </p:sp>
      <p:grpSp>
        <p:nvGrpSpPr>
          <p:cNvPr id="3" name="Group 2">
            <a:extLst>
              <a:ext uri="{FF2B5EF4-FFF2-40B4-BE49-F238E27FC236}">
                <a16:creationId xmlns:a16="http://schemas.microsoft.com/office/drawing/2014/main" id="{6E756098-6A5B-48AD-ACD6-D5FB06F23E79}"/>
              </a:ext>
            </a:extLst>
          </p:cNvPr>
          <p:cNvGrpSpPr/>
          <p:nvPr/>
        </p:nvGrpSpPr>
        <p:grpSpPr>
          <a:xfrm>
            <a:off x="191343" y="1706521"/>
            <a:ext cx="12000657" cy="4170372"/>
            <a:chOff x="2351583" y="1884050"/>
            <a:chExt cx="9361040" cy="3620318"/>
          </a:xfrm>
        </p:grpSpPr>
        <p:sp>
          <p:nvSpPr>
            <p:cNvPr id="8195" name="TextBox 1"/>
            <p:cNvSpPr txBox="1">
              <a:spLocks noChangeArrowheads="1"/>
            </p:cNvSpPr>
            <p:nvPr/>
          </p:nvSpPr>
          <p:spPr bwMode="auto">
            <a:xfrm>
              <a:off x="2999656" y="1884050"/>
              <a:ext cx="8712967" cy="36203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ts val="600"/>
                </a:spcBef>
                <a:buNone/>
              </a:pPr>
              <a:r>
                <a:rPr lang="en-US" altLang="en-US" sz="4000" b="1" dirty="0">
                  <a:latin typeface="Arial" panose="020B0604020202020204" pitchFamily="34" charset="0"/>
                  <a:cs typeface="Arial" panose="020B0604020202020204" pitchFamily="34" charset="0"/>
                </a:rPr>
                <a:t>Faith of our fathers! we will love</a:t>
              </a:r>
            </a:p>
            <a:p>
              <a:pPr>
                <a:lnSpc>
                  <a:spcPct val="100000"/>
                </a:lnSpc>
                <a:spcBef>
                  <a:spcPts val="600"/>
                </a:spcBef>
                <a:buNone/>
              </a:pPr>
              <a:r>
                <a:rPr lang="en-US" altLang="en-US" sz="4000" b="1" dirty="0">
                  <a:latin typeface="Arial" panose="020B0604020202020204" pitchFamily="34" charset="0"/>
                  <a:cs typeface="Arial" panose="020B0604020202020204" pitchFamily="34" charset="0"/>
                </a:rPr>
                <a:t>Both friend and foe in all our strife,</a:t>
              </a:r>
            </a:p>
            <a:p>
              <a:pPr>
                <a:lnSpc>
                  <a:spcPct val="100000"/>
                </a:lnSpc>
                <a:spcBef>
                  <a:spcPts val="600"/>
                </a:spcBef>
                <a:buNone/>
              </a:pPr>
              <a:r>
                <a:rPr lang="en-US" altLang="en-US" sz="4000" b="1" dirty="0">
                  <a:latin typeface="Arial" panose="020B0604020202020204" pitchFamily="34" charset="0"/>
                  <a:cs typeface="Arial" panose="020B0604020202020204" pitchFamily="34" charset="0"/>
                </a:rPr>
                <a:t>And preach Thee, too, as love knows how</a:t>
              </a:r>
            </a:p>
            <a:p>
              <a:pPr>
                <a:lnSpc>
                  <a:spcPct val="100000"/>
                </a:lnSpc>
                <a:spcBef>
                  <a:spcPts val="600"/>
                </a:spcBef>
                <a:buNone/>
              </a:pPr>
              <a:r>
                <a:rPr lang="en-US" altLang="en-US" sz="4000" b="1" dirty="0">
                  <a:latin typeface="Arial" panose="020B0604020202020204" pitchFamily="34" charset="0"/>
                  <a:cs typeface="Arial" panose="020B0604020202020204" pitchFamily="34" charset="0"/>
                </a:rPr>
                <a:t>By kindly words and virtuous life.</a:t>
              </a:r>
            </a:p>
            <a:p>
              <a:pPr>
                <a:lnSpc>
                  <a:spcPct val="100000"/>
                </a:lnSpc>
                <a:spcBef>
                  <a:spcPts val="600"/>
                </a:spcBef>
                <a:buNone/>
              </a:pPr>
              <a:r>
                <a:rPr lang="en-US" altLang="en-US" sz="4000" b="1" i="1" dirty="0">
                  <a:solidFill>
                    <a:srgbClr val="0070C0"/>
                  </a:solidFill>
                  <a:latin typeface="Arial" panose="020B0604020202020204" pitchFamily="34" charset="0"/>
                  <a:cs typeface="Arial" panose="020B0604020202020204" pitchFamily="34" charset="0"/>
                </a:rPr>
                <a:t>Faith of our fathers, holy faith!</a:t>
              </a:r>
            </a:p>
            <a:p>
              <a:pPr>
                <a:lnSpc>
                  <a:spcPct val="100000"/>
                </a:lnSpc>
                <a:spcBef>
                  <a:spcPts val="600"/>
                </a:spcBef>
                <a:buNone/>
              </a:pPr>
              <a:r>
                <a:rPr lang="en-US" altLang="en-US" sz="4000" b="1" i="1" dirty="0">
                  <a:solidFill>
                    <a:srgbClr val="0070C0"/>
                  </a:solidFill>
                  <a:latin typeface="Arial" panose="020B0604020202020204" pitchFamily="34" charset="0"/>
                  <a:cs typeface="Arial" panose="020B0604020202020204" pitchFamily="34" charset="0"/>
                </a:rPr>
                <a:t>We will be true to Thee till death</a:t>
              </a:r>
              <a:r>
                <a:rPr lang="en-US" altLang="en-US" sz="4000" b="1" i="1" dirty="0">
                  <a:latin typeface="Arial" panose="020B0604020202020204" pitchFamily="34" charset="0"/>
                  <a:cs typeface="Arial" panose="020B0604020202020204" pitchFamily="34" charset="0"/>
                </a:rPr>
                <a:t>.</a:t>
              </a:r>
            </a:p>
          </p:txBody>
        </p:sp>
        <p:sp>
          <p:nvSpPr>
            <p:cNvPr id="8196" name="TextBox 5"/>
            <p:cNvSpPr txBox="1">
              <a:spLocks noChangeArrowheads="1"/>
            </p:cNvSpPr>
            <p:nvPr/>
          </p:nvSpPr>
          <p:spPr bwMode="auto">
            <a:xfrm>
              <a:off x="2351583" y="1886596"/>
              <a:ext cx="648072" cy="6145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nl-NL" altLang="en-US" sz="4000" b="1" dirty="0"/>
                <a:t>3.</a:t>
              </a:r>
              <a:endParaRPr lang="en-US" altLang="en-US" sz="4000" b="1" dirty="0"/>
            </a:p>
          </p:txBody>
        </p:sp>
      </p:grpSp>
      <p:sp>
        <p:nvSpPr>
          <p:cNvPr id="6" name="Content Placeholder 2">
            <a:extLst>
              <a:ext uri="{FF2B5EF4-FFF2-40B4-BE49-F238E27FC236}">
                <a16:creationId xmlns:a16="http://schemas.microsoft.com/office/drawing/2014/main" id="{B28A0193-5E1E-4EE4-878A-0F039D03172B}"/>
              </a:ext>
            </a:extLst>
          </p:cNvPr>
          <p:cNvSpPr>
            <a:spLocks noGrp="1"/>
          </p:cNvSpPr>
          <p:nvPr>
            <p:ph idx="1"/>
          </p:nvPr>
        </p:nvSpPr>
        <p:spPr>
          <a:xfrm>
            <a:off x="3215680" y="5949280"/>
            <a:ext cx="5111750" cy="392113"/>
          </a:xfrm>
        </p:spPr>
        <p:txBody>
          <a:bodyPr rtlCol="0">
            <a:noAutofit/>
          </a:bodyPr>
          <a:lstStyle/>
          <a:p>
            <a:pPr marL="0" indent="0" algn="ctr">
              <a:buNone/>
              <a:defRPr/>
            </a:pPr>
            <a:r>
              <a:rPr lang="en-US" b="1" dirty="0">
                <a:solidFill>
                  <a:srgbClr val="FF0000"/>
                </a:solidFill>
                <a:effectLst>
                  <a:outerShdw blurRad="38100" dist="38100" dir="2700000" algn="tl">
                    <a:srgbClr val="000000">
                      <a:alpha val="43137"/>
                    </a:srgbClr>
                  </a:outerShdw>
                </a:effectLst>
              </a:rPr>
              <a:t>END OF HYMN </a:t>
            </a:r>
          </a:p>
        </p:txBody>
      </p:sp>
    </p:spTree>
    <p:extLst>
      <p:ext uri="{BB962C8B-B14F-4D97-AF65-F5344CB8AC3E}">
        <p14:creationId xmlns:p14="http://schemas.microsoft.com/office/powerpoint/2010/main" val="13448799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055688" y="2781300"/>
            <a:ext cx="9721850" cy="1152525"/>
          </a:xfrm>
        </p:spPr>
        <p:txBody>
          <a:bodyPr rtlCol="0">
            <a:noAutofit/>
          </a:bodyPr>
          <a:lstStyle/>
          <a:p>
            <a:pPr marL="0" indent="0" algn="ctr" eaLnBrk="1" fontAlgn="auto" hangingPunct="1">
              <a:spcAft>
                <a:spcPts val="0"/>
              </a:spcAft>
              <a:buFont typeface="Arial" panose="020B0604020202020204" pitchFamily="34" charset="0"/>
              <a:buNone/>
              <a:defRPr/>
            </a:pPr>
            <a:r>
              <a:rPr lang="en-US" sz="11500" b="1" dirty="0">
                <a:solidFill>
                  <a:srgbClr val="000099"/>
                </a:solidFill>
                <a:effectLst>
                  <a:outerShdw blurRad="38100" dist="38100" dir="2700000" algn="tl">
                    <a:srgbClr val="000000">
                      <a:alpha val="43137"/>
                    </a:srgbClr>
                  </a:outerShdw>
                </a:effectLst>
              </a:rPr>
              <a:t>WORSHIP</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Title 1"/>
          <p:cNvSpPr>
            <a:spLocks noGrp="1"/>
          </p:cNvSpPr>
          <p:nvPr>
            <p:ph type="title"/>
          </p:nvPr>
        </p:nvSpPr>
        <p:spPr>
          <a:xfrm>
            <a:off x="1992313" y="1484313"/>
            <a:ext cx="7886700" cy="593725"/>
          </a:xfrm>
        </p:spPr>
        <p:txBody>
          <a:bodyPr>
            <a:normAutofit fontScale="90000"/>
          </a:bodyPr>
          <a:lstStyle/>
          <a:p>
            <a:pPr algn="ctr" eaLnBrk="1" hangingPunct="1"/>
            <a:r>
              <a:rPr lang="en-US" altLang="en-US" sz="4800" b="1" dirty="0">
                <a:solidFill>
                  <a:srgbClr val="FF0000"/>
                </a:solidFill>
              </a:rPr>
              <a:t>TODAY’S SERMON</a:t>
            </a:r>
          </a:p>
        </p:txBody>
      </p:sp>
      <p:sp>
        <p:nvSpPr>
          <p:cNvPr id="3" name="Content Placeholder 2"/>
          <p:cNvSpPr>
            <a:spLocks noGrp="1"/>
          </p:cNvSpPr>
          <p:nvPr>
            <p:ph idx="1"/>
          </p:nvPr>
        </p:nvSpPr>
        <p:spPr>
          <a:xfrm>
            <a:off x="1954" y="2852936"/>
            <a:ext cx="12167320" cy="2376264"/>
          </a:xfrm>
        </p:spPr>
        <p:txBody>
          <a:bodyPr rtlCol="0">
            <a:noAutofit/>
          </a:bodyPr>
          <a:lstStyle/>
          <a:p>
            <a:pPr marL="0" indent="0" algn="ctr">
              <a:lnSpc>
                <a:spcPct val="100000"/>
              </a:lnSpc>
              <a:buNone/>
              <a:defRPr/>
            </a:pPr>
            <a:r>
              <a:rPr lang="en-US" sz="7200" b="1" dirty="0">
                <a:solidFill>
                  <a:srgbClr val="7030A0"/>
                </a:solidFill>
                <a:effectLst>
                  <a:outerShdw blurRad="38100" dist="38100" dir="2700000" algn="tl">
                    <a:srgbClr val="000000">
                      <a:alpha val="43137"/>
                    </a:srgbClr>
                  </a:outerShdw>
                </a:effectLst>
                <a:latin typeface="Aharoni" panose="02010803020104030203" pitchFamily="2" charset="-79"/>
                <a:cs typeface="Aharoni" panose="02010803020104030203" pitchFamily="2" charset="-79"/>
              </a:rPr>
              <a:t>“LEARNING FROM THE HEROES OF FAITH”</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2078491" y="3213100"/>
            <a:ext cx="7798482" cy="1192955"/>
          </a:xfrm>
          <a:prstGeom prst="rect">
            <a:avLst/>
          </a:prstGeom>
        </p:spPr>
        <p:txBody>
          <a:bodyPr wrap="none">
            <a:spAutoFit/>
          </a:bodyPr>
          <a:lstStyle/>
          <a:p>
            <a:pPr algn="ctr" eaLnBrk="1" fontAlgn="auto" hangingPunct="1">
              <a:lnSpc>
                <a:spcPct val="70000"/>
              </a:lnSpc>
              <a:spcBef>
                <a:spcPts val="0"/>
              </a:spcBef>
              <a:spcAft>
                <a:spcPts val="0"/>
              </a:spcAft>
              <a:defRPr/>
            </a:pPr>
            <a:r>
              <a:rPr lang="en-US" sz="9600" b="1" dirty="0">
                <a:solidFill>
                  <a:srgbClr val="FF0000"/>
                </a:solidFill>
                <a:effectLst>
                  <a:outerShdw blurRad="38100" dist="38100" dir="2700000" algn="tl">
                    <a:srgbClr val="000000">
                      <a:alpha val="43137"/>
                    </a:srgbClr>
                  </a:outerShdw>
                </a:effectLst>
                <a:latin typeface="+mn-lt"/>
              </a:rPr>
              <a:t>TIME TO PRAY!</a:t>
            </a:r>
          </a:p>
        </p:txBody>
      </p:sp>
    </p:spTree>
  </p:cSld>
  <p:clrMapOvr>
    <a:masterClrMapping/>
  </p:clrMapOvr>
</p:sld>
</file>

<file path=ppt/theme/theme1.xml><?xml version="1.0" encoding="utf-8"?>
<a:theme xmlns:a="http://schemas.openxmlformats.org/drawingml/2006/main" name="Template_Netherlands">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Benelux_Template" id="{E0BCA5DA-DB40-4CBA-8103-F25E65B5CF37}" vid="{D3195829-82FE-49B2-B9D0-5D5F4AACCD0F}"/>
    </a:ext>
  </a:extLst>
</a:theme>
</file>

<file path=ppt/theme/theme2.xml><?xml version="1.0" encoding="utf-8"?>
<a:theme xmlns:a="http://schemas.openxmlformats.org/drawingml/2006/main" name="1_Template_Netherlands">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Benelux_Template" id="{E0BCA5DA-DB40-4CBA-8103-F25E65B5CF37}" vid="{D3195829-82FE-49B2-B9D0-5D5F4AACCD0F}"/>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Template_Netherlands</Template>
  <TotalTime>16</TotalTime>
  <Words>1746</Words>
  <Application>Microsoft Office PowerPoint</Application>
  <PresentationFormat>Widescreen</PresentationFormat>
  <Paragraphs>216</Paragraphs>
  <Slides>37</Slides>
  <Notes>4</Notes>
  <HiddenSlides>0</HiddenSlides>
  <MMClips>1</MMClips>
  <ScaleCrop>false</ScaleCrop>
  <HeadingPairs>
    <vt:vector size="4" baseType="variant">
      <vt:variant>
        <vt:lpstr>Theme</vt:lpstr>
      </vt:variant>
      <vt:variant>
        <vt:i4>3</vt:i4>
      </vt:variant>
      <vt:variant>
        <vt:lpstr>Slide Titles</vt:lpstr>
      </vt:variant>
      <vt:variant>
        <vt:i4>37</vt:i4>
      </vt:variant>
    </vt:vector>
  </HeadingPairs>
  <TitlesOfParts>
    <vt:vector size="40" baseType="lpstr">
      <vt:lpstr>Template_Netherlands</vt:lpstr>
      <vt:lpstr>1_Template_Netherlands</vt:lpstr>
      <vt:lpstr>Office Theme</vt:lpstr>
      <vt:lpstr>PowerPoint Presentation</vt:lpstr>
      <vt:lpstr>PowerPoint Presentation</vt:lpstr>
      <vt:lpstr>WILL YOUR ANCHOR HOLD? [GHS 21]</vt:lpstr>
      <vt:lpstr>PowerPoint Presentation</vt:lpstr>
      <vt:lpstr>WILL YOUR ANCHOR HOLD? [GHS 21]</vt:lpstr>
      <vt:lpstr>PowerPoint Presentation</vt:lpstr>
      <vt:lpstr>WILL YOUR ANCHOR HOLD? [GHS 21]</vt:lpstr>
      <vt:lpstr>PowerPoint Presentation</vt:lpstr>
      <vt:lpstr>WILL YOUR ANCHOR HOLD? [GHS 21]</vt:lpstr>
      <vt:lpstr>PowerPoint Presentation</vt:lpstr>
      <vt:lpstr>WILL YOUR ANCHOR HOLD? [GHS 21]</vt:lpstr>
      <vt:lpstr>PowerPoint Presentation</vt:lpstr>
      <vt:lpstr>SEARCH THE SCRIPTURES</vt:lpstr>
      <vt:lpstr>RECAP OF OUR LAST STUDY</vt:lpstr>
      <vt:lpstr>TODAY’S STUDY: LESSON 759: DAVID’S DECEPTION AND REJECTION</vt:lpstr>
      <vt:lpstr>INTRODUCTION</vt:lpstr>
      <vt:lpstr>DAVID’S FEAR AND FLIGHT 1 Samuel 27:1-7</vt:lpstr>
      <vt:lpstr>DECEPTION BY DAVID 1 Samuel 27:8-12; 21:10-15</vt:lpstr>
      <vt:lpstr>DECEPTION BY DAVID 1 Samuel 27:8-12; 21:10-15</vt:lpstr>
      <vt:lpstr>DISCERNMENT BY PRINCES OF THE PHILISTINES AND REJECTION OF DAVID 1 Samuel 29:1-11</vt:lpstr>
      <vt:lpstr>CONCLUSION</vt:lpstr>
      <vt:lpstr>TITHES &amp; OFFERING</vt:lpstr>
      <vt:lpstr>PowerPoint Presentation</vt:lpstr>
      <vt:lpstr>PowerPoint Presentation</vt:lpstr>
      <vt:lpstr>Bringing the church into the limelight and souls to the light.</vt:lpstr>
      <vt:lpstr>NORTHERN EUROPEAN GENERAL CONFERENCE 2020</vt:lpstr>
      <vt:lpstr>CONFERENCE FEE</vt:lpstr>
      <vt:lpstr>WHAT IS EXPECTED OF YOU?</vt:lpstr>
      <vt:lpstr>CLARION CALL TO THE NATIONAL PRAYER</vt:lpstr>
      <vt:lpstr>BIBLE READING</vt:lpstr>
      <vt:lpstr>HYMN </vt:lpstr>
      <vt:lpstr>FAITH OF OUR FATHERS [GHS 78]</vt:lpstr>
      <vt:lpstr>FAITH OF OUR FATHERS [GHS 78]</vt:lpstr>
      <vt:lpstr>FAITH OF OUR FATHERS [GHS 78]</vt:lpstr>
      <vt:lpstr>PowerPoint Presentation</vt:lpstr>
      <vt:lpstr>TODAY’S SERMON</vt:lpstr>
      <vt:lpstr>PowerPoint Presentation</vt:lpstr>
    </vt:vector>
  </TitlesOfParts>
  <Company>Ericsson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Ballard Asare-Bediako</dc:creator>
  <cp:lastModifiedBy>G. ANOKYE</cp:lastModifiedBy>
  <cp:revision>1963</cp:revision>
  <dcterms:created xsi:type="dcterms:W3CDTF">2015-01-01T19:49:41Z</dcterms:created>
  <dcterms:modified xsi:type="dcterms:W3CDTF">2019-09-15T09:26:52Z</dcterms:modified>
</cp:coreProperties>
</file>