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59" r:id="rId5"/>
    <p:sldId id="260" r:id="rId6"/>
    <p:sldId id="283" r:id="rId7"/>
    <p:sldId id="277" r:id="rId8"/>
    <p:sldId id="263" r:id="rId9"/>
    <p:sldId id="264" r:id="rId10"/>
    <p:sldId id="265" r:id="rId11"/>
    <p:sldId id="266" r:id="rId12"/>
    <p:sldId id="267"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3292CD-CA4A-4343-95B4-921A3CDCAB1A}" v="42" dt="2026-09-09T13:11:11.2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150" autoAdjust="0"/>
  </p:normalViewPr>
  <p:slideViewPr>
    <p:cSldViewPr snapToGrid="0">
      <p:cViewPr varScale="1">
        <p:scale>
          <a:sx n="77" d="100"/>
          <a:sy n="77" d="100"/>
        </p:scale>
        <p:origin x="179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nso Ogunmolu" userId="994c0feeb0afd6e3" providerId="LiveId" clId="{DEC861BE-B82A-4187-843A-833F592CF81B}"/>
    <pc:docChg chg="undo custSel addSld delSld modSld">
      <pc:chgData name="Funso Ogunmolu" userId="994c0feeb0afd6e3" providerId="LiveId" clId="{DEC861BE-B82A-4187-843A-833F592CF81B}" dt="2026-09-09T13:11:15.139" v="415" actId="20577"/>
      <pc:docMkLst>
        <pc:docMk/>
      </pc:docMkLst>
      <pc:sldChg chg="modSp">
        <pc:chgData name="Funso Ogunmolu" userId="994c0feeb0afd6e3" providerId="LiveId" clId="{DEC861BE-B82A-4187-843A-833F592CF81B}" dt="2026-09-09T09:11:52.710" v="17"/>
        <pc:sldMkLst>
          <pc:docMk/>
          <pc:sldMk cId="0" sldId="256"/>
        </pc:sldMkLst>
        <pc:spChg chg="mod">
          <ac:chgData name="Funso Ogunmolu" userId="994c0feeb0afd6e3" providerId="LiveId" clId="{DEC861BE-B82A-4187-843A-833F592CF81B}" dt="2026-09-09T09:11:52.710" v="17"/>
          <ac:spMkLst>
            <pc:docMk/>
            <pc:sldMk cId="0" sldId="256"/>
            <ac:spMk id="3" creationId="{00000000-0000-0000-0000-000000000000}"/>
          </ac:spMkLst>
        </pc:spChg>
      </pc:sldChg>
      <pc:sldChg chg="addSp delSp modSp mod">
        <pc:chgData name="Funso Ogunmolu" userId="994c0feeb0afd6e3" providerId="LiveId" clId="{DEC861BE-B82A-4187-843A-833F592CF81B}" dt="2026-09-09T09:56:27.052" v="52" actId="14100"/>
        <pc:sldMkLst>
          <pc:docMk/>
          <pc:sldMk cId="0" sldId="258"/>
        </pc:sldMkLst>
        <pc:spChg chg="del mod">
          <ac:chgData name="Funso Ogunmolu" userId="994c0feeb0afd6e3" providerId="LiveId" clId="{DEC861BE-B82A-4187-843A-833F592CF81B}" dt="2026-09-09T09:14:57.010" v="31" actId="478"/>
          <ac:spMkLst>
            <pc:docMk/>
            <pc:sldMk cId="0" sldId="258"/>
            <ac:spMk id="3" creationId="{00000000-0000-0000-0000-000000000000}"/>
          </ac:spMkLst>
        </pc:spChg>
        <pc:spChg chg="add">
          <ac:chgData name="Funso Ogunmolu" userId="994c0feeb0afd6e3" providerId="LiveId" clId="{DEC861BE-B82A-4187-843A-833F592CF81B}" dt="2026-09-09T09:14:57.506" v="32" actId="22"/>
          <ac:spMkLst>
            <pc:docMk/>
            <pc:sldMk cId="0" sldId="258"/>
            <ac:spMk id="6" creationId="{FC49A15B-7E2C-16DA-DAFC-A7441CF7137E}"/>
          </ac:spMkLst>
        </pc:spChg>
        <pc:spChg chg="mod">
          <ac:chgData name="Funso Ogunmolu" userId="994c0feeb0afd6e3" providerId="LiveId" clId="{DEC861BE-B82A-4187-843A-833F592CF81B}" dt="2026-09-09T09:56:27.052" v="52" actId="14100"/>
          <ac:spMkLst>
            <pc:docMk/>
            <pc:sldMk cId="0" sldId="258"/>
            <ac:spMk id="8" creationId="{00000000-0000-0000-0000-000000000000}"/>
          </ac:spMkLst>
        </pc:spChg>
      </pc:sldChg>
      <pc:sldChg chg="addSp delSp modSp mod">
        <pc:chgData name="Funso Ogunmolu" userId="994c0feeb0afd6e3" providerId="LiveId" clId="{DEC861BE-B82A-4187-843A-833F592CF81B}" dt="2026-09-09T12:09:22.712" v="354" actId="1076"/>
        <pc:sldMkLst>
          <pc:docMk/>
          <pc:sldMk cId="0" sldId="259"/>
        </pc:sldMkLst>
        <pc:spChg chg="add del mod">
          <ac:chgData name="Funso Ogunmolu" userId="994c0feeb0afd6e3" providerId="LiveId" clId="{DEC861BE-B82A-4187-843A-833F592CF81B}" dt="2026-09-09T12:09:20.793" v="353" actId="14100"/>
          <ac:spMkLst>
            <pc:docMk/>
            <pc:sldMk cId="0" sldId="259"/>
            <ac:spMk id="3" creationId="{00000000-0000-0000-0000-000000000000}"/>
          </ac:spMkLst>
        </pc:spChg>
        <pc:spChg chg="mod">
          <ac:chgData name="Funso Ogunmolu" userId="994c0feeb0afd6e3" providerId="LiveId" clId="{DEC861BE-B82A-4187-843A-833F592CF81B}" dt="2026-09-09T12:09:22.712" v="354" actId="1076"/>
          <ac:spMkLst>
            <pc:docMk/>
            <pc:sldMk cId="0" sldId="259"/>
            <ac:spMk id="5" creationId="{AE3554D3-1954-BC8C-38C3-93FDAF7260FF}"/>
          </ac:spMkLst>
        </pc:spChg>
        <pc:spChg chg="add del mod">
          <ac:chgData name="Funso Ogunmolu" userId="994c0feeb0afd6e3" providerId="LiveId" clId="{DEC861BE-B82A-4187-843A-833F592CF81B}" dt="2026-09-09T09:27:42.695" v="36" actId="478"/>
          <ac:spMkLst>
            <pc:docMk/>
            <pc:sldMk cId="0" sldId="259"/>
            <ac:spMk id="7" creationId="{621781CE-B6B6-18ED-A2AA-7049CFF7E45B}"/>
          </ac:spMkLst>
        </pc:spChg>
        <pc:spChg chg="add mod">
          <ac:chgData name="Funso Ogunmolu" userId="994c0feeb0afd6e3" providerId="LiveId" clId="{DEC861BE-B82A-4187-843A-833F592CF81B}" dt="2026-09-09T09:28:49.338" v="48" actId="1076"/>
          <ac:spMkLst>
            <pc:docMk/>
            <pc:sldMk cId="0" sldId="259"/>
            <ac:spMk id="9" creationId="{82779D75-0EA9-3DA1-2DAB-C21578C609DA}"/>
          </ac:spMkLst>
        </pc:spChg>
        <pc:spChg chg="mod">
          <ac:chgData name="Funso Ogunmolu" userId="994c0feeb0afd6e3" providerId="LiveId" clId="{DEC861BE-B82A-4187-843A-833F592CF81B}" dt="2026-09-09T09:28:38.140" v="46"/>
          <ac:spMkLst>
            <pc:docMk/>
            <pc:sldMk cId="0" sldId="259"/>
            <ac:spMk id="11" creationId="{00000000-0000-0000-0000-000000000000}"/>
          </ac:spMkLst>
        </pc:spChg>
      </pc:sldChg>
      <pc:sldChg chg="modSp add mod">
        <pc:chgData name="Funso Ogunmolu" userId="994c0feeb0afd6e3" providerId="LiveId" clId="{DEC861BE-B82A-4187-843A-833F592CF81B}" dt="2026-09-09T12:10:11.899" v="360" actId="14100"/>
        <pc:sldMkLst>
          <pc:docMk/>
          <pc:sldMk cId="872178054" sldId="260"/>
        </pc:sldMkLst>
        <pc:spChg chg="mod">
          <ac:chgData name="Funso Ogunmolu" userId="994c0feeb0afd6e3" providerId="LiveId" clId="{DEC861BE-B82A-4187-843A-833F592CF81B}" dt="2026-09-09T12:10:11.899" v="360" actId="14100"/>
          <ac:spMkLst>
            <pc:docMk/>
            <pc:sldMk cId="872178054" sldId="260"/>
            <ac:spMk id="3" creationId="{526AB93A-83D0-49ED-B9E5-F2F7AC86CD0B}"/>
          </ac:spMkLst>
        </pc:spChg>
      </pc:sldChg>
      <pc:sldChg chg="modSp add mod modNotesTx">
        <pc:chgData name="Funso Ogunmolu" userId="994c0feeb0afd6e3" providerId="LiveId" clId="{DEC861BE-B82A-4187-843A-833F592CF81B}" dt="2026-09-09T12:12:13.392" v="378" actId="6549"/>
        <pc:sldMkLst>
          <pc:docMk/>
          <pc:sldMk cId="3021970496" sldId="263"/>
        </pc:sldMkLst>
        <pc:spChg chg="mod">
          <ac:chgData name="Funso Ogunmolu" userId="994c0feeb0afd6e3" providerId="LiveId" clId="{DEC861BE-B82A-4187-843A-833F592CF81B}" dt="2026-09-09T12:12:13.392" v="378" actId="6549"/>
          <ac:spMkLst>
            <pc:docMk/>
            <pc:sldMk cId="3021970496" sldId="263"/>
            <ac:spMk id="42" creationId="{1AA3CFB0-48BD-4E74-AC08-2E95CD654CD6}"/>
          </ac:spMkLst>
        </pc:spChg>
      </pc:sldChg>
      <pc:sldChg chg="add modNotesTx">
        <pc:chgData name="Funso Ogunmolu" userId="994c0feeb0afd6e3" providerId="LiveId" clId="{DEC861BE-B82A-4187-843A-833F592CF81B}" dt="2026-09-09T10:20:41.790" v="137" actId="20577"/>
        <pc:sldMkLst>
          <pc:docMk/>
          <pc:sldMk cId="2468870564" sldId="264"/>
        </pc:sldMkLst>
      </pc:sldChg>
      <pc:sldChg chg="modSp add mod modNotesTx">
        <pc:chgData name="Funso Ogunmolu" userId="994c0feeb0afd6e3" providerId="LiveId" clId="{DEC861BE-B82A-4187-843A-833F592CF81B}" dt="2026-09-09T10:52:25.578" v="320"/>
        <pc:sldMkLst>
          <pc:docMk/>
          <pc:sldMk cId="1496636655" sldId="265"/>
        </pc:sldMkLst>
        <pc:spChg chg="mod">
          <ac:chgData name="Funso Ogunmolu" userId="994c0feeb0afd6e3" providerId="LiveId" clId="{DEC861BE-B82A-4187-843A-833F592CF81B}" dt="2026-09-09T10:52:25.578" v="320"/>
          <ac:spMkLst>
            <pc:docMk/>
            <pc:sldMk cId="1496636655" sldId="265"/>
            <ac:spMk id="42" creationId="{D5FE9D32-5180-4982-9229-93DB30FEFE68}"/>
          </ac:spMkLst>
        </pc:spChg>
      </pc:sldChg>
      <pc:sldChg chg="modSp add mod setBg modNotesTx">
        <pc:chgData name="Funso Ogunmolu" userId="994c0feeb0afd6e3" providerId="LiveId" clId="{DEC861BE-B82A-4187-843A-833F592CF81B}" dt="2026-09-09T12:55:34.409" v="408" actId="1076"/>
        <pc:sldMkLst>
          <pc:docMk/>
          <pc:sldMk cId="1791117369" sldId="266"/>
        </pc:sldMkLst>
        <pc:spChg chg="mod">
          <ac:chgData name="Funso Ogunmolu" userId="994c0feeb0afd6e3" providerId="LiveId" clId="{DEC861BE-B82A-4187-843A-833F592CF81B}" dt="2026-09-09T12:55:34.409" v="408" actId="1076"/>
          <ac:spMkLst>
            <pc:docMk/>
            <pc:sldMk cId="1791117369" sldId="266"/>
            <ac:spMk id="3" creationId="{C2DCF4EF-CC37-47DF-A272-6C64BF0FC38B}"/>
          </ac:spMkLst>
        </pc:spChg>
        <pc:spChg chg="mod">
          <ac:chgData name="Funso Ogunmolu" userId="994c0feeb0afd6e3" providerId="LiveId" clId="{DEC861BE-B82A-4187-843A-833F592CF81B}" dt="2026-09-09T12:55:28.600" v="407" actId="1076"/>
          <ac:spMkLst>
            <pc:docMk/>
            <pc:sldMk cId="1791117369" sldId="266"/>
            <ac:spMk id="13" creationId="{1FCACDCB-0C8F-4F47-BC05-05E283D901DE}"/>
          </ac:spMkLst>
        </pc:spChg>
      </pc:sldChg>
      <pc:sldChg chg="modSp add mod modNotesTx">
        <pc:chgData name="Funso Ogunmolu" userId="994c0feeb0afd6e3" providerId="LiveId" clId="{DEC861BE-B82A-4187-843A-833F592CF81B}" dt="2026-09-09T13:11:15.139" v="415" actId="20577"/>
        <pc:sldMkLst>
          <pc:docMk/>
          <pc:sldMk cId="2375782874" sldId="267"/>
        </pc:sldMkLst>
        <pc:spChg chg="mod">
          <ac:chgData name="Funso Ogunmolu" userId="994c0feeb0afd6e3" providerId="LiveId" clId="{DEC861BE-B82A-4187-843A-833F592CF81B}" dt="2026-09-09T13:11:15.139" v="415" actId="20577"/>
          <ac:spMkLst>
            <pc:docMk/>
            <pc:sldMk cId="2375782874" sldId="267"/>
            <ac:spMk id="3" creationId="{5726220F-64AF-5D4E-529F-4F53CD27DA00}"/>
          </ac:spMkLst>
        </pc:spChg>
      </pc:sldChg>
      <pc:sldChg chg="modSp del mod">
        <pc:chgData name="Funso Ogunmolu" userId="994c0feeb0afd6e3" providerId="LiveId" clId="{DEC861BE-B82A-4187-843A-833F592CF81B}" dt="2026-09-09T10:41:04.684" v="194" actId="47"/>
        <pc:sldMkLst>
          <pc:docMk/>
          <pc:sldMk cId="0" sldId="269"/>
        </pc:sldMkLst>
        <pc:spChg chg="mod">
          <ac:chgData name="Funso Ogunmolu" userId="994c0feeb0afd6e3" providerId="LiveId" clId="{DEC861BE-B82A-4187-843A-833F592CF81B}" dt="2026-09-09T10:39:53.388" v="191" actId="122"/>
          <ac:spMkLst>
            <pc:docMk/>
            <pc:sldMk cId="0" sldId="269"/>
            <ac:spMk id="3" creationId="{00000000-0000-0000-0000-000000000000}"/>
          </ac:spMkLst>
        </pc:spChg>
      </pc:sldChg>
      <pc:sldChg chg="del">
        <pc:chgData name="Funso Ogunmolu" userId="994c0feeb0afd6e3" providerId="LiveId" clId="{DEC861BE-B82A-4187-843A-833F592CF81B}" dt="2026-09-09T10:18:34.472" v="135" actId="47"/>
        <pc:sldMkLst>
          <pc:docMk/>
          <pc:sldMk cId="0" sldId="276"/>
        </pc:sldMkLst>
      </pc:sldChg>
      <pc:sldChg chg="modSp mod">
        <pc:chgData name="Funso Ogunmolu" userId="994c0feeb0afd6e3" providerId="LiveId" clId="{DEC861BE-B82A-4187-843A-833F592CF81B}" dt="2026-09-09T12:11:47.367" v="376" actId="20577"/>
        <pc:sldMkLst>
          <pc:docMk/>
          <pc:sldMk cId="983311752" sldId="277"/>
        </pc:sldMkLst>
        <pc:graphicFrameChg chg="mod modGraphic">
          <ac:chgData name="Funso Ogunmolu" userId="994c0feeb0afd6e3" providerId="LiveId" clId="{DEC861BE-B82A-4187-843A-833F592CF81B}" dt="2026-09-09T12:11:47.367" v="376" actId="20577"/>
          <ac:graphicFrameMkLst>
            <pc:docMk/>
            <pc:sldMk cId="983311752" sldId="277"/>
            <ac:graphicFrameMk id="6" creationId="{00000000-0000-0000-0000-000000000000}"/>
          </ac:graphicFrameMkLst>
        </pc:graphicFrameChg>
      </pc:sldChg>
      <pc:sldChg chg="modSp mod">
        <pc:chgData name="Funso Ogunmolu" userId="994c0feeb0afd6e3" providerId="LiveId" clId="{DEC861BE-B82A-4187-843A-833F592CF81B}" dt="2026-09-09T12:32:51.759" v="393"/>
        <pc:sldMkLst>
          <pc:docMk/>
          <pc:sldMk cId="1647645489" sldId="283"/>
        </pc:sldMkLst>
        <pc:graphicFrameChg chg="mod modGraphic">
          <ac:chgData name="Funso Ogunmolu" userId="994c0feeb0afd6e3" providerId="LiveId" clId="{DEC861BE-B82A-4187-843A-833F592CF81B}" dt="2026-09-09T12:32:51.759" v="393"/>
          <ac:graphicFrameMkLst>
            <pc:docMk/>
            <pc:sldMk cId="1647645489" sldId="283"/>
            <ac:graphicFrameMk id="6" creationId="{7BB2D1BC-904E-1511-0666-6FD5BE67205B}"/>
          </ac:graphicFrameMkLst>
        </pc:graphicFrameChg>
      </pc:sldChg>
      <pc:sldChg chg="modSp del mod">
        <pc:chgData name="Funso Ogunmolu" userId="994c0feeb0afd6e3" providerId="LiveId" clId="{DEC861BE-B82A-4187-843A-833F592CF81B}" dt="2026-09-09T10:03:45.839" v="90" actId="47"/>
        <pc:sldMkLst>
          <pc:docMk/>
          <pc:sldMk cId="0" sldId="287"/>
        </pc:sldMkLst>
      </pc:sldChg>
      <pc:sldChg chg="del">
        <pc:chgData name="Funso Ogunmolu" userId="994c0feeb0afd6e3" providerId="LiveId" clId="{DEC861BE-B82A-4187-843A-833F592CF81B}" dt="2026-09-09T10:50:57.204" v="319" actId="47"/>
        <pc:sldMkLst>
          <pc:docMk/>
          <pc:sldMk cId="3147146620" sldId="288"/>
        </pc:sldMkLst>
      </pc:sldChg>
      <pc:sldChg chg="del">
        <pc:chgData name="Funso Ogunmolu" userId="994c0feeb0afd6e3" providerId="LiveId" clId="{DEC861BE-B82A-4187-843A-833F592CF81B}" dt="2026-09-09T10:20:45.567" v="138" actId="47"/>
        <pc:sldMkLst>
          <pc:docMk/>
          <pc:sldMk cId="1496636655" sldId="292"/>
        </pc:sldMkLst>
      </pc:sldChg>
      <pc:sldChg chg="modSp mod">
        <pc:chgData name="Funso Ogunmolu" userId="994c0feeb0afd6e3" providerId="LiveId" clId="{DEC861BE-B82A-4187-843A-833F592CF81B}" dt="2026-09-09T13:00:16.680" v="410"/>
        <pc:sldMkLst>
          <pc:docMk/>
          <pc:sldMk cId="402866119" sldId="294"/>
        </pc:sldMkLst>
        <pc:spChg chg="mod">
          <ac:chgData name="Funso Ogunmolu" userId="994c0feeb0afd6e3" providerId="LiveId" clId="{DEC861BE-B82A-4187-843A-833F592CF81B}" dt="2026-09-09T13:00:16.680" v="410"/>
          <ac:spMkLst>
            <pc:docMk/>
            <pc:sldMk cId="402866119" sldId="294"/>
            <ac:spMk id="3" creationId="{00000000-0000-0000-0000-000000000000}"/>
          </ac:spMkLst>
        </pc:spChg>
        <pc:spChg chg="mod">
          <ac:chgData name="Funso Ogunmolu" userId="994c0feeb0afd6e3" providerId="LiveId" clId="{DEC861BE-B82A-4187-843A-833F592CF81B}" dt="2026-09-09T09:14:33.842" v="30"/>
          <ac:spMkLst>
            <pc:docMk/>
            <pc:sldMk cId="402866119" sldId="294"/>
            <ac:spMk id="5" creationId="{00000000-0000-0000-0000-000000000000}"/>
          </ac:spMkLst>
        </pc:spChg>
      </pc:sldChg>
      <pc:sldChg chg="modSp del">
        <pc:chgData name="Funso Ogunmolu" userId="994c0feeb0afd6e3" providerId="LiveId" clId="{DEC861BE-B82A-4187-843A-833F592CF81B}" dt="2026-09-09T10:24:03.588" v="146" actId="47"/>
        <pc:sldMkLst>
          <pc:docMk/>
          <pc:sldMk cId="3471767709" sldId="296"/>
        </pc:sldMkLst>
      </pc:sldChg>
      <pc:sldChg chg="del">
        <pc:chgData name="Funso Ogunmolu" userId="994c0feeb0afd6e3" providerId="LiveId" clId="{DEC861BE-B82A-4187-843A-833F592CF81B}" dt="2026-09-09T10:24:05.436" v="147" actId="47"/>
        <pc:sldMkLst>
          <pc:docMk/>
          <pc:sldMk cId="1113438489" sldId="297"/>
        </pc:sldMkLst>
      </pc:sldChg>
      <pc:sldChg chg="del">
        <pc:chgData name="Funso Ogunmolu" userId="994c0feeb0afd6e3" providerId="LiveId" clId="{DEC861BE-B82A-4187-843A-833F592CF81B}" dt="2026-09-09T10:24:06.306" v="148" actId="47"/>
        <pc:sldMkLst>
          <pc:docMk/>
          <pc:sldMk cId="274308517" sldId="29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US" sz="3200" kern="1200" dirty="0"/>
            <a:t>Why did Christ rebuke the insincere sign seekers and warn His disciples about the “leaven” (yeast) of the Pharisees?</a:t>
          </a:r>
          <a:r>
            <a:rPr lang="en-US" sz="3200" kern="1200" dirty="0">
              <a:latin typeface="Calibri Light"/>
            </a:rPr>
            <a:t> </a:t>
          </a:r>
          <a:endParaRPr lang="fr-FR" sz="3200" b="1" i="1" kern="1200" dirty="0"/>
        </a:p>
        <a:p>
          <a:pPr algn="ctr">
            <a:lnSpc>
              <a:spcPct val="100000"/>
            </a:lnSpc>
            <a:spcBef>
              <a:spcPct val="0"/>
            </a:spcBef>
            <a:spcAft>
              <a:spcPts val="600"/>
            </a:spcAft>
          </a:pPr>
          <a:r>
            <a:rPr lang="fr-FR" sz="3200" b="1" i="0" kern="1200" dirty="0"/>
            <a:t>Matthew 16:5-12;</a:t>
          </a:r>
          <a:r>
            <a:rPr lang="en-US" sz="3200" b="1" i="0" kern="1200" dirty="0"/>
            <a:t> Luke 12:1; </a:t>
          </a:r>
        </a:p>
        <a:p>
          <a:pPr algn="ctr">
            <a:lnSpc>
              <a:spcPct val="100000"/>
            </a:lnSpc>
            <a:spcBef>
              <a:spcPct val="0"/>
            </a:spcBef>
            <a:spcAft>
              <a:spcPts val="600"/>
            </a:spcAft>
          </a:pPr>
          <a:r>
            <a:rPr lang="fr-FR" sz="3200" b="1" i="0" kern="1200" dirty="0"/>
            <a:t>1 Corinthians 5:6-8</a:t>
          </a:r>
          <a:endParaRPr lang="en-US" b="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5090" custScaleY="76115" custLinFactNeighborX="-318" custLinFactNeighborY="-2628">
        <dgm:presLayoutVars>
          <dgm:chPref val="3"/>
        </dgm:presLayoutVars>
      </dgm:prSet>
      <dgm:spPr/>
    </dgm:pt>
    <dgm:pt modelId="{39243EBB-08C3-40AD-9EBD-DFB2E309673B}" type="pres">
      <dgm:prSet presAssocID="{60B4422F-B5F1-45C8-8FA5-66CA47A48205}" presName="hierChild2" presStyleCnt="0"/>
      <dgm:spPr/>
    </dgm:pt>
  </dgm:ptLst>
  <dgm:cxnLst>
    <dgm:cxn modelId="{DC28F511-AEFF-4F35-9C0F-48EB970760AE}" type="presOf" srcId="{60B4422F-B5F1-45C8-8FA5-66CA47A48205}" destId="{DDCA46C2-3612-464D-9F92-813CC60D482F}" srcOrd="0" destOrd="0" presId="urn:microsoft.com/office/officeart/2005/8/layout/hierarchy1#5"/>
    <dgm:cxn modelId="{A21F6075-259E-4E2D-A21E-46E7ED952A30}" type="presOf" srcId="{49828610-9B16-48BE-81A5-8175BFC125E8}" destId="{7BC538D0-47AE-414F-9DE4-F18E62186D5B}"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F1B6E04E-9769-4EA5-9981-77CFD4AD7525}" type="presParOf" srcId="{7BC538D0-47AE-414F-9DE4-F18E62186D5B}" destId="{A5087579-C124-49EC-86E7-A232783731D9}" srcOrd="0" destOrd="0" presId="urn:microsoft.com/office/officeart/2005/8/layout/hierarchy1#5"/>
    <dgm:cxn modelId="{19A589EB-D87A-4D76-B0B9-03F75FE18F18}" type="presParOf" srcId="{A5087579-C124-49EC-86E7-A232783731D9}" destId="{E432CA65-1FEE-4816-920D-95060379FF5B}" srcOrd="0" destOrd="0" presId="urn:microsoft.com/office/officeart/2005/8/layout/hierarchy1#5"/>
    <dgm:cxn modelId="{6CAFC2AE-3EC1-4E92-AA64-184490B6D1CE}" type="presParOf" srcId="{E432CA65-1FEE-4816-920D-95060379FF5B}" destId="{A31D16F8-974D-4512-94F2-E4F4716BC42E}" srcOrd="0" destOrd="0" presId="urn:microsoft.com/office/officeart/2005/8/layout/hierarchy1#5"/>
    <dgm:cxn modelId="{1A1729D6-65C7-445A-A262-DF8AB2DCC579}" type="presParOf" srcId="{E432CA65-1FEE-4816-920D-95060379FF5B}" destId="{DDCA46C2-3612-464D-9F92-813CC60D482F}" srcOrd="1" destOrd="0" presId="urn:microsoft.com/office/officeart/2005/8/layout/hierarchy1#5"/>
    <dgm:cxn modelId="{0AF1DC21-69B0-4D51-A360-433E0B6BA9EA}"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dirty="0"/>
            <a:t>Why is it important to have a proper knowledge of who Jesus is?</a:t>
          </a:r>
          <a:endParaRPr lang="en-GB" sz="3200" b="1" i="0" dirty="0"/>
        </a:p>
        <a:p>
          <a:pPr algn="ctr">
            <a:lnSpc>
              <a:spcPct val="100000"/>
            </a:lnSpc>
            <a:spcBef>
              <a:spcPct val="0"/>
            </a:spcBef>
            <a:spcAft>
              <a:spcPts val="600"/>
            </a:spcAft>
          </a:pPr>
          <a:r>
            <a:rPr lang="en-US" sz="3200" b="1" i="0" dirty="0"/>
            <a:t>Matthew 16:15–17; John</a:t>
          </a:r>
          <a:r>
            <a:rPr lang="en-GB" sz="3200" b="1" i="0" dirty="0"/>
            <a:t> 17:3; </a:t>
          </a:r>
        </a:p>
        <a:p>
          <a:pPr algn="ctr">
            <a:lnSpc>
              <a:spcPct val="100000"/>
            </a:lnSpc>
            <a:spcBef>
              <a:spcPct val="0"/>
            </a:spcBef>
            <a:spcAft>
              <a:spcPts val="600"/>
            </a:spcAft>
          </a:pPr>
          <a:r>
            <a:rPr lang="en-GB" sz="3200" b="1" i="0" dirty="0"/>
            <a:t>Romans 10:9,10.</a:t>
          </a:r>
          <a:r>
            <a:rPr lang="en-GB" sz="3200" b="1" i="1" dirty="0">
              <a:latin typeface="Calibri Light"/>
            </a:rPr>
            <a:t> </a:t>
          </a:r>
          <a:endParaRPr lang="en-GB"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866328" y="-103647"/>
          <a:ext cx="8459549"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562123" y="557358"/>
          <a:ext cx="8459549"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US" sz="3200" kern="1200" dirty="0"/>
            <a:t>Why did Christ rebuke the insincere sign seekers and warn His disciples about the “leaven” (yeast) of the Pharisees?</a:t>
          </a:r>
          <a:r>
            <a:rPr lang="en-US" sz="3200" kern="1200" dirty="0">
              <a:latin typeface="Calibri Light"/>
            </a:rPr>
            <a:t> </a:t>
          </a:r>
          <a:endParaRPr lang="fr-FR" sz="3200" b="1" i="1" kern="1200" dirty="0"/>
        </a:p>
        <a:p>
          <a:pPr marL="0" lvl="0" indent="0" algn="ctr" defTabSz="1422400">
            <a:lnSpc>
              <a:spcPct val="100000"/>
            </a:lnSpc>
            <a:spcBef>
              <a:spcPct val="0"/>
            </a:spcBef>
            <a:spcAft>
              <a:spcPts val="600"/>
            </a:spcAft>
            <a:buNone/>
          </a:pPr>
          <a:r>
            <a:rPr lang="fr-FR" sz="3200" b="1" i="0" kern="1200" dirty="0"/>
            <a:t>Matthew 16:5-12;</a:t>
          </a:r>
          <a:r>
            <a:rPr lang="en-US" sz="3200" b="1" i="0" kern="1200" dirty="0"/>
            <a:t> Luke 12:1; </a:t>
          </a:r>
        </a:p>
        <a:p>
          <a:pPr marL="0" lvl="0" indent="0" algn="ctr" defTabSz="1422400">
            <a:lnSpc>
              <a:spcPct val="100000"/>
            </a:lnSpc>
            <a:spcBef>
              <a:spcPct val="0"/>
            </a:spcBef>
            <a:spcAft>
              <a:spcPts val="600"/>
            </a:spcAft>
            <a:buNone/>
          </a:pPr>
          <a:r>
            <a:rPr lang="fr-FR" sz="3200" b="1" i="0" kern="1200" dirty="0"/>
            <a:t>1 Corinthians 5:6-8</a:t>
          </a:r>
          <a:endParaRPr lang="en-US" b="1" kern="1200" dirty="0"/>
        </a:p>
      </dsp:txBody>
      <dsp:txXfrm>
        <a:off x="1650772" y="646007"/>
        <a:ext cx="8282251" cy="2849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Why is it important to have a proper knowledge of who Jesus is?</a:t>
          </a:r>
          <a:endParaRPr lang="en-GB" sz="3200" b="1" i="0" kern="1200" dirty="0"/>
        </a:p>
        <a:p>
          <a:pPr marL="0" lvl="0" indent="0" algn="ctr" defTabSz="1422400">
            <a:lnSpc>
              <a:spcPct val="100000"/>
            </a:lnSpc>
            <a:spcBef>
              <a:spcPct val="0"/>
            </a:spcBef>
            <a:spcAft>
              <a:spcPts val="600"/>
            </a:spcAft>
            <a:buNone/>
          </a:pPr>
          <a:r>
            <a:rPr lang="en-US" sz="3200" b="1" i="0" kern="1200" dirty="0"/>
            <a:t>Matthew 16:15–17; John</a:t>
          </a:r>
          <a:r>
            <a:rPr lang="en-GB" sz="3200" b="1" i="0" kern="1200" dirty="0"/>
            <a:t> 17:3; </a:t>
          </a:r>
        </a:p>
        <a:p>
          <a:pPr marL="0" lvl="0" indent="0" algn="ctr" defTabSz="1422400">
            <a:lnSpc>
              <a:spcPct val="100000"/>
            </a:lnSpc>
            <a:spcBef>
              <a:spcPct val="0"/>
            </a:spcBef>
            <a:spcAft>
              <a:spcPts val="600"/>
            </a:spcAft>
            <a:buNone/>
          </a:pPr>
          <a:r>
            <a:rPr lang="en-GB" sz="3200" b="1" i="0" kern="1200" dirty="0"/>
            <a:t>Romans 10:9,10.</a:t>
          </a:r>
          <a:r>
            <a:rPr lang="en-GB" sz="3200" b="1" i="1" kern="1200" dirty="0">
              <a:latin typeface="Calibri Light"/>
            </a:rPr>
            <a:t> </a:t>
          </a:r>
          <a:endParaRPr lang="en-GB" kern="1200" dirty="0"/>
        </a:p>
      </dsp:txBody>
      <dsp:txXfrm>
        <a:off x="2029989" y="596011"/>
        <a:ext cx="7395566"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850212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4115269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lnSpc>
                <a:spcPct val="100000"/>
              </a:lnSpc>
              <a:spcBef>
                <a:spcPct val="0"/>
              </a:spcBef>
              <a:spcAft>
                <a:spcPts val="600"/>
              </a:spcAft>
              <a:buFont typeface="+mj-lt"/>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3432870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958262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09/09/2026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US" b="1" dirty="0"/>
              <a:t>20-09-2026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REVIEW OF THE ASSIGNMENT FROM LAST STUDY</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448056"/>
            <a:ext cx="7688475" cy="5961890"/>
          </a:xfrm>
        </p:spPr>
        <p:txBody>
          <a:bodyPr anchor="ctr">
            <a:noAutofit/>
          </a:bodyPr>
          <a:lstStyle/>
          <a:p>
            <a:pPr marL="0" indent="0" algn="ctr">
              <a:buNone/>
            </a:pPr>
            <a:r>
              <a:rPr lang="en-GB" b="1" dirty="0">
                <a:solidFill>
                  <a:schemeClr val="tx1">
                    <a:lumMod val="65000"/>
                    <a:lumOff val="35000"/>
                  </a:schemeClr>
                </a:solidFill>
              </a:rPr>
              <a:t>A Christian family observes a long-standing cultural tradition that conflicts with a clear biblical command. Family members insist that refusing the practice would dishonour their parents and community.</a:t>
            </a:r>
          </a:p>
          <a:p>
            <a:pPr marL="0" indent="0" algn="ctr">
              <a:buNone/>
            </a:pPr>
            <a:r>
              <a:rPr lang="en-GB" b="1" dirty="0">
                <a:solidFill>
                  <a:schemeClr val="tx1">
                    <a:lumMod val="65000"/>
                    <a:lumOff val="35000"/>
                  </a:schemeClr>
                </a:solidFill>
              </a:rPr>
              <a:t>How should the believer respond to this with truth, humility and love? Explain how to distinguish between an acceptable cultural custom and an unscriptural tradition.</a:t>
            </a:r>
          </a:p>
          <a:p>
            <a:pPr marL="0" indent="0" algn="ctr">
              <a:buNone/>
            </a:pPr>
            <a:r>
              <a:rPr lang="en-GB" b="1" dirty="0">
                <a:solidFill>
                  <a:schemeClr val="tx1">
                    <a:lumMod val="65000"/>
                    <a:lumOff val="35000"/>
                  </a:schemeClr>
                </a:solidFill>
              </a:rPr>
              <a:t>Be ready to share your answer with Bible references.</a:t>
            </a:r>
          </a:p>
          <a:p>
            <a:pPr marL="0" indent="0" algn="ctr">
              <a:buNone/>
            </a:pPr>
            <a:endParaRPr lang="en-US" b="1" dirty="0"/>
          </a:p>
          <a:p>
            <a:pPr marL="0" indent="0" algn="ctr">
              <a:lnSpc>
                <a:spcPct val="110000"/>
              </a:lnSpc>
              <a:buNone/>
            </a:pPr>
            <a:r>
              <a:rPr lang="en-US" b="1" dirty="0">
                <a:latin typeface="Calibri" panose="020F0502020204030204" pitchFamily="34" charset="0"/>
              </a:rPr>
              <a:t>Volunteer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Christ exalts God’s commandments over traditions</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lang="en-US" altLang="en-US" sz="4800" b="1" i="0" u="sng" strike="noStrike" kern="1200" cap="none" spc="0" normalizeH="0" baseline="0" noProof="0" dirty="0">
                <a:ln>
                  <a:noFill/>
                </a:ln>
                <a:effectLst/>
                <a:uLnTx/>
                <a:uFillTx/>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37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t>
            </a:r>
            <a:r>
              <a:rPr lang="en-US" altLang="en-US" sz="4800" b="1" dirty="0">
                <a:solidFill>
                  <a:srgbClr val="FFFFFF"/>
                </a:solidFill>
              </a:rPr>
              <a:t> </a:t>
            </a:r>
            <a:br>
              <a:rPr lang="en-US" altLang="en-US" sz="4800" b="1" dirty="0"/>
            </a:br>
            <a:r>
              <a:rPr lang="en-US" altLang="en-US" sz="4800" b="1">
                <a:solidFill>
                  <a:srgbClr val="FFFFFF"/>
                </a:solidFill>
              </a:rPr>
              <a:t>Peter</a:t>
            </a:r>
            <a:r>
              <a:rPr lang="en-US" altLang="en-US" sz="4800" b="1" dirty="0">
                <a:solidFill>
                  <a:srgbClr val="FFFFFF"/>
                </a:solidFill>
              </a:rPr>
              <a:t> Confesses Christ </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a:t>MEMORY VERSE: ……</a:t>
            </a:r>
            <a:endParaRPr lang="en-US" sz="3200" kern="1200"/>
          </a:p>
        </p:txBody>
      </p:sp>
      <p:sp>
        <p:nvSpPr>
          <p:cNvPr id="8" name="Freeform: Shape 7"/>
          <p:cNvSpPr/>
          <p:nvPr/>
        </p:nvSpPr>
        <p:spPr>
          <a:xfrm>
            <a:off x="5030356" y="1578635"/>
            <a:ext cx="7074557" cy="2901926"/>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t>
            </a:r>
            <a:r>
              <a:rPr lang="en-GB" sz="2800" i="1" dirty="0"/>
              <a:t>And</a:t>
            </a:r>
            <a:r>
              <a:rPr lang="en-GB" sz="2800" i="1" dirty="0">
                <a:ea typeface="+mn-lt"/>
                <a:cs typeface="+mn-lt"/>
              </a:rPr>
              <a:t> Simon Peter answered and said, Thou art the Christ, the Son of the living God.</a:t>
            </a:r>
            <a:r>
              <a:rPr lang="en-US" sz="2800" i="1" dirty="0"/>
              <a:t>”</a:t>
            </a:r>
          </a:p>
          <a:p>
            <a:pPr marL="180975" lvl="1" indent="-180975" algn="ctr" defTabSz="1289050">
              <a:lnSpc>
                <a:spcPct val="90000"/>
              </a:lnSpc>
              <a:spcBef>
                <a:spcPct val="0"/>
              </a:spcBef>
              <a:spcAft>
                <a:spcPct val="20000"/>
              </a:spcAft>
            </a:pPr>
            <a:r>
              <a:rPr lang="en-US" sz="2800" b="1" i="1" dirty="0"/>
              <a:t>(Matthew 16:16).</a:t>
            </a:r>
            <a:endParaRPr lang="en-GB" sz="2400" b="1" kern="1200" dirty="0"/>
          </a:p>
        </p:txBody>
      </p:sp>
      <p:sp>
        <p:nvSpPr>
          <p:cNvPr id="6" name="Freeform: Shape 5">
            <a:extLst>
              <a:ext uri="{FF2B5EF4-FFF2-40B4-BE49-F238E27FC236}">
                <a16:creationId xmlns:a16="http://schemas.microsoft.com/office/drawing/2014/main" id="{FC49A15B-7E2C-16DA-DAFC-A7441CF7137E}"/>
              </a:ext>
            </a:extLst>
          </p:cNvPr>
          <p:cNvSpPr>
            <a:spLocks noGrp="1"/>
          </p:cNvSpPr>
          <p:nvPr/>
        </p:nvSpPr>
        <p:spPr>
          <a:xfrm>
            <a:off x="5468388" y="5107262"/>
            <a:ext cx="6386727" cy="846498"/>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defTabSz="1644650">
              <a:lnSpc>
                <a:spcPct val="90000"/>
              </a:lnSpc>
              <a:spcBef>
                <a:spcPct val="0"/>
              </a:spcBef>
              <a:spcAft>
                <a:spcPct val="35000"/>
              </a:spcAft>
            </a:pPr>
            <a:r>
              <a:rPr sz="2800" b="1" dirty="0"/>
              <a:t>TEXT: </a:t>
            </a:r>
            <a:r>
              <a:rPr sz="2800" b="1" i="1" dirty="0"/>
              <a:t>Matthew 16:1–28; Mark 8:27–30; Luke 9:18–27; 18:31–34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114394" y="453488"/>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Content Placeholder 2"/>
          <p:cNvSpPr>
            <a:spLocks noGrp="1"/>
          </p:cNvSpPr>
          <p:nvPr>
            <p:ph idx="1"/>
          </p:nvPr>
        </p:nvSpPr>
        <p:spPr>
          <a:xfrm>
            <a:off x="4191608" y="413050"/>
            <a:ext cx="7534048" cy="4963172"/>
          </a:xfrm>
        </p:spPr>
        <p:txBody>
          <a:bodyPr anchor="ctr">
            <a:noAutofit/>
          </a:bodyPr>
          <a:lstStyle/>
          <a:p>
            <a:pPr marL="0" indent="0" algn="just">
              <a:lnSpc>
                <a:spcPct val="100000"/>
              </a:lnSpc>
              <a:buNone/>
            </a:pPr>
            <a:r>
              <a:rPr lang="en-US" dirty="0"/>
              <a:t>Peter’s confession that Jesus is “</a:t>
            </a:r>
            <a:r>
              <a:rPr lang="en-US" i="1" dirty="0"/>
              <a:t>the Christ, the Son of the living God</a:t>
            </a:r>
            <a:r>
              <a:rPr lang="en-US" dirty="0"/>
              <a:t>” is central to the Gospel. Others regarded Jesus as a prophet, but Peter declared the truth the Father had revealed to him. Believing in and confessing Christ are necessary for salvation.</a:t>
            </a:r>
          </a:p>
          <a:p>
            <a:pPr marL="0" indent="0" algn="just">
              <a:lnSpc>
                <a:spcPct val="100000"/>
              </a:lnSpc>
              <a:buNone/>
            </a:pPr>
            <a:r>
              <a:rPr lang="en-US" dirty="0"/>
              <a:t>Peter later resisted Christ’s coming suffering and death. This reminds us that knowing Christ must lead to submission to God’s will and faithful obedience, even through suffering.</a:t>
            </a:r>
            <a:endParaRPr lang="en-US" sz="2700" dirty="0">
              <a:latin typeface="Calibri (Body)"/>
              <a:ea typeface="Calibri (Body)"/>
              <a:cs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9" name="Rectangle 8">
            <a:extLst>
              <a:ext uri="{FF2B5EF4-FFF2-40B4-BE49-F238E27FC236}">
                <a16:creationId xmlns:a16="http://schemas.microsoft.com/office/drawing/2014/main" id="{82779D75-0EA9-3DA1-2DAB-C21578C609DA}"/>
              </a:ext>
            </a:extLst>
          </p:cNvPr>
          <p:cNvSpPr>
            <a:spLocks noGrp="1"/>
          </p:cNvSpPr>
          <p:nvPr/>
        </p:nvSpPr>
        <p:spPr>
          <a:xfrm>
            <a:off x="466342" y="4460416"/>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a:lnSpc>
                <a:spcPct val="90000"/>
              </a:lnSpc>
              <a:spcBef>
                <a:spcPct val="0"/>
              </a:spcBef>
              <a:spcAft>
                <a:spcPts val="0"/>
              </a:spcAft>
              <a:buClrTx/>
              <a:buSzTx/>
              <a:buFontTx/>
              <a:buNone/>
            </a:pPr>
            <a:r>
              <a:rPr sz="2800" b="1" i="1" dirty="0">
                <a:solidFill>
                  <a:srgbClr val="FFFFFF"/>
                </a:solidFill>
                <a:latin typeface="Cambria"/>
                <a:ea typeface="Cambria"/>
                <a:cs typeface="Cambria"/>
              </a:rPr>
              <a:t>Peter Confesses Christ</a:t>
            </a:r>
            <a:endParaRPr sz="2800" b="1" i="1" u="none" kern="1200" cap="none" spc="0" baseline="0" dirty="0">
              <a:ln>
                <a:noFill/>
              </a:ln>
              <a:solidFill>
                <a:srgbClr val="FFFFFF"/>
              </a:solidFill>
              <a:latin typeface="Cambria"/>
              <a:ea typeface="Cambria"/>
              <a:cs typeface="Cambri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7A51DBC5-2219-47B8-8429-C6C134EAE6CC}"/>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solidFill>
                <a:srgbClr val="FFFFFF"/>
              </a:solidFill>
            </a:endParaRPr>
          </a:p>
        </p:txBody>
      </p:sp>
      <p:sp>
        <p:nvSpPr>
          <p:cNvPr id="11" name="Rectangle 10">
            <a:extLst>
              <a:ext uri="{FF2B5EF4-FFF2-40B4-BE49-F238E27FC236}">
                <a16:creationId xmlns:a16="http://schemas.microsoft.com/office/drawing/2014/main" id="{D05D1703-B6C4-4674-9F95-1FA033D4B50A}"/>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solidFill>
                <a:srgbClr val="FFFFFF"/>
              </a:solidFill>
            </a:endParaRPr>
          </a:p>
        </p:txBody>
      </p:sp>
      <p:sp>
        <p:nvSpPr>
          <p:cNvPr id="13" name="Rectangle 12">
            <a:extLst>
              <a:ext uri="{FF2B5EF4-FFF2-40B4-BE49-F238E27FC236}">
                <a16:creationId xmlns:a16="http://schemas.microsoft.com/office/drawing/2014/main" id="{3E00AB45-53A5-4D65-919E-C5C995743273}"/>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 name="Content Placeholder 2">
            <a:extLst>
              <a:ext uri="{FF2B5EF4-FFF2-40B4-BE49-F238E27FC236}">
                <a16:creationId xmlns:a16="http://schemas.microsoft.com/office/drawing/2014/main" id="{526AB93A-83D0-49ED-B9E5-F2F7AC86CD0B}"/>
              </a:ext>
            </a:extLst>
          </p:cNvPr>
          <p:cNvSpPr>
            <a:spLocks noGrp="1"/>
          </p:cNvSpPr>
          <p:nvPr>
            <p:ph idx="1"/>
          </p:nvPr>
        </p:nvSpPr>
        <p:spPr>
          <a:xfrm>
            <a:off x="4144148" y="575055"/>
            <a:ext cx="7508768" cy="5535459"/>
          </a:xfrm>
        </p:spPr>
        <p:txBody>
          <a:bodyPr anchor="ctr">
            <a:noAutofit/>
          </a:bodyPr>
          <a:lstStyle/>
          <a:p>
            <a:pPr marL="514350" indent="-514350" algn="just">
              <a:spcBef>
                <a:spcPct val="0"/>
              </a:spcBef>
              <a:spcAft>
                <a:spcPts val="600"/>
              </a:spcAft>
              <a:buFont typeface="+mj-lt"/>
              <a:buAutoNum type="arabicPeriod"/>
            </a:pPr>
            <a:r>
              <a:rPr lang="en-US" dirty="0"/>
              <a:t>Like leaven (yeast), hypocrisy and false doctrine spread and corrupt our faith. </a:t>
            </a:r>
          </a:p>
          <a:p>
            <a:pPr marL="514350" indent="-514350" algn="just">
              <a:spcBef>
                <a:spcPct val="0"/>
              </a:spcBef>
              <a:spcAft>
                <a:spcPts val="600"/>
              </a:spcAft>
              <a:buFont typeface="+mj-lt"/>
              <a:buAutoNum type="arabicPeriod"/>
            </a:pPr>
            <a:r>
              <a:rPr lang="en-US" dirty="0"/>
              <a:t>Salvation requires believing in and confessing Jesus Christ, the Son of God.</a:t>
            </a:r>
          </a:p>
          <a:p>
            <a:pPr marL="514350" indent="-514350" algn="just">
              <a:spcBef>
                <a:spcPct val="0"/>
              </a:spcBef>
              <a:spcAft>
                <a:spcPts val="600"/>
              </a:spcAft>
              <a:buFont typeface="+mj-lt"/>
              <a:buAutoNum type="arabicPeriod"/>
            </a:pPr>
            <a:r>
              <a:rPr lang="en-US" dirty="0"/>
              <a:t>Christ builds His Church; the gates of hell shall not prevail against it. Believers exercise spiritual authority under Him.</a:t>
            </a:r>
          </a:p>
          <a:p>
            <a:pPr marL="514350" indent="-514350" algn="just">
              <a:spcBef>
                <a:spcPct val="0"/>
              </a:spcBef>
              <a:spcAft>
                <a:spcPts val="600"/>
              </a:spcAft>
              <a:buFont typeface="+mj-lt"/>
              <a:buAutoNum type="arabicPeriod"/>
            </a:pPr>
            <a:r>
              <a:rPr lang="en-US" dirty="0"/>
              <a:t>Christ died and rose again to save sinners; Satan’s opposition through Peter reminds us to test all advice by God’s word.</a:t>
            </a:r>
          </a:p>
          <a:p>
            <a:pPr marL="514350" indent="-514350" algn="just">
              <a:spcBef>
                <a:spcPct val="0"/>
              </a:spcBef>
              <a:spcAft>
                <a:spcPts val="600"/>
              </a:spcAft>
              <a:buFont typeface="+mj-lt"/>
              <a:buAutoNum type="arabicPeriod"/>
            </a:pPr>
            <a:r>
              <a:rPr lang="en-US" dirty="0"/>
              <a:t>True disciples deny themselves, take up their cross and follow Christ, ready for His return.</a:t>
            </a:r>
            <a:endParaRPr dirty="0"/>
          </a:p>
        </p:txBody>
      </p:sp>
      <p:pic>
        <p:nvPicPr>
          <p:cNvPr id="26" name="Picture 3"/>
          <p:cNvPicPr>
            <a:picLocks noChangeAspect="1"/>
          </p:cNvPicPr>
          <p:nvPr/>
        </p:nvPicPr>
        <p:blipFill>
          <a:blip r:embed="rId3"/>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5A297937-A2CB-427D-9ABA-C5B813FEF83F}"/>
              </a:ext>
            </a:extLst>
          </p:cNvPr>
          <p:cNvSpPr>
            <a:spLocks noGrp="1"/>
          </p:cNvSpPr>
          <p:nvPr/>
        </p:nvSpPr>
        <p:spPr>
          <a:xfrm>
            <a:off x="466344" y="458921"/>
            <a:ext cx="3414368" cy="3801257"/>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sz="2800" b="1">
                <a:solidFill>
                  <a:srgbClr val="FFFFFF"/>
                </a:solidFill>
                <a:latin typeface="Cambria"/>
                <a:ea typeface="Cambria"/>
                <a:cs typeface="Cambria"/>
              </a:rPr>
              <a:t>KEY LESSONS IN THE STUDY OF TODAY</a:t>
            </a:r>
          </a:p>
        </p:txBody>
      </p:sp>
      <p:sp>
        <p:nvSpPr>
          <p:cNvPr id="2" name="Title 1">
            <a:extLst>
              <a:ext uri="{FF2B5EF4-FFF2-40B4-BE49-F238E27FC236}">
                <a16:creationId xmlns:a16="http://schemas.microsoft.com/office/drawing/2014/main" id="{215BFACB-E3F0-42D7-B5AD-969229E508ED}"/>
              </a:ext>
            </a:extLst>
          </p:cNvPr>
          <p:cNvSpPr>
            <a:spLocks noGrp="1"/>
          </p:cNvSpPr>
          <p:nvPr>
            <p:ph type="title"/>
          </p:nvPr>
        </p:nvSpPr>
        <p:spPr>
          <a:xfrm>
            <a:off x="466344" y="4485736"/>
            <a:ext cx="3414368" cy="1818229"/>
          </a:xfrm>
        </p:spPr>
        <p:txBody>
          <a:bodyPr vert="horz" lIns="91440" tIns="45720" rIns="91440" bIns="45720" anchor="ctr">
            <a:normAutofit/>
          </a:bodyPr>
          <a:lstStyle/>
          <a:p>
            <a:pPr marL="0" marR="0" lvl="0" indent="0" algn="ctr" defTabSz="914400">
              <a:lnSpc>
                <a:spcPct val="90000"/>
              </a:lnSpc>
              <a:spcBef>
                <a:spcPct val="0"/>
              </a:spcBef>
              <a:spcAft>
                <a:spcPts val="0"/>
              </a:spcAft>
              <a:buClrTx/>
              <a:buSzTx/>
              <a:buFontTx/>
              <a:buNone/>
            </a:pPr>
            <a:r>
              <a:rPr sz="2800" b="1" i="1">
                <a:solidFill>
                  <a:srgbClr val="FFFFFF"/>
                </a:solidFill>
                <a:latin typeface="Cambria"/>
                <a:ea typeface="Cambria"/>
                <a:cs typeface="Cambria"/>
              </a:rPr>
              <a:t>Peter Confesses Christ</a:t>
            </a:r>
            <a:endParaRPr sz="2800" b="1" i="1" u="none" kern="1200" cap="none" spc="0" baseline="0">
              <a:ln>
                <a:noFill/>
              </a:ln>
              <a:solidFill>
                <a:srgbClr val="FFFFFF"/>
              </a:solidFill>
              <a:latin typeface="Cambria"/>
              <a:ea typeface="Cambria"/>
              <a:cs typeface="Cambria"/>
            </a:endParaRPr>
          </a:p>
        </p:txBody>
      </p:sp>
    </p:spTree>
    <p:extLst>
      <p:ext uri="{BB962C8B-B14F-4D97-AF65-F5344CB8AC3E}">
        <p14:creationId xmlns:p14="http://schemas.microsoft.com/office/powerpoint/2010/main" val="872178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a:t>
            </a:r>
            <a:r>
              <a:rPr lang="en-GB" altLang="en-US" sz="4000" b="1">
                <a:solidFill>
                  <a:srgbClr val="FFFFFF"/>
                </a:solidFill>
                <a:latin typeface="Cambria" panose="02040503050406030204" pitchFamily="18" charset="0"/>
              </a:rPr>
              <a:t>1</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71742622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2</a:t>
            </a:r>
            <a:endParaRPr lang="en-GB" sz="400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159299541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3</a:t>
            </a:r>
            <a:endParaRPr sz="4000">
              <a:solidFill>
                <a:srgbClr val="FFFFFF"/>
              </a:solidFill>
            </a:endParaRPr>
          </a:p>
        </p:txBody>
      </p:sp>
      <p:pic>
        <p:nvPicPr>
          <p:cNvPr id="49" name="Picture 3"/>
          <p:cNvPicPr>
            <a:picLocks noChangeAspect="1"/>
          </p:cNvPicPr>
          <p:nvPr/>
        </p:nvPicPr>
        <p:blipFill>
          <a:blip r:embed="rId3"/>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0A74088B-F2F7-4EA6-BE65-A648C291B45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endParaRPr/>
          </a:p>
        </p:txBody>
      </p:sp>
      <p:sp>
        <p:nvSpPr>
          <p:cNvPr id="41" name="Inherited question panel 2">
            <a:extLst>
              <a:ext uri="{FF2B5EF4-FFF2-40B4-BE49-F238E27FC236}">
                <a16:creationId xmlns:a16="http://schemas.microsoft.com/office/drawing/2014/main" id="{F62919A2-DA0D-423F-8E04-9C1815A1DB32}"/>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endParaRPr/>
          </a:p>
        </p:txBody>
      </p:sp>
      <p:sp>
        <p:nvSpPr>
          <p:cNvPr id="42" name="Inherited question text">
            <a:extLst>
              <a:ext uri="{FF2B5EF4-FFF2-40B4-BE49-F238E27FC236}">
                <a16:creationId xmlns:a16="http://schemas.microsoft.com/office/drawing/2014/main" id="{1AA3CFB0-48BD-4E74-AC08-2E95CD654CD6}"/>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lvl="0" indent="0" algn="ctr" defTabSz="1422400">
              <a:lnSpc>
                <a:spcPct val="100000"/>
              </a:lnSpc>
              <a:spcBef>
                <a:spcPct val="0"/>
              </a:spcBef>
              <a:spcAft>
                <a:spcPts val="600"/>
              </a:spcAft>
              <a:buNone/>
            </a:pPr>
            <a:r>
              <a:rPr sz="3200" dirty="0"/>
              <a:t>What did Jesus mean by “Upon this rock I will build my church”?</a:t>
            </a:r>
          </a:p>
          <a:p>
            <a:pPr marL="0" lvl="0" indent="0" algn="ctr" defTabSz="1422400">
              <a:lnSpc>
                <a:spcPct val="100000"/>
              </a:lnSpc>
              <a:spcBef>
                <a:spcPct val="0"/>
              </a:spcBef>
              <a:spcAft>
                <a:spcPts val="600"/>
              </a:spcAft>
              <a:buNone/>
            </a:pPr>
            <a:r>
              <a:rPr sz="3200" b="1" i="1" dirty="0"/>
              <a:t>Matthew 16:18; Ephesians 2:19,20</a:t>
            </a:r>
            <a:endParaRPr sz="3200" b="1" i="1" kern="1200" dirty="0">
              <a:solidFill>
                <a:prstClr val="black">
                  <a:lumOff val="0"/>
                </a:prstClr>
              </a:solidFill>
              <a:latin typeface="Calibri"/>
              <a:ea typeface="Calibri"/>
              <a:cs typeface="Calibri"/>
            </a:endParaRPr>
          </a:p>
        </p:txBody>
      </p:sp>
    </p:spTree>
    <p:extLst>
      <p:ext uri="{BB962C8B-B14F-4D97-AF65-F5344CB8AC3E}">
        <p14:creationId xmlns:p14="http://schemas.microsoft.com/office/powerpoint/2010/main" val="3021970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4</a:t>
            </a:r>
            <a:endParaRPr sz="4000">
              <a:solidFill>
                <a:srgbClr val="FFFFFF"/>
              </a:solidFill>
            </a:endParaRPr>
          </a:p>
        </p:txBody>
      </p:sp>
      <p:pic>
        <p:nvPicPr>
          <p:cNvPr id="49" name="Picture 3"/>
          <p:cNvPicPr>
            <a:picLocks noChangeAspect="1"/>
          </p:cNvPicPr>
          <p:nvPr/>
        </p:nvPicPr>
        <p:blipFill>
          <a:blip r:embed="rId3"/>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DA060418-B14B-499C-BE26-C12B15F73293}"/>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endParaRPr/>
          </a:p>
        </p:txBody>
      </p:sp>
      <p:sp>
        <p:nvSpPr>
          <p:cNvPr id="41" name="Inherited question panel 2">
            <a:extLst>
              <a:ext uri="{FF2B5EF4-FFF2-40B4-BE49-F238E27FC236}">
                <a16:creationId xmlns:a16="http://schemas.microsoft.com/office/drawing/2014/main" id="{9699D121-3580-4134-80B0-AD08A791F90C}"/>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endParaRPr/>
          </a:p>
        </p:txBody>
      </p:sp>
      <p:sp>
        <p:nvSpPr>
          <p:cNvPr id="42" name="Inherited question text">
            <a:extLst>
              <a:ext uri="{FF2B5EF4-FFF2-40B4-BE49-F238E27FC236}">
                <a16:creationId xmlns:a16="http://schemas.microsoft.com/office/drawing/2014/main" id="{DEC2F6BF-D90A-4871-B0A8-5BEDDE33139C}"/>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lvl="0" indent="0" algn="ctr" defTabSz="1422400">
              <a:lnSpc>
                <a:spcPct val="100000"/>
              </a:lnSpc>
              <a:spcBef>
                <a:spcPct val="0"/>
              </a:spcBef>
              <a:spcAft>
                <a:spcPts val="600"/>
              </a:spcAft>
              <a:buNone/>
            </a:pPr>
            <a:r>
              <a:rPr sz="3200"/>
              <a:t>What was the aim of Satan in using Peter to rebuke Jesus?</a:t>
            </a:r>
          </a:p>
          <a:p>
            <a:pPr marL="0" lvl="0" indent="0" algn="ctr" defTabSz="1422400">
              <a:lnSpc>
                <a:spcPct val="100000"/>
              </a:lnSpc>
              <a:spcBef>
                <a:spcPct val="0"/>
              </a:spcBef>
              <a:spcAft>
                <a:spcPts val="600"/>
              </a:spcAft>
              <a:buNone/>
            </a:pPr>
            <a:r>
              <a:rPr sz="3200" b="1" i="1"/>
              <a:t>Matthew 16:21–23</a:t>
            </a:r>
            <a:endParaRPr sz="3200" b="1" i="1" kern="1200">
              <a:solidFill>
                <a:prstClr val="black">
                  <a:lumOff val="0"/>
                </a:prstClr>
              </a:solidFill>
              <a:latin typeface="Calibri"/>
              <a:ea typeface="Calibri"/>
              <a:cs typeface="Calibri"/>
            </a:endParaRPr>
          </a:p>
        </p:txBody>
      </p:sp>
    </p:spTree>
    <p:extLst>
      <p:ext uri="{BB962C8B-B14F-4D97-AF65-F5344CB8AC3E}">
        <p14:creationId xmlns:p14="http://schemas.microsoft.com/office/powerpoint/2010/main" val="2468870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5</a:t>
            </a:r>
            <a:endParaRPr sz="4000">
              <a:solidFill>
                <a:srgbClr val="FFFFFF"/>
              </a:solidFill>
            </a:endParaRPr>
          </a:p>
        </p:txBody>
      </p:sp>
      <p:pic>
        <p:nvPicPr>
          <p:cNvPr id="49" name="Picture 3"/>
          <p:cNvPicPr>
            <a:picLocks noChangeAspect="1"/>
          </p:cNvPicPr>
          <p:nvPr/>
        </p:nvPicPr>
        <p:blipFill>
          <a:blip r:embed="rId3"/>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B0985AE5-D02E-43FF-A6D8-BA4D67C7FDE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endParaRPr/>
          </a:p>
        </p:txBody>
      </p:sp>
      <p:sp>
        <p:nvSpPr>
          <p:cNvPr id="41" name="Inherited question panel 2">
            <a:extLst>
              <a:ext uri="{FF2B5EF4-FFF2-40B4-BE49-F238E27FC236}">
                <a16:creationId xmlns:a16="http://schemas.microsoft.com/office/drawing/2014/main" id="{B8CC7E46-3C36-4E37-8E16-B35055A9C707}"/>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endParaRPr/>
          </a:p>
        </p:txBody>
      </p:sp>
      <p:sp>
        <p:nvSpPr>
          <p:cNvPr id="42" name="Inherited question text">
            <a:extLst>
              <a:ext uri="{FF2B5EF4-FFF2-40B4-BE49-F238E27FC236}">
                <a16:creationId xmlns:a16="http://schemas.microsoft.com/office/drawing/2014/main" id="{D5FE9D32-5180-4982-9229-93DB30FEFE68}"/>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lvl="0" indent="0" algn="ctr" defTabSz="1422400">
              <a:lnSpc>
                <a:spcPct val="100000"/>
              </a:lnSpc>
              <a:spcBef>
                <a:spcPct val="0"/>
              </a:spcBef>
              <a:spcAft>
                <a:spcPts val="600"/>
              </a:spcAft>
              <a:buNone/>
            </a:pPr>
            <a:r>
              <a:rPr sz="3200" dirty="0"/>
              <a:t>How do we follow Christ daily and prepare for His return?</a:t>
            </a:r>
          </a:p>
          <a:p>
            <a:pPr marL="0" lvl="0" indent="0" algn="ctr" defTabSz="1422400">
              <a:lnSpc>
                <a:spcPct val="100000"/>
              </a:lnSpc>
              <a:spcBef>
                <a:spcPct val="0"/>
              </a:spcBef>
              <a:spcAft>
                <a:spcPts val="600"/>
              </a:spcAft>
              <a:buNone/>
            </a:pPr>
            <a:r>
              <a:rPr sz="3200" b="1" i="1" dirty="0"/>
              <a:t>Matthew 16:24–27; </a:t>
            </a:r>
            <a:r>
              <a:rPr lang="en-US" sz="3200" b="1" i="1" dirty="0"/>
              <a:t>Titus 2:11–14</a:t>
            </a:r>
            <a:endParaRPr sz="3200" b="1" i="1" kern="1200" dirty="0">
              <a:solidFill>
                <a:prstClr val="black">
                  <a:lumOff val="0"/>
                </a:prstClr>
              </a:solidFill>
              <a:latin typeface="Calibri"/>
              <a:ea typeface="Calibri"/>
              <a:cs typeface="Calibri"/>
            </a:endParaRPr>
          </a:p>
        </p:txBody>
      </p:sp>
    </p:spTree>
    <p:extLst>
      <p:ext uri="{BB962C8B-B14F-4D97-AF65-F5344CB8AC3E}">
        <p14:creationId xmlns:p14="http://schemas.microsoft.com/office/powerpoint/2010/main" val="1496636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69FAF67-97C3-4284-A64E-4B307242A5D3}"/>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rgbClr val="FFFFFF"/>
              </a:solidFill>
              <a:latin typeface="Calibri"/>
              <a:ea typeface="Calibri"/>
              <a:cs typeface="Calibri"/>
            </a:endParaRPr>
          </a:p>
        </p:txBody>
      </p:sp>
      <p:sp>
        <p:nvSpPr>
          <p:cNvPr id="2" name="Title 1">
            <a:extLst>
              <a:ext uri="{FF2B5EF4-FFF2-40B4-BE49-F238E27FC236}">
                <a16:creationId xmlns:a16="http://schemas.microsoft.com/office/drawing/2014/main" id="{A1D02B79-0ED6-45C3-A993-6EEEC7C15BBD}"/>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CONCLUSION</a:t>
            </a:r>
            <a:endParaRPr sz="2800">
              <a:solidFill>
                <a:srgbClr val="FFFFFF"/>
              </a:solidFill>
            </a:endParaRPr>
          </a:p>
        </p:txBody>
      </p:sp>
      <p:sp>
        <p:nvSpPr>
          <p:cNvPr id="11" name="Rectangle 10">
            <a:extLst>
              <a:ext uri="{FF2B5EF4-FFF2-40B4-BE49-F238E27FC236}">
                <a16:creationId xmlns:a16="http://schemas.microsoft.com/office/drawing/2014/main" id="{BC434AD8-4F39-46AC-A93C-96F050E636E9}"/>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a:lnSpc>
                <a:spcPct val="90000"/>
              </a:lnSpc>
              <a:spcBef>
                <a:spcPct val="0"/>
              </a:spcBef>
              <a:spcAft>
                <a:spcPts val="0"/>
              </a:spcAft>
              <a:buClrTx/>
              <a:buSzTx/>
              <a:buFontTx/>
              <a:buNone/>
            </a:pPr>
            <a:r>
              <a:rPr sz="2800" b="1" i="1">
                <a:solidFill>
                  <a:srgbClr val="FFFFFF"/>
                </a:solidFill>
                <a:latin typeface="Cambria"/>
                <a:ea typeface="Cambria"/>
                <a:cs typeface="Cambria"/>
              </a:rPr>
              <a:t>Peter Confesses Christ</a:t>
            </a:r>
            <a:endParaRPr sz="2800" b="1" i="1" u="none" kern="1200" cap="none" spc="0" baseline="0">
              <a:ln>
                <a:noFill/>
              </a:ln>
              <a:solidFill>
                <a:srgbClr val="FFFFFF"/>
              </a:solidFill>
              <a:latin typeface="Cambria"/>
              <a:ea typeface="Cambria"/>
              <a:cs typeface="Cambria"/>
            </a:endParaRPr>
          </a:p>
        </p:txBody>
      </p:sp>
      <p:sp>
        <p:nvSpPr>
          <p:cNvPr id="13" name="Rectangle 12">
            <a:extLst>
              <a:ext uri="{FF2B5EF4-FFF2-40B4-BE49-F238E27FC236}">
                <a16:creationId xmlns:a16="http://schemas.microsoft.com/office/drawing/2014/main" id="{1FCACDCB-0C8F-4F47-BC05-05E283D901DE}"/>
              </a:ext>
            </a:extLst>
          </p:cNvPr>
          <p:cNvSpPr>
            <a:spLocks noGrp="1"/>
          </p:cNvSpPr>
          <p:nvPr/>
        </p:nvSpPr>
        <p:spPr>
          <a:xfrm>
            <a:off x="3933327" y="453860"/>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white"/>
              </a:solidFill>
              <a:latin typeface="Calibri"/>
              <a:ea typeface="Calibri"/>
              <a:cs typeface="Calibri"/>
            </a:endParaRPr>
          </a:p>
        </p:txBody>
      </p:sp>
      <p:sp>
        <p:nvSpPr>
          <p:cNvPr id="3" name="Content Placeholder 2">
            <a:extLst>
              <a:ext uri="{FF2B5EF4-FFF2-40B4-BE49-F238E27FC236}">
                <a16:creationId xmlns:a16="http://schemas.microsoft.com/office/drawing/2014/main" id="{C2DCF4EF-CC37-47DF-A272-6C64BF0FC38B}"/>
              </a:ext>
            </a:extLst>
          </p:cNvPr>
          <p:cNvSpPr>
            <a:spLocks noGrp="1"/>
          </p:cNvSpPr>
          <p:nvPr>
            <p:ph idx="1"/>
          </p:nvPr>
        </p:nvSpPr>
        <p:spPr>
          <a:xfrm>
            <a:off x="4058001" y="691435"/>
            <a:ext cx="7439126" cy="5475129"/>
          </a:xfrm>
        </p:spPr>
        <p:txBody>
          <a:bodyPr anchor="ctr">
            <a:noAutofit/>
          </a:bodyPr>
          <a:lstStyle/>
          <a:p>
            <a:pPr marL="0" indent="0" algn="ctr">
              <a:lnSpc>
                <a:spcPct val="110000"/>
              </a:lnSpc>
              <a:buNone/>
            </a:pPr>
            <a:r>
              <a:rPr lang="en-US" b="1" dirty="0"/>
              <a:t>Our faith rests on the truth Peter confessed: Jesus is “the Christ, the Son of the living God”. Let your choices at home, at work and in church </a:t>
            </a:r>
            <a:r>
              <a:rPr lang="en-US" b="1" dirty="0" err="1"/>
              <a:t>honour</a:t>
            </a:r>
            <a:r>
              <a:rPr lang="en-US" b="1" dirty="0"/>
              <a:t> Him. Follow Him faithfully, even through suffering.</a:t>
            </a:r>
          </a:p>
        </p:txBody>
      </p:sp>
      <p:pic>
        <p:nvPicPr>
          <p:cNvPr id="27" name="Picture 3"/>
          <p:cNvPicPr>
            <a:picLocks noChangeAspect="1"/>
          </p:cNvPicPr>
          <p:nvPr/>
        </p:nvPicPr>
        <p:blipFill>
          <a:blip r:embed="rId3"/>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791117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rgbClr val="FFFFFF"/>
              </a:solidFill>
              <a:latin typeface="Calibri"/>
              <a:ea typeface="Calibri"/>
              <a:cs typeface="Calibri"/>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ASSIGNMENT</a:t>
            </a:r>
            <a:endParaRPr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a:lnSpc>
                <a:spcPct val="90000"/>
              </a:lnSpc>
              <a:spcBef>
                <a:spcPct val="0"/>
              </a:spcBef>
              <a:spcAft>
                <a:spcPts val="0"/>
              </a:spcAft>
              <a:buClrTx/>
              <a:buSzTx/>
              <a:buFontTx/>
              <a:buNone/>
            </a:pPr>
            <a:r>
              <a:rPr sz="2800" b="1" i="1">
                <a:solidFill>
                  <a:srgbClr val="FFFFFF"/>
                </a:solidFill>
                <a:latin typeface="Cambria"/>
                <a:ea typeface="Cambria"/>
                <a:cs typeface="Cambria"/>
              </a:rPr>
              <a:t>Peter Confesses Christ</a:t>
            </a:r>
            <a:endParaRPr sz="2800" b="1" i="1" u="none" kern="1200" cap="none" spc="0" baseline="0">
              <a:ln>
                <a:noFill/>
              </a:ln>
              <a:solidFill>
                <a:srgbClr val="FFFFFF"/>
              </a:solidFill>
              <a:latin typeface="Cambria"/>
              <a:ea typeface="Cambria"/>
              <a:cs typeface="Cambria"/>
            </a:endParaRPr>
          </a:p>
        </p:txBody>
      </p:sp>
      <p:sp>
        <p:nvSpPr>
          <p:cNvPr id="13" name="Rectangle 12">
            <a:extLst>
              <a:ext uri="{FF2B5EF4-FFF2-40B4-BE49-F238E27FC236}">
                <a16:creationId xmlns:a16="http://schemas.microsoft.com/office/drawing/2014/main" id="{3440690E-D11D-3828-9D77-F16A573510DE}"/>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white"/>
              </a:solidFill>
              <a:latin typeface="Calibri"/>
              <a:ea typeface="Calibri"/>
              <a:cs typeface="Calibri"/>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044602" y="686862"/>
            <a:ext cx="7455814" cy="5475129"/>
          </a:xfrm>
        </p:spPr>
        <p:txBody>
          <a:bodyPr anchor="ctr">
            <a:noAutofit/>
          </a:bodyPr>
          <a:lstStyle/>
          <a:p>
            <a:pPr marL="0" indent="0" algn="ctr">
              <a:lnSpc>
                <a:spcPct val="110000"/>
              </a:lnSpc>
              <a:buNone/>
            </a:pPr>
            <a:r>
              <a:rPr lang="en-US" b="1" dirty="0">
                <a:solidFill>
                  <a:srgbClr val="000000"/>
                </a:solidFill>
                <a:ea typeface="+mn-lt"/>
                <a:cs typeface="+mn-lt"/>
              </a:rPr>
              <a:t>Read Matthew 16:24–26. </a:t>
            </a:r>
          </a:p>
          <a:p>
            <a:pPr marL="0" indent="0" algn="ctr">
              <a:lnSpc>
                <a:spcPct val="110000"/>
              </a:lnSpc>
              <a:buNone/>
            </a:pPr>
            <a:r>
              <a:rPr lang="en-US" b="1" dirty="0">
                <a:solidFill>
                  <a:srgbClr val="000000"/>
                </a:solidFill>
                <a:ea typeface="+mn-lt"/>
                <a:cs typeface="+mn-lt"/>
              </a:rPr>
              <a:t>Explain in your own words what it means to “deny yourself and take up your cross to follow Christ”. This week, choose and carry out one act of obedience to Christ, even if it costs you comfort or the approval of others. Be ready to share what you did and what you learnt.</a:t>
            </a:r>
          </a:p>
        </p:txBody>
      </p:sp>
      <p:pic>
        <p:nvPicPr>
          <p:cNvPr id="27" name="Picture 3"/>
          <p:cNvPicPr>
            <a:picLocks noChangeAspect="1"/>
          </p:cNvPicPr>
          <p:nvPr/>
        </p:nvPicPr>
        <p:blipFill>
          <a:blip r:embed="rId3"/>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75782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TotalTime>
  <Words>562</Words>
  <Application>Microsoft Office PowerPoint</Application>
  <PresentationFormat>Widescreen</PresentationFormat>
  <Paragraphs>54</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Calibri (Body)</vt:lpstr>
      <vt:lpstr>Calibri Light</vt:lpstr>
      <vt:lpstr>Cambria</vt:lpstr>
      <vt:lpstr>Office Theme</vt:lpstr>
      <vt:lpstr>SEARCH THE SCRIPTURES</vt:lpstr>
      <vt:lpstr>REVIEW OF THE ASSIGNMENT FROM LAST STUDY</vt:lpstr>
      <vt:lpstr> LESSON 37:  Peter Confesses Christ </vt:lpstr>
      <vt:lpstr>INTRODUCTION</vt:lpstr>
      <vt:lpstr>Peter Confesses Christ</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Funso Ogunmolu</cp:lastModifiedBy>
  <cp:revision>123</cp:revision>
  <dcterms:modified xsi:type="dcterms:W3CDTF">2026-09-09T13:11:21Z</dcterms:modified>
</cp:coreProperties>
</file>