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98" r:id="rId5"/>
    <p:sldId id="287" r:id="rId6"/>
    <p:sldId id="283" r:id="rId7"/>
    <p:sldId id="276" r:id="rId8"/>
    <p:sldId id="292" r:id="rId9"/>
    <p:sldId id="297" r:id="rId10"/>
    <p:sldId id="296" r:id="rId11"/>
    <p:sldId id="269" r:id="rId12"/>
    <p:sldId id="288"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99E15B-B2C0-4AA4-BF9C-ED95A2B96A6B}" v="26" dt="2026-09-09T15:11:20.0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95" autoAdjust="0"/>
    <p:restoredTop sz="77712" autoAdjust="0"/>
  </p:normalViewPr>
  <p:slideViewPr>
    <p:cSldViewPr snapToGrid="0">
      <p:cViewPr varScale="1">
        <p:scale>
          <a:sx n="60" d="100"/>
          <a:sy n="60" d="100"/>
        </p:scale>
        <p:origin x="105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unso Ogunmolu" userId="994c0feeb0afd6e3" providerId="LiveId" clId="{DEC861BE-B82A-4187-843A-833F592CF81B}"/>
    <pc:docChg chg="undo custSel modSld">
      <pc:chgData name="Funso Ogunmolu" userId="994c0feeb0afd6e3" providerId="LiveId" clId="{DEC861BE-B82A-4187-843A-833F592CF81B}" dt="2026-09-09T18:08:53.953" v="157" actId="20577"/>
      <pc:docMkLst>
        <pc:docMk/>
      </pc:docMkLst>
      <pc:sldChg chg="modSp mod">
        <pc:chgData name="Funso Ogunmolu" userId="994c0feeb0afd6e3" providerId="LiveId" clId="{DEC861BE-B82A-4187-843A-833F592CF81B}" dt="2026-09-09T14:24:51.008" v="43" actId="14100"/>
        <pc:sldMkLst>
          <pc:docMk/>
          <pc:sldMk cId="0" sldId="258"/>
        </pc:sldMkLst>
        <pc:spChg chg="mod">
          <ac:chgData name="Funso Ogunmolu" userId="994c0feeb0afd6e3" providerId="LiveId" clId="{DEC861BE-B82A-4187-843A-833F592CF81B}" dt="2026-09-09T14:24:51.008" v="43" actId="14100"/>
          <ac:spMkLst>
            <pc:docMk/>
            <pc:sldMk cId="0" sldId="258"/>
            <ac:spMk id="8" creationId="{00000000-0000-0000-0000-000000000000}"/>
          </ac:spMkLst>
        </pc:spChg>
      </pc:sldChg>
      <pc:sldChg chg="modSp mod">
        <pc:chgData name="Funso Ogunmolu" userId="994c0feeb0afd6e3" providerId="LiveId" clId="{DEC861BE-B82A-4187-843A-833F592CF81B}" dt="2026-09-09T15:01:27.872" v="141" actId="33524"/>
        <pc:sldMkLst>
          <pc:docMk/>
          <pc:sldMk cId="0" sldId="269"/>
        </pc:sldMkLst>
        <pc:spChg chg="mod">
          <ac:chgData name="Funso Ogunmolu" userId="994c0feeb0afd6e3" providerId="LiveId" clId="{DEC861BE-B82A-4187-843A-833F592CF81B}" dt="2026-09-09T15:01:27.872" v="141" actId="33524"/>
          <ac:spMkLst>
            <pc:docMk/>
            <pc:sldMk cId="0" sldId="269"/>
            <ac:spMk id="3" creationId="{00000000-0000-0000-0000-000000000000}"/>
          </ac:spMkLst>
        </pc:spChg>
      </pc:sldChg>
      <pc:sldChg chg="modSp modNotesTx">
        <pc:chgData name="Funso Ogunmolu" userId="994c0feeb0afd6e3" providerId="LiveId" clId="{DEC861BE-B82A-4187-843A-833F592CF81B}" dt="2026-09-09T14:50:23.668" v="68" actId="20577"/>
        <pc:sldMkLst>
          <pc:docMk/>
          <pc:sldMk cId="0" sldId="276"/>
        </pc:sldMkLst>
        <pc:graphicFrameChg chg="mod">
          <ac:chgData name="Funso Ogunmolu" userId="994c0feeb0afd6e3" providerId="LiveId" clId="{DEC861BE-B82A-4187-843A-833F592CF81B}" dt="2026-09-09T14:49:00.758" v="62"/>
          <ac:graphicFrameMkLst>
            <pc:docMk/>
            <pc:sldMk cId="0" sldId="276"/>
            <ac:graphicFrameMk id="6" creationId="{00000000-0000-0000-0000-000000000000}"/>
          </ac:graphicFrameMkLst>
        </pc:graphicFrameChg>
      </pc:sldChg>
      <pc:sldChg chg="modSp mod modNotesTx">
        <pc:chgData name="Funso Ogunmolu" userId="994c0feeb0afd6e3" providerId="LiveId" clId="{DEC861BE-B82A-4187-843A-833F592CF81B}" dt="2026-09-09T14:50:27.231" v="70" actId="5793"/>
        <pc:sldMkLst>
          <pc:docMk/>
          <pc:sldMk cId="1647645489" sldId="283"/>
        </pc:sldMkLst>
        <pc:graphicFrameChg chg="mod modGraphic">
          <ac:chgData name="Funso Ogunmolu" userId="994c0feeb0afd6e3" providerId="LiveId" clId="{DEC861BE-B82A-4187-843A-833F592CF81B}" dt="2026-09-09T14:47:52.976" v="59" actId="20577"/>
          <ac:graphicFrameMkLst>
            <pc:docMk/>
            <pc:sldMk cId="1647645489" sldId="283"/>
            <ac:graphicFrameMk id="6" creationId="{7BB2D1BC-904E-1511-0666-6FD5BE67205B}"/>
          </ac:graphicFrameMkLst>
        </pc:graphicFrameChg>
      </pc:sldChg>
      <pc:sldChg chg="modSp mod">
        <pc:chgData name="Funso Ogunmolu" userId="994c0feeb0afd6e3" providerId="LiveId" clId="{DEC861BE-B82A-4187-843A-833F592CF81B}" dt="2026-09-09T15:04:58.092" v="148" actId="20577"/>
        <pc:sldMkLst>
          <pc:docMk/>
          <pc:sldMk cId="0" sldId="287"/>
        </pc:sldMkLst>
        <pc:spChg chg="mod">
          <ac:chgData name="Funso Ogunmolu" userId="994c0feeb0afd6e3" providerId="LiveId" clId="{DEC861BE-B82A-4187-843A-833F592CF81B}" dt="2026-09-09T15:04:58.092" v="148" actId="20577"/>
          <ac:spMkLst>
            <pc:docMk/>
            <pc:sldMk cId="0" sldId="287"/>
            <ac:spMk id="3" creationId="{00000000-0000-0000-0000-000000000000}"/>
          </ac:spMkLst>
        </pc:spChg>
      </pc:sldChg>
      <pc:sldChg chg="modSp mod">
        <pc:chgData name="Funso Ogunmolu" userId="994c0feeb0afd6e3" providerId="LiveId" clId="{DEC861BE-B82A-4187-843A-833F592CF81B}" dt="2026-09-09T15:11:40.836" v="154" actId="20577"/>
        <pc:sldMkLst>
          <pc:docMk/>
          <pc:sldMk cId="3147146620" sldId="288"/>
        </pc:sldMkLst>
        <pc:spChg chg="mod">
          <ac:chgData name="Funso Ogunmolu" userId="994c0feeb0afd6e3" providerId="LiveId" clId="{DEC861BE-B82A-4187-843A-833F592CF81B}" dt="2026-09-09T15:11:40.836" v="154" actId="20577"/>
          <ac:spMkLst>
            <pc:docMk/>
            <pc:sldMk cId="3147146620" sldId="288"/>
            <ac:spMk id="3" creationId="{5726220F-64AF-5D4E-529F-4F53CD27DA00}"/>
          </ac:spMkLst>
        </pc:spChg>
      </pc:sldChg>
      <pc:sldChg chg="modSp mod modNotesTx">
        <pc:chgData name="Funso Ogunmolu" userId="994c0feeb0afd6e3" providerId="LiveId" clId="{DEC861BE-B82A-4187-843A-833F592CF81B}" dt="2026-09-09T14:50:49.506" v="71" actId="313"/>
        <pc:sldMkLst>
          <pc:docMk/>
          <pc:sldMk cId="1496636655" sldId="292"/>
        </pc:sldMkLst>
        <pc:graphicFrameChg chg="mod modGraphic">
          <ac:chgData name="Funso Ogunmolu" userId="994c0feeb0afd6e3" providerId="LiveId" clId="{DEC861BE-B82A-4187-843A-833F592CF81B}" dt="2026-09-09T14:50:49.506" v="71" actId="313"/>
          <ac:graphicFrameMkLst>
            <pc:docMk/>
            <pc:sldMk cId="1496636655" sldId="292"/>
            <ac:graphicFrameMk id="6" creationId="{126B2D8D-FB54-7DB7-7D99-F1CEBB1A4561}"/>
          </ac:graphicFrameMkLst>
        </pc:graphicFrameChg>
      </pc:sldChg>
      <pc:sldChg chg="modSp mod">
        <pc:chgData name="Funso Ogunmolu" userId="994c0feeb0afd6e3" providerId="LiveId" clId="{DEC861BE-B82A-4187-843A-833F592CF81B}" dt="2026-09-09T14:06:06.105" v="13" actId="14100"/>
        <pc:sldMkLst>
          <pc:docMk/>
          <pc:sldMk cId="402866119" sldId="294"/>
        </pc:sldMkLst>
        <pc:spChg chg="mod">
          <ac:chgData name="Funso Ogunmolu" userId="994c0feeb0afd6e3" providerId="LiveId" clId="{DEC861BE-B82A-4187-843A-833F592CF81B}" dt="2026-09-09T14:06:06.105" v="13" actId="14100"/>
          <ac:spMkLst>
            <pc:docMk/>
            <pc:sldMk cId="402866119" sldId="294"/>
            <ac:spMk id="3" creationId="{00000000-0000-0000-0000-000000000000}"/>
          </ac:spMkLst>
        </pc:spChg>
      </pc:sldChg>
      <pc:sldChg chg="modSp mod modNotesTx">
        <pc:chgData name="Funso Ogunmolu" userId="994c0feeb0afd6e3" providerId="LiveId" clId="{DEC861BE-B82A-4187-843A-833F592CF81B}" dt="2026-09-09T18:08:53.953" v="157" actId="20577"/>
        <pc:sldMkLst>
          <pc:docMk/>
          <pc:sldMk cId="3823765782" sldId="296"/>
        </pc:sldMkLst>
        <pc:graphicFrameChg chg="mod modGraphic">
          <ac:chgData name="Funso Ogunmolu" userId="994c0feeb0afd6e3" providerId="LiveId" clId="{DEC861BE-B82A-4187-843A-833F592CF81B}" dt="2026-09-09T18:08:53.953" v="157" actId="20577"/>
          <ac:graphicFrameMkLst>
            <pc:docMk/>
            <pc:sldMk cId="3823765782" sldId="296"/>
            <ac:graphicFrameMk id="6" creationId="{606079D7-DB26-A9E1-2BCC-ACC81E7F5928}"/>
          </ac:graphicFrameMkLst>
        </pc:graphicFrameChg>
      </pc:sldChg>
      <pc:sldChg chg="modSp mod modNotesTx">
        <pc:chgData name="Funso Ogunmolu" userId="994c0feeb0afd6e3" providerId="LiveId" clId="{DEC861BE-B82A-4187-843A-833F592CF81B}" dt="2026-09-09T14:52:32.690" v="84" actId="20577"/>
        <pc:sldMkLst>
          <pc:docMk/>
          <pc:sldMk cId="196517483" sldId="297"/>
        </pc:sldMkLst>
        <pc:graphicFrameChg chg="mod modGraphic">
          <ac:chgData name="Funso Ogunmolu" userId="994c0feeb0afd6e3" providerId="LiveId" clId="{DEC861BE-B82A-4187-843A-833F592CF81B}" dt="2026-09-09T14:52:32.690" v="84" actId="20577"/>
          <ac:graphicFrameMkLst>
            <pc:docMk/>
            <pc:sldMk cId="196517483" sldId="297"/>
            <ac:graphicFrameMk id="6" creationId="{F8DF4A3E-435E-F722-39A1-574728FC86C4}"/>
          </ac:graphicFrameMkLst>
        </pc:graphicFrameChg>
      </pc:sldChg>
      <pc:sldChg chg="modSp mod">
        <pc:chgData name="Funso Ogunmolu" userId="994c0feeb0afd6e3" providerId="LiveId" clId="{DEC861BE-B82A-4187-843A-833F592CF81B}" dt="2026-09-09T14:25:46.897" v="46"/>
        <pc:sldMkLst>
          <pc:docMk/>
          <pc:sldMk cId="3058351110" sldId="298"/>
        </pc:sldMkLst>
        <pc:spChg chg="mod">
          <ac:chgData name="Funso Ogunmolu" userId="994c0feeb0afd6e3" providerId="LiveId" clId="{DEC861BE-B82A-4187-843A-833F592CF81B}" dt="2026-09-09T14:25:46.897" v="46"/>
          <ac:spMkLst>
            <pc:docMk/>
            <pc:sldMk cId="3058351110" sldId="298"/>
            <ac:spMk id="3" creationId="{EBB1C039-6AFC-ECC8-75BF-3DC6FC8F75C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qualities of little children should believers have?</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mn-lt"/>
              <a:ea typeface="+mn-ea"/>
              <a:cs typeface="+mn-cs"/>
            </a:rPr>
            <a:t>Matthew</a:t>
          </a:r>
          <a:r>
            <a:rPr lang="en-GB" sz="3200" b="1" i="1" kern="1200" dirty="0">
              <a:solidFill>
                <a:prstClr val="black">
                  <a:hueOff val="0"/>
                  <a:satOff val="0"/>
                  <a:lumOff val="0"/>
                  <a:alphaOff val="0"/>
                </a:prstClr>
              </a:solidFill>
              <a:latin typeface="+mn-lt"/>
              <a:ea typeface="+mn-ea"/>
              <a:cs typeface="+mn-cs"/>
            </a:rPr>
            <a:t> 18:4; </a:t>
          </a:r>
          <a:r>
            <a:rPr lang="en-US" sz="3200" b="1" i="1" kern="1200" dirty="0">
              <a:solidFill>
                <a:prstClr val="black">
                  <a:hueOff val="0"/>
                  <a:satOff val="0"/>
                  <a:lumOff val="0"/>
                  <a:alphaOff val="0"/>
                </a:prstClr>
              </a:solidFill>
              <a:latin typeface="+mn-lt"/>
              <a:ea typeface="+mn-ea"/>
              <a:cs typeface="+mn-cs"/>
            </a:rPr>
            <a:t>1 Corinthians</a:t>
          </a:r>
          <a:r>
            <a:rPr lang="en-GB" sz="3200" b="1" i="1" kern="1200" dirty="0">
              <a:solidFill>
                <a:prstClr val="black">
                  <a:hueOff val="0"/>
                  <a:satOff val="0"/>
                  <a:lumOff val="0"/>
                  <a:alphaOff val="0"/>
                </a:prstClr>
              </a:solidFill>
              <a:latin typeface="+mn-lt"/>
              <a:ea typeface="+mn-ea"/>
              <a:cs typeface="+mn-cs"/>
            </a:rPr>
            <a:t>14:20</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can believers learn from the parable of the lost sheep?</a:t>
          </a:r>
        </a:p>
        <a:p>
          <a:pPr algn="ctr">
            <a:lnSpc>
              <a:spcPct val="100000"/>
            </a:lnSpc>
            <a:spcBef>
              <a:spcPct val="0"/>
            </a:spcBef>
            <a:spcAft>
              <a:spcPts val="600"/>
            </a:spcAft>
          </a:pPr>
          <a:r>
            <a:rPr lang="en-US" sz="3200" b="1" kern="1200" dirty="0"/>
            <a:t>Matthew</a:t>
          </a:r>
          <a:r>
            <a:rPr lang="en-GB" sz="3200" b="1" kern="1200" dirty="0"/>
            <a:t> 18:11-14; </a:t>
          </a:r>
          <a:r>
            <a:rPr lang="en-US" sz="3200" b="1" kern="1200" dirty="0"/>
            <a:t>Galatians</a:t>
          </a:r>
          <a:r>
            <a:rPr lang="en-GB" sz="3200" b="1" kern="1200" dirty="0"/>
            <a:t> 6:1,2</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steps should we take to restore fellowship with a believer who has offended us?</a:t>
          </a:r>
        </a:p>
        <a:p>
          <a:pPr algn="ctr">
            <a:lnSpc>
              <a:spcPct val="100000"/>
            </a:lnSpc>
            <a:spcBef>
              <a:spcPct val="0"/>
            </a:spcBef>
            <a:spcAft>
              <a:spcPts val="600"/>
            </a:spcAft>
          </a:pPr>
          <a:r>
            <a:rPr lang="en-GB" sz="3200" b="1" i="1" dirty="0"/>
            <a:t>Matthew 18:15-17</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759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Why should a believer forgive, </a:t>
          </a:r>
          <a:r>
            <a:rPr lang="en-US" sz="3200" kern="1200" dirty="0"/>
            <a:t>and what happens when they refuse? </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a:ea typeface="+mn-ea"/>
              <a:cs typeface="+mn-cs"/>
            </a:rPr>
            <a:t>Colossians </a:t>
          </a:r>
          <a:r>
            <a:rPr lang="en-GB" sz="3200" b="1" i="1" kern="1200" dirty="0">
              <a:solidFill>
                <a:prstClr val="black">
                  <a:hueOff val="0"/>
                  <a:satOff val="0"/>
                  <a:lumOff val="0"/>
                  <a:alphaOff val="0"/>
                </a:prstClr>
              </a:solidFill>
              <a:latin typeface="Calibri"/>
              <a:ea typeface="+mn-ea"/>
              <a:cs typeface="+mn-cs"/>
            </a:rPr>
            <a:t>3:13; </a:t>
          </a:r>
          <a:r>
            <a:rPr lang="en-US" sz="3200" b="1" i="1" kern="1200" dirty="0">
              <a:solidFill>
                <a:prstClr val="black">
                  <a:hueOff val="0"/>
                  <a:satOff val="0"/>
                  <a:lumOff val="0"/>
                  <a:alphaOff val="0"/>
                </a:prstClr>
              </a:solidFill>
              <a:latin typeface="Calibri"/>
              <a:ea typeface="+mn-ea"/>
              <a:cs typeface="+mn-cs"/>
            </a:rPr>
            <a:t>Matthew</a:t>
          </a:r>
          <a:r>
            <a:rPr lang="en-GB" sz="3200" b="1" i="1" kern="1200" dirty="0">
              <a:solidFill>
                <a:prstClr val="black">
                  <a:hueOff val="0"/>
                  <a:satOff val="0"/>
                  <a:lumOff val="0"/>
                  <a:alphaOff val="0"/>
                </a:prstClr>
              </a:solidFill>
              <a:latin typeface="Calibri"/>
              <a:ea typeface="+mn-ea"/>
              <a:cs typeface="+mn-cs"/>
            </a:rPr>
            <a:t> 6:14,15; Acts 24:16; </a:t>
          </a:r>
          <a:r>
            <a:rPr lang="en-US" sz="3200" b="1" i="1" kern="1200" dirty="0">
              <a:solidFill>
                <a:prstClr val="black">
                  <a:hueOff val="0"/>
                  <a:satOff val="0"/>
                  <a:lumOff val="0"/>
                  <a:alphaOff val="0"/>
                </a:prstClr>
              </a:solidFill>
              <a:latin typeface="Calibri"/>
              <a:ea typeface="+mn-ea"/>
              <a:cs typeface="+mn-cs"/>
            </a:rPr>
            <a:t>Matthew </a:t>
          </a:r>
          <a:r>
            <a:rPr lang="en-GB" sz="3200" b="1" i="1" kern="1200" dirty="0">
              <a:solidFill>
                <a:prstClr val="black">
                  <a:hueOff val="0"/>
                  <a:satOff val="0"/>
                  <a:lumOff val="0"/>
                  <a:alphaOff val="0"/>
                </a:prstClr>
              </a:solidFill>
              <a:latin typeface="Calibri"/>
              <a:ea typeface="+mn-ea"/>
              <a:cs typeface="+mn-cs"/>
            </a:rPr>
            <a:t>18:15 </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should be our attitude to those we have forgiven?</a:t>
          </a:r>
        </a:p>
        <a:p>
          <a:pPr algn="ctr">
            <a:lnSpc>
              <a:spcPct val="100000"/>
            </a:lnSpc>
            <a:spcBef>
              <a:spcPct val="0"/>
            </a:spcBef>
            <a:spcAft>
              <a:spcPts val="600"/>
            </a:spcAft>
          </a:pPr>
          <a:r>
            <a:rPr lang="en-GB" sz="3200" b="1" i="1" dirty="0"/>
            <a:t>Hebrews 12:14; 13:1; </a:t>
          </a:r>
          <a:r>
            <a:rPr lang="en-GB" sz="3200" b="1" i="1"/>
            <a:t>Matthew 18:21-22; </a:t>
          </a:r>
          <a:r>
            <a:rPr lang="en-US" sz="3200" b="1" i="1" dirty="0"/>
            <a:t>Ephesians 4:31-32</a:t>
          </a:r>
          <a:r>
            <a:rPr lang="en-GB" sz="3200" b="1" i="1" dirty="0"/>
            <a:t>
</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qualities of little children should believers have?</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mn-lt"/>
              <a:ea typeface="+mn-ea"/>
              <a:cs typeface="+mn-cs"/>
            </a:rPr>
            <a:t>Matthew</a:t>
          </a:r>
          <a:r>
            <a:rPr lang="en-GB" sz="3200" b="1" i="1" kern="1200" dirty="0">
              <a:solidFill>
                <a:prstClr val="black">
                  <a:hueOff val="0"/>
                  <a:satOff val="0"/>
                  <a:lumOff val="0"/>
                  <a:alphaOff val="0"/>
                </a:prstClr>
              </a:solidFill>
              <a:latin typeface="+mn-lt"/>
              <a:ea typeface="+mn-ea"/>
              <a:cs typeface="+mn-cs"/>
            </a:rPr>
            <a:t> 18:4; </a:t>
          </a:r>
          <a:r>
            <a:rPr lang="en-US" sz="3200" b="1" i="1" kern="1200" dirty="0">
              <a:solidFill>
                <a:prstClr val="black">
                  <a:hueOff val="0"/>
                  <a:satOff val="0"/>
                  <a:lumOff val="0"/>
                  <a:alphaOff val="0"/>
                </a:prstClr>
              </a:solidFill>
              <a:latin typeface="+mn-lt"/>
              <a:ea typeface="+mn-ea"/>
              <a:cs typeface="+mn-cs"/>
            </a:rPr>
            <a:t>1 Corinthians</a:t>
          </a:r>
          <a:r>
            <a:rPr lang="en-GB" sz="3200" b="1" i="1" kern="1200" dirty="0">
              <a:solidFill>
                <a:prstClr val="black">
                  <a:hueOff val="0"/>
                  <a:satOff val="0"/>
                  <a:lumOff val="0"/>
                  <a:alphaOff val="0"/>
                </a:prstClr>
              </a:solidFill>
              <a:latin typeface="+mn-lt"/>
              <a:ea typeface="+mn-ea"/>
              <a:cs typeface="+mn-cs"/>
            </a:rPr>
            <a:t>14:20</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can believers learn from the parable of the lost sheep?</a:t>
          </a:r>
        </a:p>
        <a:p>
          <a:pPr marL="0" lvl="0" indent="0" algn="ctr" defTabSz="1422400">
            <a:lnSpc>
              <a:spcPct val="100000"/>
            </a:lnSpc>
            <a:spcBef>
              <a:spcPct val="0"/>
            </a:spcBef>
            <a:spcAft>
              <a:spcPts val="600"/>
            </a:spcAft>
            <a:buNone/>
          </a:pPr>
          <a:r>
            <a:rPr lang="en-US" sz="3200" b="1" kern="1200" dirty="0"/>
            <a:t>Matthew</a:t>
          </a:r>
          <a:r>
            <a:rPr lang="en-GB" sz="3200" b="1" kern="1200" dirty="0"/>
            <a:t> 18:11-14; </a:t>
          </a:r>
          <a:r>
            <a:rPr lang="en-US" sz="3200" b="1" kern="1200" dirty="0"/>
            <a:t>Galatians</a:t>
          </a:r>
          <a:r>
            <a:rPr lang="en-GB" sz="3200" b="1" kern="1200" dirty="0"/>
            <a:t> 6:1,2</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69982" y="1387"/>
          <a:ext cx="606014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97698" y="502717"/>
          <a:ext cx="606014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steps should we take to restore fellowship with a believer who has offended us?</a:t>
          </a:r>
        </a:p>
        <a:p>
          <a:pPr marL="0" lvl="0" indent="0" algn="ctr" defTabSz="1422400">
            <a:lnSpc>
              <a:spcPct val="100000"/>
            </a:lnSpc>
            <a:spcBef>
              <a:spcPct val="0"/>
            </a:spcBef>
            <a:spcAft>
              <a:spcPts val="600"/>
            </a:spcAft>
            <a:buNone/>
          </a:pPr>
          <a:r>
            <a:rPr lang="en-GB" sz="3200" b="1" i="1" kern="1200" dirty="0"/>
            <a:t>Matthew 18:15-17</a:t>
          </a:r>
        </a:p>
      </dsp:txBody>
      <dsp:txXfrm>
        <a:off x="2790992" y="596011"/>
        <a:ext cx="587355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Why should a believer forgive, </a:t>
          </a:r>
          <a:r>
            <a:rPr lang="en-US" sz="3200" kern="1200" dirty="0"/>
            <a:t>and what happens when they refuse? </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a:ea typeface="+mn-ea"/>
              <a:cs typeface="+mn-cs"/>
            </a:rPr>
            <a:t>Colossians </a:t>
          </a:r>
          <a:r>
            <a:rPr lang="en-GB" sz="3200" b="1" i="1" kern="1200" dirty="0">
              <a:solidFill>
                <a:prstClr val="black">
                  <a:hueOff val="0"/>
                  <a:satOff val="0"/>
                  <a:lumOff val="0"/>
                  <a:alphaOff val="0"/>
                </a:prstClr>
              </a:solidFill>
              <a:latin typeface="Calibri"/>
              <a:ea typeface="+mn-ea"/>
              <a:cs typeface="+mn-cs"/>
            </a:rPr>
            <a:t>3:13; </a:t>
          </a:r>
          <a:r>
            <a:rPr lang="en-US" sz="3200" b="1" i="1" kern="1200" dirty="0">
              <a:solidFill>
                <a:prstClr val="black">
                  <a:hueOff val="0"/>
                  <a:satOff val="0"/>
                  <a:lumOff val="0"/>
                  <a:alphaOff val="0"/>
                </a:prstClr>
              </a:solidFill>
              <a:latin typeface="Calibri"/>
              <a:ea typeface="+mn-ea"/>
              <a:cs typeface="+mn-cs"/>
            </a:rPr>
            <a:t>Matthew</a:t>
          </a:r>
          <a:r>
            <a:rPr lang="en-GB" sz="3200" b="1" i="1" kern="1200" dirty="0">
              <a:solidFill>
                <a:prstClr val="black">
                  <a:hueOff val="0"/>
                  <a:satOff val="0"/>
                  <a:lumOff val="0"/>
                  <a:alphaOff val="0"/>
                </a:prstClr>
              </a:solidFill>
              <a:latin typeface="Calibri"/>
              <a:ea typeface="+mn-ea"/>
              <a:cs typeface="+mn-cs"/>
            </a:rPr>
            <a:t> 6:14,15; Acts 24:16; </a:t>
          </a:r>
          <a:r>
            <a:rPr lang="en-US" sz="3200" b="1" i="1" kern="1200" dirty="0">
              <a:solidFill>
                <a:prstClr val="black">
                  <a:hueOff val="0"/>
                  <a:satOff val="0"/>
                  <a:lumOff val="0"/>
                  <a:alphaOff val="0"/>
                </a:prstClr>
              </a:solidFill>
              <a:latin typeface="Calibri"/>
              <a:ea typeface="+mn-ea"/>
              <a:cs typeface="+mn-cs"/>
            </a:rPr>
            <a:t>Matthew </a:t>
          </a:r>
          <a:r>
            <a:rPr lang="en-GB" sz="3200" b="1" i="1" kern="1200" dirty="0">
              <a:solidFill>
                <a:prstClr val="black">
                  <a:hueOff val="0"/>
                  <a:satOff val="0"/>
                  <a:lumOff val="0"/>
                  <a:alphaOff val="0"/>
                </a:prstClr>
              </a:solidFill>
              <a:latin typeface="Calibri"/>
              <a:ea typeface="+mn-ea"/>
              <a:cs typeface="+mn-cs"/>
            </a:rPr>
            <a:t>18:15 </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should be our attitude to those we have forgiven?</a:t>
          </a:r>
        </a:p>
        <a:p>
          <a:pPr marL="0" lvl="0" indent="0" algn="ctr" defTabSz="1422400">
            <a:lnSpc>
              <a:spcPct val="100000"/>
            </a:lnSpc>
            <a:spcBef>
              <a:spcPct val="0"/>
            </a:spcBef>
            <a:spcAft>
              <a:spcPts val="600"/>
            </a:spcAft>
            <a:buNone/>
          </a:pPr>
          <a:r>
            <a:rPr lang="en-GB" sz="3200" b="1" i="1" kern="1200" dirty="0"/>
            <a:t>Hebrews 12:14; 13:1; </a:t>
          </a:r>
          <a:r>
            <a:rPr lang="en-GB" sz="3200" b="1" i="1" kern="1200"/>
            <a:t>Matthew 18:21-22; </a:t>
          </a:r>
          <a:r>
            <a:rPr lang="en-US" sz="3200" b="1" i="1" kern="1200" dirty="0"/>
            <a:t>Ephesians 4:31-32</a:t>
          </a:r>
          <a:r>
            <a:rPr lang="en-GB" sz="3200" b="1" i="1" kern="1200" dirty="0"/>
            <a:t>
</a:t>
          </a:r>
        </a:p>
      </dsp:txBody>
      <dsp:txXfrm>
        <a:off x="2735732" y="596011"/>
        <a:ext cx="5984079"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BDB0B-5F04-379B-4C8E-2276ABB77D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AAAC7-A505-986B-EBE5-B356084D1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7E433C-0B5A-2824-F16E-8CBEA79DDF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B0E537B-4B7F-9786-F58A-4F30BBEE2BE7}"/>
              </a:ext>
            </a:extLst>
          </p:cNvPr>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70421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L"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366433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2635277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11/09/2026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04-10-2026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954895"/>
            <a:ext cx="7370159" cy="4915253"/>
          </a:xfrm>
        </p:spPr>
        <p:txBody>
          <a:bodyPr anchor="ctr">
            <a:noAutofit/>
          </a:bodyPr>
          <a:lstStyle/>
          <a:p>
            <a:pPr marL="0" indent="0" algn="ctr">
              <a:lnSpc>
                <a:spcPct val="100000"/>
              </a:lnSpc>
              <a:buNone/>
            </a:pPr>
            <a:r>
              <a:rPr lang="en-US" b="1" dirty="0">
                <a:ea typeface="+mn-lt"/>
                <a:cs typeface="+mn-lt"/>
              </a:rPr>
              <a:t>A friend tells you that all religions lead to God and that Jesus is just one of many ways to salvation. Read Matthew 17:5 and John 14:6. Prepare a short, respectful reply explaining who Jesus is and why He is the only way to the Father.</a:t>
            </a:r>
          </a:p>
          <a:p>
            <a:pPr marL="0" indent="0" algn="ctr">
              <a:lnSpc>
                <a:spcPct val="100000"/>
              </a:lnSpc>
              <a:buNone/>
            </a:pPr>
            <a:endParaRPr lang="en-US" b="1" dirty="0">
              <a:ea typeface="+mn-lt"/>
              <a:cs typeface="+mn-lt"/>
            </a:endParaRPr>
          </a:p>
          <a:p>
            <a:pPr marL="0" indent="0" algn="ctr">
              <a:lnSpc>
                <a:spcPct val="100000"/>
              </a:lnSpc>
              <a:buNone/>
            </a:pPr>
            <a:r>
              <a:rPr lang="en-US" b="1" dirty="0">
                <a:solidFill>
                  <a:srgbClr val="000000"/>
                </a:solidFill>
                <a:ea typeface="+mn-lt"/>
                <a:cs typeface="+mn-lt"/>
              </a:rPr>
              <a:t>Volunteer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The Transfiguration of Christ</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600" b="1" i="0" u="sng" strike="noStrike" kern="1200" cap="none" spc="0" normalizeH="0" baseline="0" noProof="0" dirty="0">
                <a:ln>
                  <a:noFill/>
                </a:ln>
                <a:solidFill>
                  <a:srgbClr val="FFFFFF"/>
                </a:solidFill>
                <a:effectLst/>
                <a:uLnTx/>
                <a:uFillTx/>
                <a:latin typeface="+mj-lt"/>
                <a:ea typeface="+mj-ea"/>
                <a:cs typeface="+mj-cs"/>
              </a:rPr>
            </a:br>
            <a:r>
              <a:rPr kumimoji="0" lang="en-US" altLang="en-US" sz="4600" b="1" i="0" u="sng" strike="noStrike" kern="1200" cap="none" spc="0" normalizeH="0" baseline="0" noProof="0" dirty="0">
                <a:ln>
                  <a:noFill/>
                </a:ln>
                <a:solidFill>
                  <a:srgbClr val="FFFFFF"/>
                </a:solidFill>
                <a:effectLst/>
                <a:uLnTx/>
                <a:uFillTx/>
                <a:latin typeface="+mj-lt"/>
                <a:ea typeface="+mj-ea"/>
                <a:cs typeface="+mj-cs"/>
              </a:rPr>
              <a:t>LESSON 39</a:t>
            </a:r>
            <a:r>
              <a:rPr kumimoji="0" lang="en-US" altLang="en-US" sz="46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r>
              <a:rPr lang="en-US" altLang="en-US" sz="4600" b="1" dirty="0">
                <a:solidFill>
                  <a:srgbClr val="FFFFFF"/>
                </a:solidFill>
              </a:rPr>
              <a:t>Christ teaches on forgiveness</a:t>
            </a:r>
            <a:endParaRPr lang="en-US" sz="46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4849773" y="1578634"/>
            <a:ext cx="7178103"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“Then came Peter to him, and said, Lord, how oft shall my brother sin against me, and I forgive him? till seven times? Jesus saith unto him, I say not unto thee, Until seven times: but, Until seventy times seven”</a:t>
            </a:r>
            <a:endParaRPr lang="en-GB" sz="2800" i="1" dirty="0"/>
          </a:p>
          <a:p>
            <a:pPr marL="180975" lvl="1" indent="-180975" algn="ctr" defTabSz="1289050">
              <a:lnSpc>
                <a:spcPct val="90000"/>
              </a:lnSpc>
              <a:spcBef>
                <a:spcPct val="0"/>
              </a:spcBef>
              <a:spcAft>
                <a:spcPct val="20000"/>
              </a:spcAft>
            </a:pPr>
            <a:r>
              <a:rPr lang="en-GB" sz="2800" i="1" dirty="0"/>
              <a:t>(</a:t>
            </a:r>
            <a:r>
              <a:rPr lang="en-GB" sz="2800" b="1" i="1" dirty="0"/>
              <a:t>Matthew 18:21,22</a:t>
            </a:r>
            <a:r>
              <a:rPr lang="en-GB" sz="2800" i="1" dirty="0"/>
              <a:t>).</a:t>
            </a:r>
            <a:endParaRPr lang="en-GB" sz="2400" kern="1200" dirty="0"/>
          </a:p>
        </p:txBody>
      </p:sp>
      <p:sp>
        <p:nvSpPr>
          <p:cNvPr id="3" name="Freeform: Shape 2"/>
          <p:cNvSpPr/>
          <p:nvPr/>
        </p:nvSpPr>
        <p:spPr>
          <a:xfrm>
            <a:off x="5468389" y="5227607"/>
            <a:ext cx="6263640" cy="867507"/>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algn="ctr" defTabSz="1644650">
              <a:lnSpc>
                <a:spcPct val="90000"/>
              </a:lnSpc>
              <a:spcBef>
                <a:spcPct val="0"/>
              </a:spcBef>
              <a:spcAft>
                <a:spcPct val="35000"/>
              </a:spcAft>
            </a:pPr>
            <a:r>
              <a:rPr lang="en-GB" sz="2800" b="1" i="0" kern="1200" baseline="0" dirty="0"/>
              <a:t>TEXT:</a:t>
            </a:r>
            <a:r>
              <a:rPr lang="en-GB" sz="2800" b="1" i="1" kern="1200" baseline="0" dirty="0"/>
              <a:t>  </a:t>
            </a:r>
            <a:r>
              <a:rPr lang="fi-FI" sz="2800" b="1" i="1" kern="1200" baseline="0" dirty="0">
                <a:latin typeface="Calibri" panose="020F0502020204030204" pitchFamily="34" charset="0"/>
                <a:sym typeface="+mn-ea"/>
              </a:rPr>
              <a:t>Matthew 18:1–35</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02EF74-6938-7561-648F-970075CD716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8EA1695-F958-CFD1-0325-3CA1055D0C04}"/>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a:extLst>
              <a:ext uri="{FF2B5EF4-FFF2-40B4-BE49-F238E27FC236}">
                <a16:creationId xmlns:a16="http://schemas.microsoft.com/office/drawing/2014/main" id="{7F4BC8F4-22B3-D888-BCFE-923523B6A3FC}"/>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692F196-F998-3983-D237-6282E0227AC3}"/>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a:extLst>
              <a:ext uri="{FF2B5EF4-FFF2-40B4-BE49-F238E27FC236}">
                <a16:creationId xmlns:a16="http://schemas.microsoft.com/office/drawing/2014/main" id="{3A2D9BB6-97BC-D2DC-8F75-77074B2A24AD}"/>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a:extLst>
              <a:ext uri="{FF2B5EF4-FFF2-40B4-BE49-F238E27FC236}">
                <a16:creationId xmlns:a16="http://schemas.microsoft.com/office/drawing/2014/main" id="{EBB1C039-6AFC-ECC8-75BF-3DC6FC8F75C4}"/>
              </a:ext>
            </a:extLst>
          </p:cNvPr>
          <p:cNvSpPr>
            <a:spLocks noGrp="1"/>
          </p:cNvSpPr>
          <p:nvPr>
            <p:ph idx="1"/>
          </p:nvPr>
        </p:nvSpPr>
        <p:spPr>
          <a:xfrm>
            <a:off x="4078820" y="458921"/>
            <a:ext cx="7611262" cy="4952306"/>
          </a:xfrm>
        </p:spPr>
        <p:txBody>
          <a:bodyPr anchor="ctr">
            <a:noAutofit/>
          </a:bodyPr>
          <a:lstStyle/>
          <a:p>
            <a:pPr marL="0" indent="0" algn="just">
              <a:lnSpc>
                <a:spcPct val="100000"/>
              </a:lnSpc>
              <a:buNone/>
            </a:pPr>
            <a:r>
              <a:rPr lang="en-GB" dirty="0"/>
              <a:t>The disciples asked Jesus</a:t>
            </a:r>
            <a:r>
              <a:rPr lang="en-US" dirty="0"/>
              <a:t>, “Who is the greatest in the kingdom of heaven?”</a:t>
            </a:r>
            <a:r>
              <a:rPr lang="en-GB" dirty="0"/>
              <a:t> </a:t>
            </a:r>
            <a:r>
              <a:rPr lang="en-US" dirty="0"/>
              <a:t>Jesus taught that they must be converted and become like little children. They needed a change of heart and a humble attitude. Greatness in God’s kingdom is shown by humility, rather than fame, wealth or power. </a:t>
            </a:r>
          </a:p>
          <a:p>
            <a:pPr marL="0" indent="0" algn="just">
              <a:lnSpc>
                <a:spcPct val="100000"/>
              </a:lnSpc>
              <a:buNone/>
            </a:pPr>
            <a:r>
              <a:rPr lang="en-US" dirty="0"/>
              <a:t>This humility must shape how we treat others. We must care for one another, help restore those who have gone astray, and forgive from the heart.</a:t>
            </a:r>
            <a:endParaRPr lang="en-GB" dirty="0"/>
          </a:p>
        </p:txBody>
      </p:sp>
      <p:pic>
        <p:nvPicPr>
          <p:cNvPr id="4" name="Picture 3" descr="Logo&#10;&#10;Description automatically generated">
            <a:extLst>
              <a:ext uri="{FF2B5EF4-FFF2-40B4-BE49-F238E27FC236}">
                <a16:creationId xmlns:a16="http://schemas.microsoft.com/office/drawing/2014/main" id="{6E81A339-E23E-2B46-A7F0-C59C96523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058351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199"/>
            <a:ext cx="7688474" cy="6068861"/>
          </a:xfrm>
        </p:spPr>
        <p:txBody>
          <a:bodyPr anchor="ctr">
            <a:noAutofit/>
          </a:bodyPr>
          <a:lstStyle/>
          <a:p>
            <a:pPr marL="514350" lvl="0" indent="-514350">
              <a:buFont typeface="+mj-lt"/>
              <a:buAutoNum type="arabicPeriod"/>
            </a:pPr>
            <a:r>
              <a:rPr lang="en-US" dirty="0"/>
              <a:t>God calls us to have changed hearts and be humble like little children. We must trust Him, accept correction and admit our wrongs.</a:t>
            </a:r>
          </a:p>
          <a:p>
            <a:pPr marL="514350" lvl="0" indent="-514350">
              <a:buFont typeface="+mj-lt"/>
              <a:buAutoNum type="arabicPeriod"/>
            </a:pPr>
            <a:r>
              <a:rPr lang="en-US" dirty="0"/>
              <a:t>Every believer matters to God. We must avoid leading others into sin and help restore those who stray.</a:t>
            </a:r>
          </a:p>
          <a:p>
            <a:pPr marL="514350" lvl="0" indent="-514350">
              <a:buFont typeface="+mj-lt"/>
              <a:buAutoNum type="arabicPeriod"/>
            </a:pPr>
            <a:r>
              <a:rPr lang="en-US" dirty="0"/>
              <a:t>Christ teaches us how to restore fellowship. We must take the initiative to seek peace, speak privately and follow His guidelines.</a:t>
            </a:r>
          </a:p>
          <a:p>
            <a:pPr marL="514350" lvl="0" indent="-514350">
              <a:buFont typeface="+mj-lt"/>
              <a:buAutoNum type="arabicPeriod"/>
            </a:pPr>
            <a:r>
              <a:rPr lang="en-US" dirty="0"/>
              <a:t>God has shown us great mercy. We must forgive others freely, without keeping count.</a:t>
            </a:r>
          </a:p>
          <a:p>
            <a:pPr marL="514350" lvl="0" indent="-514350">
              <a:buFont typeface="+mj-lt"/>
              <a:buAutoNum type="arabicPeriod"/>
            </a:pPr>
            <a:r>
              <a:rPr lang="en-US" dirty="0"/>
              <a:t>Refusing to forgive brings God’s judgement. We must put away bitterness and forgive from the heart.</a:t>
            </a:r>
            <a:endParaRPr lang="en-GB"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a:solidFill>
                  <a:srgbClr val="FFFFFF"/>
                </a:solidFill>
                <a:latin typeface="Cambria" panose="02040503050406030204" pitchFamily="18" charset="0"/>
                <a:ea typeface="Cambria" panose="02040503050406030204" pitchFamily="18" charset="0"/>
              </a:rPr>
              <a:t>Christ teaches on forgiveness</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787560276"/>
              </p:ext>
            </p:extLst>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913580814"/>
              </p:ext>
            </p:extLst>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379585841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68242778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extLst>
              <p:ext uri="{D42A27DB-BD31-4B8C-83A1-F6EECF244321}">
                <p14:modId xmlns:p14="http://schemas.microsoft.com/office/powerpoint/2010/main" val="173432726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686862"/>
            <a:ext cx="7602868" cy="5470097"/>
          </a:xfrm>
        </p:spPr>
        <p:txBody>
          <a:bodyPr anchor="ctr">
            <a:noAutofit/>
          </a:bodyPr>
          <a:lstStyle/>
          <a:p>
            <a:pPr marL="0" indent="0" algn="ctr">
              <a:buNone/>
            </a:pPr>
            <a:r>
              <a:rPr lang="en-US" b="1" dirty="0"/>
              <a:t>The path to greatness starts with humility. If you humble yourself before God, He will lift you up (James 4:10). God has forgiven your sins and even forgives the worst sinners. To enter heaven, you need to forgive others too. If someone offends you, take the first step to make things right. </a:t>
            </a:r>
          </a:p>
          <a:p>
            <a:pPr marL="0" indent="0" algn="ctr">
              <a:buNone/>
            </a:pPr>
            <a:r>
              <a:rPr lang="en-US" b="1" dirty="0"/>
              <a:t>Love your </a:t>
            </a:r>
            <a:r>
              <a:rPr lang="en-US" b="1" dirty="0" err="1"/>
              <a:t>neighbour</a:t>
            </a:r>
            <a:r>
              <a:rPr lang="en-US" b="1" dirty="0"/>
              <a:t> as you love yourself. Reach out to those who are lost and look out for your brothers and sisters. </a:t>
            </a:r>
          </a:p>
          <a:p>
            <a:pPr marL="0" indent="0" algn="ctr">
              <a:buNone/>
            </a:pPr>
            <a:r>
              <a:rPr lang="en-US" b="1" dirty="0"/>
              <a:t>Keep showing love to one another, because we are all family.</a:t>
            </a:r>
            <a:endParaRPr lang="en-GB"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8" y="686861"/>
            <a:ext cx="7223152" cy="5712217"/>
          </a:xfrm>
        </p:spPr>
        <p:txBody>
          <a:bodyPr anchor="ctr">
            <a:noAutofit/>
          </a:bodyPr>
          <a:lstStyle/>
          <a:p>
            <a:pPr marL="0" indent="0" algn="ctr">
              <a:buNone/>
            </a:pPr>
            <a:r>
              <a:rPr lang="en-US" b="1" dirty="0"/>
              <a:t>Think of a disagreement you have not settled. Ask God for grace to forgive from the heart. This week, take one step towards peace, such as speaking privately and respectfully with the person or </a:t>
            </a:r>
            <a:r>
              <a:rPr lang="en-US" b="1" dirty="0" err="1"/>
              <a:t>apologising</a:t>
            </a:r>
            <a:r>
              <a:rPr lang="en-US" b="1" dirty="0"/>
              <a:t> for your own wrong. If you need support, speak with your pastor or leader.</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617</Words>
  <Application>Microsoft Office PowerPoint</Application>
  <PresentationFormat>Widescreen</PresentationFormat>
  <Paragraphs>53</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 LESSON 39:  Christ teaches on forgiveness</vt:lpstr>
      <vt:lpstr>INTRODUCTION</vt:lpstr>
      <vt:lpstr>Christ teaches on forgiveness</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Oluwasanmi Faturoti</cp:lastModifiedBy>
  <cp:revision>257</cp:revision>
  <dcterms:modified xsi:type="dcterms:W3CDTF">2026-09-11T13:37:50Z</dcterms:modified>
</cp:coreProperties>
</file>