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98" r:id="rId5"/>
    <p:sldId id="287" r:id="rId6"/>
    <p:sldId id="283" r:id="rId7"/>
    <p:sldId id="276" r:id="rId8"/>
    <p:sldId id="292" r:id="rId9"/>
    <p:sldId id="297" r:id="rId10"/>
    <p:sldId id="300" r:id="rId11"/>
    <p:sldId id="269" r:id="rId12"/>
    <p:sldId id="302"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F10477-4A1D-4869-BFCC-7AF1E0D75627}" v="24" dt="2026-09-09T18:14:05.31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95" autoAdjust="0"/>
    <p:restoredTop sz="89398" autoAdjust="0"/>
  </p:normalViewPr>
  <p:slideViewPr>
    <p:cSldViewPr snapToGrid="0">
      <p:cViewPr varScale="1">
        <p:scale>
          <a:sx n="101" d="100"/>
          <a:sy n="101" d="100"/>
        </p:scale>
        <p:origin x="38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unso Ogunmolu" userId="994c0feeb0afd6e3" providerId="LiveId" clId="{DEC861BE-B82A-4187-843A-833F592CF81B}"/>
    <pc:docChg chg="undo custSel delSld modSld">
      <pc:chgData name="Funso Ogunmolu" userId="994c0feeb0afd6e3" providerId="LiveId" clId="{DEC861BE-B82A-4187-843A-833F592CF81B}" dt="2026-09-09T18:19:13.882" v="281" actId="14100"/>
      <pc:docMkLst>
        <pc:docMk/>
      </pc:docMkLst>
      <pc:sldChg chg="modSp mod">
        <pc:chgData name="Funso Ogunmolu" userId="994c0feeb0afd6e3" providerId="LiveId" clId="{DEC861BE-B82A-4187-843A-833F592CF81B}" dt="2026-09-09T15:12:59.219" v="8" actId="6549"/>
        <pc:sldMkLst>
          <pc:docMk/>
          <pc:sldMk cId="0" sldId="256"/>
        </pc:sldMkLst>
        <pc:spChg chg="mod">
          <ac:chgData name="Funso Ogunmolu" userId="994c0feeb0afd6e3" providerId="LiveId" clId="{DEC861BE-B82A-4187-843A-833F592CF81B}" dt="2026-09-09T15:12:59.219" v="8" actId="6549"/>
          <ac:spMkLst>
            <pc:docMk/>
            <pc:sldMk cId="0" sldId="256"/>
            <ac:spMk id="3" creationId="{00000000-0000-0000-0000-000000000000}"/>
          </ac:spMkLst>
        </pc:spChg>
      </pc:sldChg>
      <pc:sldChg chg="modSp mod">
        <pc:chgData name="Funso Ogunmolu" userId="994c0feeb0afd6e3" providerId="LiveId" clId="{DEC861BE-B82A-4187-843A-833F592CF81B}" dt="2026-09-09T15:15:13.448" v="18" actId="1076"/>
        <pc:sldMkLst>
          <pc:docMk/>
          <pc:sldMk cId="0" sldId="258"/>
        </pc:sldMkLst>
        <pc:spChg chg="mod">
          <ac:chgData name="Funso Ogunmolu" userId="994c0feeb0afd6e3" providerId="LiveId" clId="{DEC861BE-B82A-4187-843A-833F592CF81B}" dt="2026-09-09T15:13:10.592" v="10" actId="14100"/>
          <ac:spMkLst>
            <pc:docMk/>
            <pc:sldMk cId="0" sldId="258"/>
            <ac:spMk id="3" creationId="{00000000-0000-0000-0000-000000000000}"/>
          </ac:spMkLst>
        </pc:spChg>
        <pc:spChg chg="mod">
          <ac:chgData name="Funso Ogunmolu" userId="994c0feeb0afd6e3" providerId="LiveId" clId="{DEC861BE-B82A-4187-843A-833F592CF81B}" dt="2026-09-09T15:15:13.448" v="18" actId="1076"/>
          <ac:spMkLst>
            <pc:docMk/>
            <pc:sldMk cId="0" sldId="258"/>
            <ac:spMk id="8" creationId="{00000000-0000-0000-0000-000000000000}"/>
          </ac:spMkLst>
        </pc:spChg>
      </pc:sldChg>
      <pc:sldChg chg="modSp mod">
        <pc:chgData name="Funso Ogunmolu" userId="994c0feeb0afd6e3" providerId="LiveId" clId="{DEC861BE-B82A-4187-843A-833F592CF81B}" dt="2026-09-09T18:18:48.585" v="274" actId="1076"/>
        <pc:sldMkLst>
          <pc:docMk/>
          <pc:sldMk cId="0" sldId="269"/>
        </pc:sldMkLst>
        <pc:spChg chg="mod">
          <ac:chgData name="Funso Ogunmolu" userId="994c0feeb0afd6e3" providerId="LiveId" clId="{DEC861BE-B82A-4187-843A-833F592CF81B}" dt="2026-09-09T18:18:48.585" v="274" actId="1076"/>
          <ac:spMkLst>
            <pc:docMk/>
            <pc:sldMk cId="0" sldId="269"/>
            <ac:spMk id="3" creationId="{00000000-0000-0000-0000-000000000000}"/>
          </ac:spMkLst>
        </pc:spChg>
      </pc:sldChg>
      <pc:sldChg chg="modSp mod">
        <pc:chgData name="Funso Ogunmolu" userId="994c0feeb0afd6e3" providerId="LiveId" clId="{DEC861BE-B82A-4187-843A-833F592CF81B}" dt="2026-09-09T16:26:04.067" v="59" actId="20577"/>
        <pc:sldMkLst>
          <pc:docMk/>
          <pc:sldMk cId="0" sldId="276"/>
        </pc:sldMkLst>
        <pc:graphicFrameChg chg="mod modGraphic">
          <ac:chgData name="Funso Ogunmolu" userId="994c0feeb0afd6e3" providerId="LiveId" clId="{DEC861BE-B82A-4187-843A-833F592CF81B}" dt="2026-09-09T16:26:04.067" v="59" actId="20577"/>
          <ac:graphicFrameMkLst>
            <pc:docMk/>
            <pc:sldMk cId="0" sldId="276"/>
            <ac:graphicFrameMk id="6" creationId="{00000000-0000-0000-0000-000000000000}"/>
          </ac:graphicFrameMkLst>
        </pc:graphicFrameChg>
      </pc:sldChg>
      <pc:sldChg chg="modSp mod">
        <pc:chgData name="Funso Ogunmolu" userId="994c0feeb0afd6e3" providerId="LiveId" clId="{DEC861BE-B82A-4187-843A-833F592CF81B}" dt="2026-09-09T17:47:49.961" v="105"/>
        <pc:sldMkLst>
          <pc:docMk/>
          <pc:sldMk cId="1647645489" sldId="283"/>
        </pc:sldMkLst>
        <pc:graphicFrameChg chg="mod modGraphic">
          <ac:chgData name="Funso Ogunmolu" userId="994c0feeb0afd6e3" providerId="LiveId" clId="{DEC861BE-B82A-4187-843A-833F592CF81B}" dt="2026-09-09T17:47:49.961" v="105"/>
          <ac:graphicFrameMkLst>
            <pc:docMk/>
            <pc:sldMk cId="1647645489" sldId="283"/>
            <ac:graphicFrameMk id="6" creationId="{7BB2D1BC-904E-1511-0666-6FD5BE67205B}"/>
          </ac:graphicFrameMkLst>
        </pc:graphicFrameChg>
      </pc:sldChg>
      <pc:sldChg chg="modSp mod">
        <pc:chgData name="Funso Ogunmolu" userId="994c0feeb0afd6e3" providerId="LiveId" clId="{DEC861BE-B82A-4187-843A-833F592CF81B}" dt="2026-09-09T16:17:37.431" v="46" actId="20577"/>
        <pc:sldMkLst>
          <pc:docMk/>
          <pc:sldMk cId="0" sldId="287"/>
        </pc:sldMkLst>
        <pc:spChg chg="mod">
          <ac:chgData name="Funso Ogunmolu" userId="994c0feeb0afd6e3" providerId="LiveId" clId="{DEC861BE-B82A-4187-843A-833F592CF81B}" dt="2026-09-09T15:22:43.255" v="31"/>
          <ac:spMkLst>
            <pc:docMk/>
            <pc:sldMk cId="0" sldId="287"/>
            <ac:spMk id="2" creationId="{00000000-0000-0000-0000-000000000000}"/>
          </ac:spMkLst>
        </pc:spChg>
        <pc:spChg chg="mod">
          <ac:chgData name="Funso Ogunmolu" userId="994c0feeb0afd6e3" providerId="LiveId" clId="{DEC861BE-B82A-4187-843A-833F592CF81B}" dt="2026-09-09T16:17:37.431" v="46" actId="20577"/>
          <ac:spMkLst>
            <pc:docMk/>
            <pc:sldMk cId="0" sldId="287"/>
            <ac:spMk id="3" creationId="{00000000-0000-0000-0000-000000000000}"/>
          </ac:spMkLst>
        </pc:spChg>
      </pc:sldChg>
      <pc:sldChg chg="modSp mod">
        <pc:chgData name="Funso Ogunmolu" userId="994c0feeb0afd6e3" providerId="LiveId" clId="{DEC861BE-B82A-4187-843A-833F592CF81B}" dt="2026-09-09T17:41:49.777" v="88" actId="20577"/>
        <pc:sldMkLst>
          <pc:docMk/>
          <pc:sldMk cId="1496636655" sldId="292"/>
        </pc:sldMkLst>
        <pc:graphicFrameChg chg="mod modGraphic">
          <ac:chgData name="Funso Ogunmolu" userId="994c0feeb0afd6e3" providerId="LiveId" clId="{DEC861BE-B82A-4187-843A-833F592CF81B}" dt="2026-09-09T17:41:49.777" v="88" actId="20577"/>
          <ac:graphicFrameMkLst>
            <pc:docMk/>
            <pc:sldMk cId="1496636655" sldId="292"/>
            <ac:graphicFrameMk id="6" creationId="{126B2D8D-FB54-7DB7-7D99-F1CEBB1A4561}"/>
          </ac:graphicFrameMkLst>
        </pc:graphicFrameChg>
      </pc:sldChg>
      <pc:sldChg chg="modSp mod">
        <pc:chgData name="Funso Ogunmolu" userId="994c0feeb0afd6e3" providerId="LiveId" clId="{DEC861BE-B82A-4187-843A-833F592CF81B}" dt="2026-09-09T15:14:47.536" v="15" actId="14100"/>
        <pc:sldMkLst>
          <pc:docMk/>
          <pc:sldMk cId="402866119" sldId="294"/>
        </pc:sldMkLst>
        <pc:spChg chg="mod">
          <ac:chgData name="Funso Ogunmolu" userId="994c0feeb0afd6e3" providerId="LiveId" clId="{DEC861BE-B82A-4187-843A-833F592CF81B}" dt="2026-09-09T15:14:47.536" v="15" actId="14100"/>
          <ac:spMkLst>
            <pc:docMk/>
            <pc:sldMk cId="402866119" sldId="294"/>
            <ac:spMk id="3" creationId="{00000000-0000-0000-0000-000000000000}"/>
          </ac:spMkLst>
        </pc:spChg>
      </pc:sldChg>
      <pc:sldChg chg="del">
        <pc:chgData name="Funso Ogunmolu" userId="994c0feeb0afd6e3" providerId="LiveId" clId="{DEC861BE-B82A-4187-843A-833F592CF81B}" dt="2026-09-09T17:43:58.010" v="102" actId="47"/>
        <pc:sldMkLst>
          <pc:docMk/>
          <pc:sldMk cId="3823765782" sldId="296"/>
        </pc:sldMkLst>
      </pc:sldChg>
      <pc:sldChg chg="modSp mod">
        <pc:chgData name="Funso Ogunmolu" userId="994c0feeb0afd6e3" providerId="LiveId" clId="{DEC861BE-B82A-4187-843A-833F592CF81B}" dt="2026-09-09T17:43:23.350" v="97" actId="20577"/>
        <pc:sldMkLst>
          <pc:docMk/>
          <pc:sldMk cId="196517483" sldId="297"/>
        </pc:sldMkLst>
        <pc:graphicFrameChg chg="mod modGraphic">
          <ac:chgData name="Funso Ogunmolu" userId="994c0feeb0afd6e3" providerId="LiveId" clId="{DEC861BE-B82A-4187-843A-833F592CF81B}" dt="2026-09-09T17:43:23.350" v="97" actId="20577"/>
          <ac:graphicFrameMkLst>
            <pc:docMk/>
            <pc:sldMk cId="196517483" sldId="297"/>
            <ac:graphicFrameMk id="6" creationId="{F8DF4A3E-435E-F722-39A1-574728FC86C4}"/>
          </ac:graphicFrameMkLst>
        </pc:graphicFrameChg>
      </pc:sldChg>
      <pc:sldChg chg="modSp mod">
        <pc:chgData name="Funso Ogunmolu" userId="994c0feeb0afd6e3" providerId="LiveId" clId="{DEC861BE-B82A-4187-843A-833F592CF81B}" dt="2026-09-09T18:15:02.618" v="262"/>
        <pc:sldMkLst>
          <pc:docMk/>
          <pc:sldMk cId="3058351110" sldId="298"/>
        </pc:sldMkLst>
        <pc:spChg chg="mod">
          <ac:chgData name="Funso Ogunmolu" userId="994c0feeb0afd6e3" providerId="LiveId" clId="{DEC861BE-B82A-4187-843A-833F592CF81B}" dt="2026-09-09T18:15:02.618" v="262"/>
          <ac:spMkLst>
            <pc:docMk/>
            <pc:sldMk cId="3058351110" sldId="298"/>
            <ac:spMk id="3" creationId="{EBB1C039-6AFC-ECC8-75BF-3DC6FC8F75C4}"/>
          </ac:spMkLst>
        </pc:spChg>
      </pc:sldChg>
      <pc:sldChg chg="del">
        <pc:chgData name="Funso Ogunmolu" userId="994c0feeb0afd6e3" providerId="LiveId" clId="{DEC861BE-B82A-4187-843A-833F592CF81B}" dt="2026-09-09T17:36:48.301" v="69" actId="47"/>
        <pc:sldMkLst>
          <pc:docMk/>
          <pc:sldMk cId="2463901062" sldId="299"/>
        </pc:sldMkLst>
      </pc:sldChg>
      <pc:sldChg chg="modSp mod">
        <pc:chgData name="Funso Ogunmolu" userId="994c0feeb0afd6e3" providerId="LiveId" clId="{DEC861BE-B82A-4187-843A-833F592CF81B}" dt="2026-09-09T17:43:52.609" v="101" actId="20577"/>
        <pc:sldMkLst>
          <pc:docMk/>
          <pc:sldMk cId="2793946308" sldId="300"/>
        </pc:sldMkLst>
        <pc:spChg chg="mod">
          <ac:chgData name="Funso Ogunmolu" userId="994c0feeb0afd6e3" providerId="LiveId" clId="{DEC861BE-B82A-4187-843A-833F592CF81B}" dt="2026-09-09T17:43:52.609" v="101" actId="20577"/>
          <ac:spMkLst>
            <pc:docMk/>
            <pc:sldMk cId="2793946308" sldId="300"/>
            <ac:spMk id="2" creationId="{2ED19265-975E-E675-1A43-BE37C7FEF3F7}"/>
          </ac:spMkLst>
        </pc:spChg>
        <pc:graphicFrameChg chg="mod modGraphic">
          <ac:chgData name="Funso Ogunmolu" userId="994c0feeb0afd6e3" providerId="LiveId" clId="{DEC861BE-B82A-4187-843A-833F592CF81B}" dt="2026-09-09T17:43:41.634" v="99" actId="20577"/>
          <ac:graphicFrameMkLst>
            <pc:docMk/>
            <pc:sldMk cId="2793946308" sldId="300"/>
            <ac:graphicFrameMk id="6" creationId="{6B5E2BDD-C3DE-D6FB-C39F-57C32FC8F0C3}"/>
          </ac:graphicFrameMkLst>
        </pc:graphicFrameChg>
      </pc:sldChg>
      <pc:sldChg chg="modSp mod">
        <pc:chgData name="Funso Ogunmolu" userId="994c0feeb0afd6e3" providerId="LiveId" clId="{DEC861BE-B82A-4187-843A-833F592CF81B}" dt="2026-09-09T18:19:13.882" v="281" actId="14100"/>
        <pc:sldMkLst>
          <pc:docMk/>
          <pc:sldMk cId="1818898858" sldId="302"/>
        </pc:sldMkLst>
        <pc:spChg chg="mod">
          <ac:chgData name="Funso Ogunmolu" userId="994c0feeb0afd6e3" providerId="LiveId" clId="{DEC861BE-B82A-4187-843A-833F592CF81B}" dt="2026-09-09T18:19:13.882" v="281" actId="14100"/>
          <ac:spMkLst>
            <pc:docMk/>
            <pc:sldMk cId="1818898858" sldId="302"/>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do Jacob’s final blessings teach us about God’s promises and choices?</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mn-lt"/>
              <a:ea typeface="+mn-ea"/>
              <a:cs typeface="+mn-cs"/>
            </a:rPr>
            <a:t>Genesis 48:14–21; Hebrews 11:21; Romans 9:15–16.</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can we learn from Reuben’s sin and its consequences?</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Genesis 49:3-4; 1 Chronicles 5:1-2; Proverbs 28:13</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should believers conduct themselves during mourning, burials and other family ceremonies?</a:t>
          </a:r>
        </a:p>
        <a:p>
          <a:pPr algn="ctr">
            <a:lnSpc>
              <a:spcPct val="100000"/>
            </a:lnSpc>
            <a:spcBef>
              <a:spcPct val="0"/>
            </a:spcBef>
            <a:spcAft>
              <a:spcPts val="600"/>
            </a:spcAft>
          </a:pPr>
          <a:r>
            <a:rPr lang="en-US" sz="3200" b="1" i="1" dirty="0"/>
            <a:t>Genesis 50:12-14; Romans 12:15; 1 Corinthians 10:31; Philippians 4:5</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39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were Joseph’s brothers afraid, and what can we learn from his response? </a:t>
          </a:r>
        </a:p>
        <a:p>
          <a:pPr algn="ctr">
            <a:lnSpc>
              <a:spcPct val="100000"/>
            </a:lnSpc>
            <a:spcBef>
              <a:spcPct val="0"/>
            </a:spcBef>
            <a:spcAft>
              <a:spcPts val="600"/>
            </a:spcAft>
          </a:pPr>
          <a:r>
            <a:rPr lang="en-US" sz="3200" b="1" i="1" kern="1200" dirty="0"/>
            <a:t>Genesis 50:15-21; Proverbs 28:1; Romans 12:17-21</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should God’s promises help us live and prepare for death?</a:t>
          </a:r>
          <a:r>
            <a:rPr lang="fi-FI" sz="3200" b="1" i="1" dirty="0"/>
            <a:t> Genesis 50:24-25; Joshua 24:32; Psalm 90:12; Luke 12:40.</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do Jacob’s final blessings teach us about God’s promises and choices?</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mn-lt"/>
              <a:ea typeface="+mn-ea"/>
              <a:cs typeface="+mn-cs"/>
            </a:rPr>
            <a:t>Genesis 48:14–21; Hebrews 11:21; Romans 9:15–16.</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can we learn from Reuben’s sin and its consequences?</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Genesis 49:3-4; 1 Chronicles 5:1-2; Proverbs 28:13</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3536" y="1387"/>
          <a:ext cx="65730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1252" y="502717"/>
          <a:ext cx="65730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should believers conduct themselves during mourning, burials and other family ceremonies?</a:t>
          </a:r>
        </a:p>
        <a:p>
          <a:pPr marL="0" lvl="0" indent="0" algn="ctr" defTabSz="1422400">
            <a:lnSpc>
              <a:spcPct val="100000"/>
            </a:lnSpc>
            <a:spcBef>
              <a:spcPct val="0"/>
            </a:spcBef>
            <a:spcAft>
              <a:spcPts val="600"/>
            </a:spcAft>
            <a:buNone/>
          </a:pPr>
          <a:r>
            <a:rPr lang="en-US" sz="3200" b="1" i="1" kern="1200" dirty="0"/>
            <a:t>Genesis 50:12-14; Romans 12:15; 1 Corinthians 10:31; Philippians 4:5</a:t>
          </a:r>
          <a:endParaRPr lang="en-GB" sz="3200" b="1" i="1" kern="1200" dirty="0"/>
        </a:p>
      </dsp:txBody>
      <dsp:txXfrm>
        <a:off x="2534546" y="596011"/>
        <a:ext cx="6386452"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were Joseph’s brothers afraid, and what can we learn from his response? </a:t>
          </a:r>
        </a:p>
        <a:p>
          <a:pPr marL="0" lvl="0" indent="0" algn="ctr" defTabSz="1422400">
            <a:lnSpc>
              <a:spcPct val="100000"/>
            </a:lnSpc>
            <a:spcBef>
              <a:spcPct val="0"/>
            </a:spcBef>
            <a:spcAft>
              <a:spcPts val="600"/>
            </a:spcAft>
            <a:buNone/>
          </a:pPr>
          <a:r>
            <a:rPr lang="en-US" sz="3200" b="1" i="1" kern="1200" dirty="0"/>
            <a:t>Genesis 50:15-21; Proverbs 28:1; Romans 12:17-21</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should God’s promises help us live and prepare for death?</a:t>
          </a:r>
          <a:r>
            <a:rPr lang="fi-FI" sz="3200" b="1" i="1" kern="1200" dirty="0"/>
            <a:t> Genesis 50:24-25; Joshua 24:32; Psalm 90:12; Luke 12:40.</a:t>
          </a:r>
          <a:endParaRPr lang="en-GB" sz="3200" b="1" i="1" kern="1200" dirty="0"/>
        </a:p>
      </dsp:txBody>
      <dsp:txXfrm>
        <a:off x="2735732" y="596011"/>
        <a:ext cx="5984079"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BDB0B-5F04-379B-4C8E-2276ABB77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AAAC7-A505-986B-EBE5-B356084D1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7E433C-0B5A-2824-F16E-8CBEA79DDF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B0E537B-4B7F-9786-F58A-4F30BBEE2BE7}"/>
              </a:ext>
            </a:extLst>
          </p:cNvPr>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70421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B2CD5-DD4C-D42E-ABAB-60FF1C7C4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1D7A6-B49D-F536-E67B-07C77BDBE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02E26-0070-7A1D-6013-1C27319FC8E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L"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6C6E321-62F9-7165-343E-D4DE6CAF14FC}"/>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2288458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2635277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924743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09/09/2026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11-10-2026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8" y="457200"/>
            <a:ext cx="7534048" cy="5952745"/>
          </a:xfrm>
        </p:spPr>
        <p:txBody>
          <a:bodyPr anchor="ctr">
            <a:noAutofit/>
          </a:bodyPr>
          <a:lstStyle/>
          <a:p>
            <a:pPr marL="0" indent="0" algn="ctr">
              <a:lnSpc>
                <a:spcPct val="100000"/>
              </a:lnSpc>
              <a:buNone/>
            </a:pPr>
            <a:r>
              <a:rPr lang="en-US" b="1" dirty="0">
                <a:latin typeface="Calibri" panose="020F0502020204030204" pitchFamily="34" charset="0"/>
              </a:rPr>
              <a:t>Think of a disagreement you have not settled. Ask God for grace to forgive from the heart. This week, take one step towards peace, such as speaking privately and respectfully with the person or </a:t>
            </a:r>
            <a:r>
              <a:rPr lang="en-US" b="1" dirty="0" err="1">
                <a:latin typeface="Calibri" panose="020F0502020204030204" pitchFamily="34" charset="0"/>
              </a:rPr>
              <a:t>apologising</a:t>
            </a:r>
            <a:r>
              <a:rPr lang="en-US" b="1" dirty="0">
                <a:latin typeface="Calibri" panose="020F0502020204030204" pitchFamily="34" charset="0"/>
              </a:rPr>
              <a:t> for your own wrong. If you need support, speak with your pastor or leader.</a:t>
            </a:r>
          </a:p>
          <a:p>
            <a:pPr marL="0" indent="0" algn="ctr">
              <a:lnSpc>
                <a:spcPct val="100000"/>
              </a:lnSpc>
              <a:buNone/>
            </a:pPr>
            <a:endParaRPr lang="en-US" b="1" dirty="0">
              <a:latin typeface="Calibri" panose="020F0502020204030204" pitchFamily="34" charset="0"/>
            </a:endParaRPr>
          </a:p>
          <a:p>
            <a:pPr marL="0" indent="0" algn="ctr">
              <a:lnSpc>
                <a:spcPct val="100000"/>
              </a:lnSpc>
              <a:buNone/>
            </a:pPr>
            <a:r>
              <a:rPr lang="en-US" b="1" dirty="0">
                <a:solidFill>
                  <a:srgbClr val="000000"/>
                </a:solidFill>
                <a:ea typeface="+mn-lt"/>
                <a:cs typeface="+mn-lt"/>
              </a:rPr>
              <a:t>Volunteer please!</a:t>
            </a:r>
            <a:endParaRPr lang="en-US" b="1" dirty="0">
              <a:latin typeface="Calibri" panose="020F0502020204030204" pitchFamily="34" charset="0"/>
            </a:endParaRPr>
          </a:p>
          <a:p>
            <a:pPr marL="0" indent="0" algn="ctr">
              <a:lnSpc>
                <a:spcPct val="10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Christ teaches  on forgiveness</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600" b="1" i="0" u="sng" strike="noStrike" kern="1200" cap="none" spc="0" normalizeH="0" baseline="0" noProof="0" dirty="0">
                <a:ln>
                  <a:noFill/>
                </a:ln>
                <a:solidFill>
                  <a:srgbClr val="FFFFFF"/>
                </a:solidFill>
                <a:effectLst/>
                <a:uLnTx/>
                <a:uFillTx/>
                <a:latin typeface="+mj-lt"/>
                <a:ea typeface="+mj-ea"/>
                <a:cs typeface="+mj-cs"/>
              </a:rPr>
            </a:br>
            <a:r>
              <a:rPr kumimoji="0" lang="en-US" altLang="en-US" sz="4600" b="1" i="0" u="sng" strike="noStrike" kern="1200" cap="none" spc="0" normalizeH="0" baseline="0" noProof="0" dirty="0">
                <a:ln>
                  <a:noFill/>
                </a:ln>
                <a:solidFill>
                  <a:srgbClr val="FFFFFF"/>
                </a:solidFill>
                <a:effectLst/>
                <a:uLnTx/>
                <a:uFillTx/>
                <a:latin typeface="+mj-lt"/>
                <a:ea typeface="+mj-ea"/>
                <a:cs typeface="+mj-cs"/>
              </a:rPr>
              <a:t>LESSON </a:t>
            </a:r>
            <a:r>
              <a:rPr lang="en-US" altLang="en-US" sz="4600" b="1" u="sng" dirty="0">
                <a:solidFill>
                  <a:srgbClr val="FFFFFF"/>
                </a:solidFill>
              </a:rPr>
              <a:t>40</a:t>
            </a: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Jacob</a:t>
            </a:r>
            <a:r>
              <a:rPr lang="en-US" altLang="en-US" sz="4600" b="1" dirty="0">
                <a:solidFill>
                  <a:srgbClr val="FFFFFF"/>
                </a:solidFill>
              </a:rPr>
              <a:t>’s last days on earth</a:t>
            </a:r>
            <a:endParaRPr lang="en-US" sz="46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322419" y="1938051"/>
            <a:ext cx="6518208" cy="3169212"/>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US" sz="2800" i="1" dirty="0"/>
              <a:t>“And he charged them, and said unto them, I am to be gathered unto my people: bury me with my fathers in the cave that is in the field of Ephron the Hittite</a:t>
            </a:r>
            <a:r>
              <a:rPr lang="en-GB" sz="2800" i="1" dirty="0"/>
              <a:t>.” </a:t>
            </a:r>
          </a:p>
          <a:p>
            <a:pPr marL="180975" lvl="1" indent="-180975" algn="ctr" defTabSz="1289050">
              <a:lnSpc>
                <a:spcPct val="90000"/>
              </a:lnSpc>
              <a:spcBef>
                <a:spcPct val="0"/>
              </a:spcBef>
              <a:spcAft>
                <a:spcPct val="20000"/>
              </a:spcAft>
            </a:pPr>
            <a:r>
              <a:rPr lang="en-GB" sz="2800" i="1" dirty="0"/>
              <a:t>(</a:t>
            </a:r>
            <a:r>
              <a:rPr lang="en-GB" sz="2800" b="1" i="1" dirty="0"/>
              <a:t>Genesis 49:29</a:t>
            </a:r>
            <a:r>
              <a:rPr lang="en-GB" sz="2800" i="1" dirty="0"/>
              <a:t>).</a:t>
            </a:r>
            <a:endParaRPr lang="en-GB" sz="2400" kern="1200" dirty="0"/>
          </a:p>
        </p:txBody>
      </p:sp>
      <p:sp>
        <p:nvSpPr>
          <p:cNvPr id="3" name="Freeform: Shape 2"/>
          <p:cNvSpPr/>
          <p:nvPr/>
        </p:nvSpPr>
        <p:spPr>
          <a:xfrm>
            <a:off x="5468389" y="5107263"/>
            <a:ext cx="6263640" cy="987851"/>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algn="ctr" defTabSz="1644650">
              <a:lnSpc>
                <a:spcPct val="90000"/>
              </a:lnSpc>
              <a:spcBef>
                <a:spcPct val="0"/>
              </a:spcBef>
              <a:spcAft>
                <a:spcPct val="35000"/>
              </a:spcAft>
            </a:pPr>
            <a:r>
              <a:rPr lang="en-GB" sz="2800" b="1" i="0" kern="1200" baseline="0" dirty="0"/>
              <a:t>TEXT:</a:t>
            </a:r>
            <a:r>
              <a:rPr lang="en-GB" sz="2800" b="1" i="1" kern="1200" baseline="0" dirty="0"/>
              <a:t>  </a:t>
            </a:r>
            <a:r>
              <a:rPr lang="fi-FI" sz="2800" b="1" i="1" dirty="0">
                <a:latin typeface="Calibri" panose="020F0502020204030204" pitchFamily="34" charset="0"/>
                <a:sym typeface="+mn-ea"/>
              </a:rPr>
              <a:t>Genesis 48: 1-22; 49:1-33; </a:t>
            </a:r>
          </a:p>
          <a:p>
            <a:pPr algn="ctr" defTabSz="1644650">
              <a:lnSpc>
                <a:spcPct val="90000"/>
              </a:lnSpc>
              <a:spcBef>
                <a:spcPct val="0"/>
              </a:spcBef>
              <a:spcAft>
                <a:spcPct val="35000"/>
              </a:spcAft>
            </a:pPr>
            <a:r>
              <a:rPr lang="fi-FI" sz="2800" b="1" i="1" dirty="0">
                <a:latin typeface="Calibri" panose="020F0502020204030204" pitchFamily="34" charset="0"/>
                <a:sym typeface="+mn-ea"/>
              </a:rPr>
              <a:t>50:1-26</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02EF74-6938-7561-648F-970075CD716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8EA1695-F958-CFD1-0325-3CA1055D0C04}"/>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a:extLst>
              <a:ext uri="{FF2B5EF4-FFF2-40B4-BE49-F238E27FC236}">
                <a16:creationId xmlns:a16="http://schemas.microsoft.com/office/drawing/2014/main" id="{7F4BC8F4-22B3-D888-BCFE-923523B6A3FC}"/>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692F196-F998-3983-D237-6282E0227AC3}"/>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a:extLst>
              <a:ext uri="{FF2B5EF4-FFF2-40B4-BE49-F238E27FC236}">
                <a16:creationId xmlns:a16="http://schemas.microsoft.com/office/drawing/2014/main" id="{3A2D9BB6-97BC-D2DC-8F75-77074B2A24AD}"/>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a:extLst>
              <a:ext uri="{FF2B5EF4-FFF2-40B4-BE49-F238E27FC236}">
                <a16:creationId xmlns:a16="http://schemas.microsoft.com/office/drawing/2014/main" id="{EBB1C039-6AFC-ECC8-75BF-3DC6FC8F75C4}"/>
              </a:ext>
            </a:extLst>
          </p:cNvPr>
          <p:cNvSpPr>
            <a:spLocks noGrp="1"/>
          </p:cNvSpPr>
          <p:nvPr>
            <p:ph idx="1"/>
          </p:nvPr>
        </p:nvSpPr>
        <p:spPr>
          <a:xfrm>
            <a:off x="4114394" y="448056"/>
            <a:ext cx="7611262" cy="5951023"/>
          </a:xfrm>
        </p:spPr>
        <p:txBody>
          <a:bodyPr anchor="ctr">
            <a:noAutofit/>
          </a:bodyPr>
          <a:lstStyle/>
          <a:p>
            <a:pPr marL="0" indent="0" algn="just">
              <a:buNone/>
            </a:pPr>
            <a:r>
              <a:rPr lang="en-US" dirty="0"/>
              <a:t>Jacob’s last days reveal his faith in God’s promises and his concern for his family. Though weak in body, he adopted Joseph’s two sons, blessed his family and requested burial in Canaan. Reuben lost his birthright because of sexual sin, showing that our conduct has lasting consequences. </a:t>
            </a:r>
          </a:p>
          <a:p>
            <a:pPr marL="0" indent="0" algn="just">
              <a:buNone/>
            </a:pPr>
            <a:r>
              <a:rPr lang="en-US" dirty="0"/>
              <a:t>After Jacob’s death, Joseph reassured his brothers of his forgiveness and provided for them. He later died trusting God to bring Israel out of Egypt into the promised land. Life is brief. We must repent of sin, forgive others, fulfil our duties and remain faithful to God, ready to meet Him.</a:t>
            </a:r>
          </a:p>
        </p:txBody>
      </p:sp>
      <p:pic>
        <p:nvPicPr>
          <p:cNvPr id="4" name="Picture 3" descr="Logo&#10;&#10;Description automatically generated">
            <a:extLst>
              <a:ext uri="{FF2B5EF4-FFF2-40B4-BE49-F238E27FC236}">
                <a16:creationId xmlns:a16="http://schemas.microsoft.com/office/drawing/2014/main" id="{6E81A339-E23E-2B46-A7F0-C59C96523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058351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God chooses in wisdom and saves by grace. We must trust His promises and obey His word.</a:t>
            </a:r>
            <a:endParaRPr lang="en-GB" dirty="0"/>
          </a:p>
          <a:p>
            <a:pPr marL="514350" indent="-514350" algn="just" eaLnBrk="0" fontAlgn="base" hangingPunct="0">
              <a:lnSpc>
                <a:spcPct val="100000"/>
              </a:lnSpc>
              <a:spcBef>
                <a:spcPct val="0"/>
              </a:spcBef>
              <a:spcAft>
                <a:spcPts val="600"/>
              </a:spcAft>
              <a:buFont typeface="+mj-lt"/>
              <a:buAutoNum type="arabicPeriod"/>
              <a:defRPr/>
            </a:pPr>
            <a:r>
              <a:rPr lang="en-US" dirty="0"/>
              <a:t>Our character and conduct matter to God. Sin can cost us blessings; we must repent and put wrongs right.</a:t>
            </a:r>
          </a:p>
          <a:p>
            <a:pPr marL="514350" indent="-514350" algn="just" eaLnBrk="0" fontAlgn="base" hangingPunct="0">
              <a:lnSpc>
                <a:spcPct val="100000"/>
              </a:lnSpc>
              <a:spcBef>
                <a:spcPct val="0"/>
              </a:spcBef>
              <a:spcAft>
                <a:spcPts val="600"/>
              </a:spcAft>
              <a:buFont typeface="+mj-lt"/>
              <a:buAutoNum type="arabicPeriod"/>
              <a:defRPr/>
            </a:pPr>
            <a:r>
              <a:rPr lang="en-US" dirty="0"/>
              <a:t>We must </a:t>
            </a:r>
            <a:r>
              <a:rPr lang="en-US" dirty="0" err="1"/>
              <a:t>honour</a:t>
            </a:r>
            <a:r>
              <a:rPr lang="en-US" dirty="0"/>
              <a:t> God in our family duties and ceremonies, comfort those who mourn and obey His commands</a:t>
            </a:r>
          </a:p>
          <a:p>
            <a:pPr marL="514350" indent="-514350" algn="just" eaLnBrk="0" fontAlgn="base" hangingPunct="0">
              <a:lnSpc>
                <a:spcPct val="100000"/>
              </a:lnSpc>
              <a:spcBef>
                <a:spcPct val="0"/>
              </a:spcBef>
              <a:spcAft>
                <a:spcPts val="600"/>
              </a:spcAft>
              <a:buFont typeface="+mj-lt"/>
              <a:buAutoNum type="arabicPeriod"/>
              <a:defRPr/>
            </a:pPr>
            <a:r>
              <a:rPr lang="en-US" dirty="0"/>
              <a:t>Joseph forgave his brothers and cared for them. We must reject revenge and show kindness.</a:t>
            </a:r>
          </a:p>
          <a:p>
            <a:pPr marL="514350" indent="-514350" algn="just" eaLnBrk="0" fontAlgn="base" hangingPunct="0">
              <a:lnSpc>
                <a:spcPct val="100000"/>
              </a:lnSpc>
              <a:spcBef>
                <a:spcPct val="0"/>
              </a:spcBef>
              <a:spcAft>
                <a:spcPts val="600"/>
              </a:spcAft>
              <a:buFont typeface="+mj-lt"/>
              <a:buAutoNum type="arabicPeriod"/>
              <a:defRPr/>
            </a:pPr>
            <a:r>
              <a:rPr lang="en-US" dirty="0"/>
              <a:t>Life is brief, but God’s promises are sure. We must live wisely and be ready to meet Him.</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ea typeface="Cambria" panose="02040503050406030204" pitchFamily="18" charset="0"/>
              </a:rPr>
              <a:t>Jacob’s Last Days on Earth</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791527172"/>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984882693"/>
              </p:ext>
            </p:extLst>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4059095322"/>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2615039541"/>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EE1E6-4D7C-7088-DA03-70426467350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7F001C2-F025-7CE6-50BD-8327A3B4EA4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1E20A51-5499-9F81-674E-876488C1F2F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29322F8-9540-4F4A-CE53-BCEC28DA362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04F5E0A-6B67-708C-CB10-D5DBF2AE10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D19265-975E-E675-1A43-BE37C7FEF3F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CBAD636-185A-0DBE-A4AF-FDF84D4A9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B5E2BDD-C3DE-D6FB-C39F-57C32FC8F0C3}"/>
              </a:ext>
            </a:extLst>
          </p:cNvPr>
          <p:cNvGraphicFramePr>
            <a:graphicFrameLocks noGrp="1"/>
          </p:cNvGraphicFramePr>
          <p:nvPr>
            <p:ph idx="1"/>
            <p:extLst>
              <p:ext uri="{D42A27DB-BD31-4B8C-83A1-F6EECF244321}">
                <p14:modId xmlns:p14="http://schemas.microsoft.com/office/powerpoint/2010/main" val="349083880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93946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461510" y="617970"/>
            <a:ext cx="6953250" cy="3801257"/>
          </a:xfrm>
        </p:spPr>
        <p:txBody>
          <a:bodyPr anchor="ctr">
            <a:noAutofit/>
          </a:bodyPr>
          <a:lstStyle/>
          <a:p>
            <a:pPr marL="0" indent="0" algn="ctr">
              <a:buNone/>
            </a:pPr>
            <a:r>
              <a:rPr lang="en-US" b="1" dirty="0"/>
              <a:t>Jacob and Joseph died trusting God’s promises. Their example calls us to use our time wisely and remain faithful to Him. </a:t>
            </a:r>
          </a:p>
          <a:p>
            <a:pPr marL="0" indent="0" algn="ctr">
              <a:buNone/>
            </a:pPr>
            <a:r>
              <a:rPr lang="en-US" b="1" dirty="0"/>
              <a:t>We must repent of sin, fulfil our responsibilities and forgive those who wrong us. Let us set things right where we can today and live ready to meet God.</a:t>
            </a:r>
            <a:endParaRPr lang="en-GB"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lang="en-GB" sz="2800" b="1" dirty="0">
                <a:solidFill>
                  <a:srgbClr val="FFFFFF"/>
                </a:solidFill>
                <a:latin typeface="Cambria" panose="02040503050406030204" pitchFamily="18" charset="0"/>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10" y="686863"/>
            <a:ext cx="7223150" cy="4047062"/>
          </a:xfrm>
        </p:spPr>
        <p:txBody>
          <a:bodyPr anchor="ctr">
            <a:noAutofit/>
          </a:bodyPr>
          <a:lstStyle/>
          <a:p>
            <a:pPr marL="0" indent="0" algn="ctr">
              <a:buNone/>
            </a:pPr>
            <a:r>
              <a:rPr lang="en-US" b="1" dirty="0"/>
              <a:t>While sharing the gospel, you meet someone who is afraid because his father cursed him after he disobeyed. Search the Scriptures for three passages you would use to guide and encourage him. Explain how each passage applies to his situation and what steps he should take. Be ready to share your findings next week.</a:t>
            </a:r>
            <a:endParaRPr lang="en-GB"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8188988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6863</TotalTime>
  <Words>617</Words>
  <Application>Microsoft Office PowerPoint</Application>
  <PresentationFormat>Widescreen</PresentationFormat>
  <Paragraphs>53</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40:   Jacob’s last days on earth</vt:lpstr>
      <vt:lpstr>INTRODUCTION</vt:lpstr>
      <vt:lpstr>Jacob’s Last Days on Earth</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Funso Ogunmolu</cp:lastModifiedBy>
  <cp:revision>295</cp:revision>
  <dcterms:modified xsi:type="dcterms:W3CDTF">2026-09-09T18:19:18Z</dcterms:modified>
</cp:coreProperties>
</file>