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08" r:id="rId5"/>
    <p:sldMasterId id="2147483720" r:id="rId6"/>
  </p:sldMasterIdLst>
  <p:notesMasterIdLst>
    <p:notesMasterId r:id="rId40"/>
  </p:notesMasterIdLst>
  <p:sldIdLst>
    <p:sldId id="3850" r:id="rId7"/>
    <p:sldId id="3199" r:id="rId8"/>
    <p:sldId id="269" r:id="rId9"/>
    <p:sldId id="270" r:id="rId10"/>
    <p:sldId id="274" r:id="rId11"/>
    <p:sldId id="299" r:id="rId12"/>
    <p:sldId id="300" r:id="rId13"/>
    <p:sldId id="301" r:id="rId14"/>
    <p:sldId id="302" r:id="rId15"/>
    <p:sldId id="303" r:id="rId16"/>
    <p:sldId id="298" r:id="rId17"/>
    <p:sldId id="3361" r:id="rId18"/>
    <p:sldId id="3211" r:id="rId19"/>
    <p:sldId id="3200" r:id="rId20"/>
    <p:sldId id="3201" r:id="rId21"/>
    <p:sldId id="3380" r:id="rId22"/>
    <p:sldId id="3851" r:id="rId23"/>
    <p:sldId id="3787" r:id="rId24"/>
    <p:sldId id="3788" r:id="rId25"/>
    <p:sldId id="3789" r:id="rId26"/>
    <p:sldId id="305" r:id="rId27"/>
    <p:sldId id="306" r:id="rId28"/>
    <p:sldId id="307" r:id="rId29"/>
    <p:sldId id="304" r:id="rId30"/>
    <p:sldId id="2054" r:id="rId31"/>
    <p:sldId id="3627" r:id="rId32"/>
    <p:sldId id="3204" r:id="rId33"/>
    <p:sldId id="2089" r:id="rId34"/>
    <p:sldId id="3752" r:id="rId35"/>
    <p:sldId id="3162" r:id="rId36"/>
    <p:sldId id="3163" r:id="rId37"/>
    <p:sldId id="3845" r:id="rId38"/>
    <p:sldId id="3785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4472C4"/>
    <a:srgbClr val="FFFFFF"/>
    <a:srgbClr val="EDEDED"/>
    <a:srgbClr val="E5E5E5"/>
    <a:srgbClr val="3557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69" autoAdjust="0"/>
    <p:restoredTop sz="96723" autoAdjust="0"/>
  </p:normalViewPr>
  <p:slideViewPr>
    <p:cSldViewPr snapToGrid="0">
      <p:cViewPr varScale="1">
        <p:scale>
          <a:sx n="116" d="100"/>
          <a:sy n="116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74215-D218-43DB-A975-CA407A7226E0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F883E-3A24-4426-B635-7AF0059F6E9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Your phone</a:t>
          </a:r>
          <a:endParaRPr lang="en-US" dirty="0"/>
        </a:p>
      </dgm:t>
    </dgm:pt>
    <dgm:pt modelId="{898C3C04-D0BA-4F88-B235-8C0C8D9B9887}" type="parTrans" cxnId="{27B272CD-1068-4869-B409-8C961BE406C5}">
      <dgm:prSet/>
      <dgm:spPr/>
      <dgm:t>
        <a:bodyPr/>
        <a:lstStyle/>
        <a:p>
          <a:endParaRPr lang="en-US"/>
        </a:p>
      </dgm:t>
    </dgm:pt>
    <dgm:pt modelId="{6F665508-287E-4999-9412-6BA3E3D1054C}" type="sibTrans" cxnId="{27B272CD-1068-4869-B409-8C961BE406C5}">
      <dgm:prSet/>
      <dgm:spPr/>
      <dgm:t>
        <a:bodyPr/>
        <a:lstStyle/>
        <a:p>
          <a:endParaRPr lang="en-US"/>
        </a:p>
      </dgm:t>
    </dgm:pt>
    <dgm:pt modelId="{91CE65F6-5110-4970-99BF-C5D61E525DF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Bank transfer to </a:t>
          </a:r>
          <a:endParaRPr lang="en-US" dirty="0"/>
        </a:p>
      </dgm:t>
    </dgm:pt>
    <dgm:pt modelId="{8D349FC8-FC04-40B5-A899-354C440185AF}" type="parTrans" cxnId="{EEF3A8A0-0687-466F-9722-6176B22ED543}">
      <dgm:prSet/>
      <dgm:spPr/>
      <dgm:t>
        <a:bodyPr/>
        <a:lstStyle/>
        <a:p>
          <a:endParaRPr lang="en-US"/>
        </a:p>
      </dgm:t>
    </dgm:pt>
    <dgm:pt modelId="{0B8A768F-FD6F-4105-B947-1ABFEBEC9F91}" type="sibTrans" cxnId="{EEF3A8A0-0687-466F-9722-6176B22ED543}">
      <dgm:prSet/>
      <dgm:spPr/>
      <dgm:t>
        <a:bodyPr/>
        <a:lstStyle/>
        <a:p>
          <a:endParaRPr lang="en-US"/>
        </a:p>
      </dgm:t>
    </dgm:pt>
    <dgm:pt modelId="{60BB5266-7C6D-4787-9798-B640CD4D10B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Cash</a:t>
          </a:r>
        </a:p>
      </dgm:t>
    </dgm:pt>
    <dgm:pt modelId="{886D9D08-3CD5-469D-89AF-267D65D4CDBA}" type="parTrans" cxnId="{5BBFD74E-E77B-49D9-B43F-62956E277A14}">
      <dgm:prSet/>
      <dgm:spPr/>
      <dgm:t>
        <a:bodyPr/>
        <a:lstStyle/>
        <a:p>
          <a:endParaRPr lang="en-US"/>
        </a:p>
      </dgm:t>
    </dgm:pt>
    <dgm:pt modelId="{03536AC8-38C9-4397-94AF-F74021A30AE5}" type="sibTrans" cxnId="{5BBFD74E-E77B-49D9-B43F-62956E277A14}">
      <dgm:prSet/>
      <dgm:spPr/>
      <dgm:t>
        <a:bodyPr/>
        <a:lstStyle/>
        <a:p>
          <a:endParaRPr lang="en-US"/>
        </a:p>
      </dgm:t>
    </dgm:pt>
    <dgm:pt modelId="{ADE1E27A-18E0-4101-AA43-3FD5C2986B90}" type="pres">
      <dgm:prSet presAssocID="{41174215-D218-43DB-A975-CA407A7226E0}" presName="root" presStyleCnt="0">
        <dgm:presLayoutVars>
          <dgm:dir/>
          <dgm:resizeHandles val="exact"/>
        </dgm:presLayoutVars>
      </dgm:prSet>
      <dgm:spPr/>
    </dgm:pt>
    <dgm:pt modelId="{F128F735-4D4A-46DD-8467-729EF1DFA1FF}" type="pres">
      <dgm:prSet presAssocID="{60BB5266-7C6D-4787-9798-B640CD4D10B9}" presName="compNode" presStyleCnt="0"/>
      <dgm:spPr/>
    </dgm:pt>
    <dgm:pt modelId="{17284BCD-0611-4DC5-B411-CEC954224CBA}" type="pres">
      <dgm:prSet presAssocID="{60BB5266-7C6D-4787-9798-B640CD4D10B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DC0925AA-8418-4D2E-81B2-535BD03BDAAE}" type="pres">
      <dgm:prSet presAssocID="{60BB5266-7C6D-4787-9798-B640CD4D10B9}" presName="iconSpace" presStyleCnt="0"/>
      <dgm:spPr/>
    </dgm:pt>
    <dgm:pt modelId="{E50BEC53-58A2-46A2-9A2A-DFA2A457CCE4}" type="pres">
      <dgm:prSet presAssocID="{60BB5266-7C6D-4787-9798-B640CD4D10B9}" presName="parTx" presStyleLbl="revTx" presStyleIdx="0" presStyleCnt="6">
        <dgm:presLayoutVars>
          <dgm:chMax val="0"/>
          <dgm:chPref val="0"/>
        </dgm:presLayoutVars>
      </dgm:prSet>
      <dgm:spPr/>
    </dgm:pt>
    <dgm:pt modelId="{A79A5CF6-359D-4271-A921-4C0A679CB8D4}" type="pres">
      <dgm:prSet presAssocID="{60BB5266-7C6D-4787-9798-B640CD4D10B9}" presName="txSpace" presStyleCnt="0"/>
      <dgm:spPr/>
    </dgm:pt>
    <dgm:pt modelId="{C88A1669-5131-41AC-B686-6F4DF99F8E5C}" type="pres">
      <dgm:prSet presAssocID="{60BB5266-7C6D-4787-9798-B640CD4D10B9}" presName="desTx" presStyleLbl="revTx" presStyleIdx="1" presStyleCnt="6">
        <dgm:presLayoutVars/>
      </dgm:prSet>
      <dgm:spPr/>
    </dgm:pt>
    <dgm:pt modelId="{580238EB-3A99-47D3-AC44-95149FFA4697}" type="pres">
      <dgm:prSet presAssocID="{03536AC8-38C9-4397-94AF-F74021A30AE5}" presName="sibTrans" presStyleCnt="0"/>
      <dgm:spPr/>
    </dgm:pt>
    <dgm:pt modelId="{0AC0E2D2-F6EA-4233-B0C7-CBEE397EE805}" type="pres">
      <dgm:prSet presAssocID="{DEAF883E-3A24-4426-B635-7AF0059F6E99}" presName="compNode" presStyleCnt="0"/>
      <dgm:spPr/>
    </dgm:pt>
    <dgm:pt modelId="{96D9C110-B108-4F74-B125-6CC39D0F275B}" type="pres">
      <dgm:prSet presAssocID="{DEAF883E-3A24-4426-B635-7AF0059F6E99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 with solid fill"/>
        </a:ext>
      </dgm:extLst>
    </dgm:pt>
    <dgm:pt modelId="{B7ADA560-C258-4F45-8BD2-D5450124015F}" type="pres">
      <dgm:prSet presAssocID="{DEAF883E-3A24-4426-B635-7AF0059F6E99}" presName="iconSpace" presStyleCnt="0"/>
      <dgm:spPr/>
    </dgm:pt>
    <dgm:pt modelId="{854B6430-F4A5-44FF-89D8-546AD35106DF}" type="pres">
      <dgm:prSet presAssocID="{DEAF883E-3A24-4426-B635-7AF0059F6E99}" presName="parTx" presStyleLbl="revTx" presStyleIdx="2" presStyleCnt="6">
        <dgm:presLayoutVars>
          <dgm:chMax val="0"/>
          <dgm:chPref val="0"/>
        </dgm:presLayoutVars>
      </dgm:prSet>
      <dgm:spPr/>
    </dgm:pt>
    <dgm:pt modelId="{E7EF29D6-13D6-4200-81B7-1791AC5053F3}" type="pres">
      <dgm:prSet presAssocID="{DEAF883E-3A24-4426-B635-7AF0059F6E99}" presName="txSpace" presStyleCnt="0"/>
      <dgm:spPr/>
    </dgm:pt>
    <dgm:pt modelId="{342256BF-D64D-4592-AD9F-8A7D76C5383F}" type="pres">
      <dgm:prSet presAssocID="{DEAF883E-3A24-4426-B635-7AF0059F6E99}" presName="desTx" presStyleLbl="revTx" presStyleIdx="3" presStyleCnt="6">
        <dgm:presLayoutVars/>
      </dgm:prSet>
      <dgm:spPr/>
    </dgm:pt>
    <dgm:pt modelId="{6F835BBB-BC77-4AD4-AD5D-840496F20083}" type="pres">
      <dgm:prSet presAssocID="{6F665508-287E-4999-9412-6BA3E3D1054C}" presName="sibTrans" presStyleCnt="0"/>
      <dgm:spPr/>
    </dgm:pt>
    <dgm:pt modelId="{74B4B5C2-727B-47D5-A3E7-37F86BFEB583}" type="pres">
      <dgm:prSet presAssocID="{91CE65F6-5110-4970-99BF-C5D61E525DFB}" presName="compNode" presStyleCnt="0"/>
      <dgm:spPr/>
    </dgm:pt>
    <dgm:pt modelId="{12E42017-408D-4ED2-968F-26FDF72B5F35}" type="pres">
      <dgm:prSet presAssocID="{91CE65F6-5110-4970-99BF-C5D61E525DF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AFFAFEEA-FCED-422F-A462-17686B8C7C1F}" type="pres">
      <dgm:prSet presAssocID="{91CE65F6-5110-4970-99BF-C5D61E525DFB}" presName="iconSpace" presStyleCnt="0"/>
      <dgm:spPr/>
    </dgm:pt>
    <dgm:pt modelId="{40F4FCE7-5855-4DE1-9E09-CA868FF3E6E1}" type="pres">
      <dgm:prSet presAssocID="{91CE65F6-5110-4970-99BF-C5D61E525DFB}" presName="parTx" presStyleLbl="revTx" presStyleIdx="4" presStyleCnt="6">
        <dgm:presLayoutVars>
          <dgm:chMax val="0"/>
          <dgm:chPref val="0"/>
        </dgm:presLayoutVars>
      </dgm:prSet>
      <dgm:spPr/>
    </dgm:pt>
    <dgm:pt modelId="{1DF9A98B-52FF-4D07-B6D3-A60508C5D403}" type="pres">
      <dgm:prSet presAssocID="{91CE65F6-5110-4970-99BF-C5D61E525DFB}" presName="txSpace" presStyleCnt="0"/>
      <dgm:spPr/>
    </dgm:pt>
    <dgm:pt modelId="{9F585C44-BFF3-4FEC-9F88-6832301931F7}" type="pres">
      <dgm:prSet presAssocID="{91CE65F6-5110-4970-99BF-C5D61E525DFB}" presName="desTx" presStyleLbl="revTx" presStyleIdx="5" presStyleCnt="6" custLinFactNeighborX="-380" custLinFactNeighborY="6697">
        <dgm:presLayoutVars/>
      </dgm:prSet>
      <dgm:spPr/>
    </dgm:pt>
  </dgm:ptLst>
  <dgm:cxnLst>
    <dgm:cxn modelId="{EF99A700-9680-48B0-A61F-9610BFD395DB}" type="presOf" srcId="{DEAF883E-3A24-4426-B635-7AF0059F6E99}" destId="{854B6430-F4A5-44FF-89D8-546AD35106DF}" srcOrd="0" destOrd="0" presId="urn:microsoft.com/office/officeart/2018/2/layout/IconLabelDescriptionList"/>
    <dgm:cxn modelId="{C2BA8101-8A5B-46C9-BAF6-E87F7BB2D50F}" type="presOf" srcId="{91CE65F6-5110-4970-99BF-C5D61E525DFB}" destId="{40F4FCE7-5855-4DE1-9E09-CA868FF3E6E1}" srcOrd="0" destOrd="0" presId="urn:microsoft.com/office/officeart/2018/2/layout/IconLabelDescriptionList"/>
    <dgm:cxn modelId="{FA2A8C14-40F9-4239-9FE6-24B8418B3A3B}" type="presOf" srcId="{60BB5266-7C6D-4787-9798-B640CD4D10B9}" destId="{E50BEC53-58A2-46A2-9A2A-DFA2A457CCE4}" srcOrd="0" destOrd="0" presId="urn:microsoft.com/office/officeart/2018/2/layout/IconLabelDescriptionList"/>
    <dgm:cxn modelId="{5BBFD74E-E77B-49D9-B43F-62956E277A14}" srcId="{41174215-D218-43DB-A975-CA407A7226E0}" destId="{60BB5266-7C6D-4787-9798-B640CD4D10B9}" srcOrd="0" destOrd="0" parTransId="{886D9D08-3CD5-469D-89AF-267D65D4CDBA}" sibTransId="{03536AC8-38C9-4397-94AF-F74021A30AE5}"/>
    <dgm:cxn modelId="{EEF3A8A0-0687-466F-9722-6176B22ED543}" srcId="{41174215-D218-43DB-A975-CA407A7226E0}" destId="{91CE65F6-5110-4970-99BF-C5D61E525DFB}" srcOrd="2" destOrd="0" parTransId="{8D349FC8-FC04-40B5-A899-354C440185AF}" sibTransId="{0B8A768F-FD6F-4105-B947-1ABFEBEC9F91}"/>
    <dgm:cxn modelId="{4F47CAAB-0A19-4371-9E1E-1F1E45393949}" type="presOf" srcId="{41174215-D218-43DB-A975-CA407A7226E0}" destId="{ADE1E27A-18E0-4101-AA43-3FD5C2986B90}" srcOrd="0" destOrd="0" presId="urn:microsoft.com/office/officeart/2018/2/layout/IconLabelDescriptionList"/>
    <dgm:cxn modelId="{27B272CD-1068-4869-B409-8C961BE406C5}" srcId="{41174215-D218-43DB-A975-CA407A7226E0}" destId="{DEAF883E-3A24-4426-B635-7AF0059F6E99}" srcOrd="1" destOrd="0" parTransId="{898C3C04-D0BA-4F88-B235-8C0C8D9B9887}" sibTransId="{6F665508-287E-4999-9412-6BA3E3D1054C}"/>
    <dgm:cxn modelId="{DD97AAC5-B4B1-4951-8E7E-CCE5494779F0}" type="presParOf" srcId="{ADE1E27A-18E0-4101-AA43-3FD5C2986B90}" destId="{F128F735-4D4A-46DD-8467-729EF1DFA1FF}" srcOrd="0" destOrd="0" presId="urn:microsoft.com/office/officeart/2018/2/layout/IconLabelDescriptionList"/>
    <dgm:cxn modelId="{957CB45C-70B5-4315-B9DE-67AB4D5C3201}" type="presParOf" srcId="{F128F735-4D4A-46DD-8467-729EF1DFA1FF}" destId="{17284BCD-0611-4DC5-B411-CEC954224CBA}" srcOrd="0" destOrd="0" presId="urn:microsoft.com/office/officeart/2018/2/layout/IconLabelDescriptionList"/>
    <dgm:cxn modelId="{31A28445-AFE7-45A3-BF58-DEF275273763}" type="presParOf" srcId="{F128F735-4D4A-46DD-8467-729EF1DFA1FF}" destId="{DC0925AA-8418-4D2E-81B2-535BD03BDAAE}" srcOrd="1" destOrd="0" presId="urn:microsoft.com/office/officeart/2018/2/layout/IconLabelDescriptionList"/>
    <dgm:cxn modelId="{75FBC2E4-00A2-4D8B-AFB3-136A239D7DB5}" type="presParOf" srcId="{F128F735-4D4A-46DD-8467-729EF1DFA1FF}" destId="{E50BEC53-58A2-46A2-9A2A-DFA2A457CCE4}" srcOrd="2" destOrd="0" presId="urn:microsoft.com/office/officeart/2018/2/layout/IconLabelDescriptionList"/>
    <dgm:cxn modelId="{9CD3EE9E-981D-4E81-BB94-F5916A972691}" type="presParOf" srcId="{F128F735-4D4A-46DD-8467-729EF1DFA1FF}" destId="{A79A5CF6-359D-4271-A921-4C0A679CB8D4}" srcOrd="3" destOrd="0" presId="urn:microsoft.com/office/officeart/2018/2/layout/IconLabelDescriptionList"/>
    <dgm:cxn modelId="{6F84EC9F-11E9-4BC6-B622-7F634EA16975}" type="presParOf" srcId="{F128F735-4D4A-46DD-8467-729EF1DFA1FF}" destId="{C88A1669-5131-41AC-B686-6F4DF99F8E5C}" srcOrd="4" destOrd="0" presId="urn:microsoft.com/office/officeart/2018/2/layout/IconLabelDescriptionList"/>
    <dgm:cxn modelId="{6E9C0DBC-6915-4BAA-853A-D5E2A29DB4AB}" type="presParOf" srcId="{ADE1E27A-18E0-4101-AA43-3FD5C2986B90}" destId="{580238EB-3A99-47D3-AC44-95149FFA4697}" srcOrd="1" destOrd="0" presId="urn:microsoft.com/office/officeart/2018/2/layout/IconLabelDescriptionList"/>
    <dgm:cxn modelId="{7EAB77B8-2F3B-4F0A-83CA-0281BF90E5FB}" type="presParOf" srcId="{ADE1E27A-18E0-4101-AA43-3FD5C2986B90}" destId="{0AC0E2D2-F6EA-4233-B0C7-CBEE397EE805}" srcOrd="2" destOrd="0" presId="urn:microsoft.com/office/officeart/2018/2/layout/IconLabelDescriptionList"/>
    <dgm:cxn modelId="{F37813EB-78A1-4C0B-9498-F44FE4D31CA7}" type="presParOf" srcId="{0AC0E2D2-F6EA-4233-B0C7-CBEE397EE805}" destId="{96D9C110-B108-4F74-B125-6CC39D0F275B}" srcOrd="0" destOrd="0" presId="urn:microsoft.com/office/officeart/2018/2/layout/IconLabelDescriptionList"/>
    <dgm:cxn modelId="{5711EF0D-8C4A-4B64-81F5-02C08F01424F}" type="presParOf" srcId="{0AC0E2D2-F6EA-4233-B0C7-CBEE397EE805}" destId="{B7ADA560-C258-4F45-8BD2-D5450124015F}" srcOrd="1" destOrd="0" presId="urn:microsoft.com/office/officeart/2018/2/layout/IconLabelDescriptionList"/>
    <dgm:cxn modelId="{F7253FA2-941E-475B-B1A0-D1F0C9A791AB}" type="presParOf" srcId="{0AC0E2D2-F6EA-4233-B0C7-CBEE397EE805}" destId="{854B6430-F4A5-44FF-89D8-546AD35106DF}" srcOrd="2" destOrd="0" presId="urn:microsoft.com/office/officeart/2018/2/layout/IconLabelDescriptionList"/>
    <dgm:cxn modelId="{2CE888C3-A34F-44E7-BA3C-51452FA6FC34}" type="presParOf" srcId="{0AC0E2D2-F6EA-4233-B0C7-CBEE397EE805}" destId="{E7EF29D6-13D6-4200-81B7-1791AC5053F3}" srcOrd="3" destOrd="0" presId="urn:microsoft.com/office/officeart/2018/2/layout/IconLabelDescriptionList"/>
    <dgm:cxn modelId="{B265EB77-641E-4EE7-96DD-84D739426C15}" type="presParOf" srcId="{0AC0E2D2-F6EA-4233-B0C7-CBEE397EE805}" destId="{342256BF-D64D-4592-AD9F-8A7D76C5383F}" srcOrd="4" destOrd="0" presId="urn:microsoft.com/office/officeart/2018/2/layout/IconLabelDescriptionList"/>
    <dgm:cxn modelId="{58E48EFF-D426-4D19-BEEE-947D55337024}" type="presParOf" srcId="{ADE1E27A-18E0-4101-AA43-3FD5C2986B90}" destId="{6F835BBB-BC77-4AD4-AD5D-840496F20083}" srcOrd="3" destOrd="0" presId="urn:microsoft.com/office/officeart/2018/2/layout/IconLabelDescriptionList"/>
    <dgm:cxn modelId="{0C3C9F0A-2B26-49E4-9B8E-0D989D7B040F}" type="presParOf" srcId="{ADE1E27A-18E0-4101-AA43-3FD5C2986B90}" destId="{74B4B5C2-727B-47D5-A3E7-37F86BFEB583}" srcOrd="4" destOrd="0" presId="urn:microsoft.com/office/officeart/2018/2/layout/IconLabelDescriptionList"/>
    <dgm:cxn modelId="{ED3F3CE5-420E-420C-A721-4F51B230E7E5}" type="presParOf" srcId="{74B4B5C2-727B-47D5-A3E7-37F86BFEB583}" destId="{12E42017-408D-4ED2-968F-26FDF72B5F35}" srcOrd="0" destOrd="0" presId="urn:microsoft.com/office/officeart/2018/2/layout/IconLabelDescriptionList"/>
    <dgm:cxn modelId="{031C2D97-A42C-4E41-AB0A-7FE11FFA9896}" type="presParOf" srcId="{74B4B5C2-727B-47D5-A3E7-37F86BFEB583}" destId="{AFFAFEEA-FCED-422F-A462-17686B8C7C1F}" srcOrd="1" destOrd="0" presId="urn:microsoft.com/office/officeart/2018/2/layout/IconLabelDescriptionList"/>
    <dgm:cxn modelId="{813D250F-F0D3-4AEE-9D5E-1DBD30DE5545}" type="presParOf" srcId="{74B4B5C2-727B-47D5-A3E7-37F86BFEB583}" destId="{40F4FCE7-5855-4DE1-9E09-CA868FF3E6E1}" srcOrd="2" destOrd="0" presId="urn:microsoft.com/office/officeart/2018/2/layout/IconLabelDescriptionList"/>
    <dgm:cxn modelId="{C74A56C3-7FE9-4581-BCF1-D8364A509D21}" type="presParOf" srcId="{74B4B5C2-727B-47D5-A3E7-37F86BFEB583}" destId="{1DF9A98B-52FF-4D07-B6D3-A60508C5D403}" srcOrd="3" destOrd="0" presId="urn:microsoft.com/office/officeart/2018/2/layout/IconLabelDescriptionList"/>
    <dgm:cxn modelId="{39D343AC-05AA-4E26-9C07-1DA8F1191B3D}" type="presParOf" srcId="{74B4B5C2-727B-47D5-A3E7-37F86BFEB583}" destId="{9F585C44-BFF3-4FEC-9F88-6832301931F7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174215-D218-43DB-A975-CA407A7226E0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F883E-3A24-4426-B635-7AF0059F6E9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Your phone</a:t>
          </a:r>
          <a:endParaRPr lang="en-US" dirty="0"/>
        </a:p>
      </dgm:t>
    </dgm:pt>
    <dgm:pt modelId="{898C3C04-D0BA-4F88-B235-8C0C8D9B9887}" type="parTrans" cxnId="{27B272CD-1068-4869-B409-8C961BE406C5}">
      <dgm:prSet/>
      <dgm:spPr/>
      <dgm:t>
        <a:bodyPr/>
        <a:lstStyle/>
        <a:p>
          <a:endParaRPr lang="en-US"/>
        </a:p>
      </dgm:t>
    </dgm:pt>
    <dgm:pt modelId="{6F665508-287E-4999-9412-6BA3E3D1054C}" type="sibTrans" cxnId="{27B272CD-1068-4869-B409-8C961BE406C5}">
      <dgm:prSet/>
      <dgm:spPr/>
      <dgm:t>
        <a:bodyPr/>
        <a:lstStyle/>
        <a:p>
          <a:endParaRPr lang="en-US"/>
        </a:p>
      </dgm:t>
    </dgm:pt>
    <dgm:pt modelId="{91CE65F6-5110-4970-99BF-C5D61E525DF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Bank transfer to </a:t>
          </a:r>
          <a:endParaRPr lang="en-US" dirty="0"/>
        </a:p>
      </dgm:t>
    </dgm:pt>
    <dgm:pt modelId="{8D349FC8-FC04-40B5-A899-354C440185AF}" type="parTrans" cxnId="{EEF3A8A0-0687-466F-9722-6176B22ED543}">
      <dgm:prSet/>
      <dgm:spPr/>
      <dgm:t>
        <a:bodyPr/>
        <a:lstStyle/>
        <a:p>
          <a:endParaRPr lang="en-US"/>
        </a:p>
      </dgm:t>
    </dgm:pt>
    <dgm:pt modelId="{0B8A768F-FD6F-4105-B947-1ABFEBEC9F91}" type="sibTrans" cxnId="{EEF3A8A0-0687-466F-9722-6176B22ED543}">
      <dgm:prSet/>
      <dgm:spPr/>
      <dgm:t>
        <a:bodyPr/>
        <a:lstStyle/>
        <a:p>
          <a:endParaRPr lang="en-US"/>
        </a:p>
      </dgm:t>
    </dgm:pt>
    <dgm:pt modelId="{60BB5266-7C6D-4787-9798-B640CD4D10B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Cash</a:t>
          </a:r>
        </a:p>
      </dgm:t>
    </dgm:pt>
    <dgm:pt modelId="{886D9D08-3CD5-469D-89AF-267D65D4CDBA}" type="parTrans" cxnId="{5BBFD74E-E77B-49D9-B43F-62956E277A14}">
      <dgm:prSet/>
      <dgm:spPr/>
      <dgm:t>
        <a:bodyPr/>
        <a:lstStyle/>
        <a:p>
          <a:endParaRPr lang="en-US"/>
        </a:p>
      </dgm:t>
    </dgm:pt>
    <dgm:pt modelId="{03536AC8-38C9-4397-94AF-F74021A30AE5}" type="sibTrans" cxnId="{5BBFD74E-E77B-49D9-B43F-62956E277A14}">
      <dgm:prSet/>
      <dgm:spPr/>
      <dgm:t>
        <a:bodyPr/>
        <a:lstStyle/>
        <a:p>
          <a:endParaRPr lang="en-US"/>
        </a:p>
      </dgm:t>
    </dgm:pt>
    <dgm:pt modelId="{ADE1E27A-18E0-4101-AA43-3FD5C2986B90}" type="pres">
      <dgm:prSet presAssocID="{41174215-D218-43DB-A975-CA407A7226E0}" presName="root" presStyleCnt="0">
        <dgm:presLayoutVars>
          <dgm:dir/>
          <dgm:resizeHandles val="exact"/>
        </dgm:presLayoutVars>
      </dgm:prSet>
      <dgm:spPr/>
    </dgm:pt>
    <dgm:pt modelId="{F128F735-4D4A-46DD-8467-729EF1DFA1FF}" type="pres">
      <dgm:prSet presAssocID="{60BB5266-7C6D-4787-9798-B640CD4D10B9}" presName="compNode" presStyleCnt="0"/>
      <dgm:spPr/>
    </dgm:pt>
    <dgm:pt modelId="{17284BCD-0611-4DC5-B411-CEC954224CBA}" type="pres">
      <dgm:prSet presAssocID="{60BB5266-7C6D-4787-9798-B640CD4D10B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DC0925AA-8418-4D2E-81B2-535BD03BDAAE}" type="pres">
      <dgm:prSet presAssocID="{60BB5266-7C6D-4787-9798-B640CD4D10B9}" presName="iconSpace" presStyleCnt="0"/>
      <dgm:spPr/>
    </dgm:pt>
    <dgm:pt modelId="{E50BEC53-58A2-46A2-9A2A-DFA2A457CCE4}" type="pres">
      <dgm:prSet presAssocID="{60BB5266-7C6D-4787-9798-B640CD4D10B9}" presName="parTx" presStyleLbl="revTx" presStyleIdx="0" presStyleCnt="6">
        <dgm:presLayoutVars>
          <dgm:chMax val="0"/>
          <dgm:chPref val="0"/>
        </dgm:presLayoutVars>
      </dgm:prSet>
      <dgm:spPr/>
    </dgm:pt>
    <dgm:pt modelId="{A79A5CF6-359D-4271-A921-4C0A679CB8D4}" type="pres">
      <dgm:prSet presAssocID="{60BB5266-7C6D-4787-9798-B640CD4D10B9}" presName="txSpace" presStyleCnt="0"/>
      <dgm:spPr/>
    </dgm:pt>
    <dgm:pt modelId="{C88A1669-5131-41AC-B686-6F4DF99F8E5C}" type="pres">
      <dgm:prSet presAssocID="{60BB5266-7C6D-4787-9798-B640CD4D10B9}" presName="desTx" presStyleLbl="revTx" presStyleIdx="1" presStyleCnt="6">
        <dgm:presLayoutVars/>
      </dgm:prSet>
      <dgm:spPr/>
    </dgm:pt>
    <dgm:pt modelId="{580238EB-3A99-47D3-AC44-95149FFA4697}" type="pres">
      <dgm:prSet presAssocID="{03536AC8-38C9-4397-94AF-F74021A30AE5}" presName="sibTrans" presStyleCnt="0"/>
      <dgm:spPr/>
    </dgm:pt>
    <dgm:pt modelId="{0AC0E2D2-F6EA-4233-B0C7-CBEE397EE805}" type="pres">
      <dgm:prSet presAssocID="{DEAF883E-3A24-4426-B635-7AF0059F6E99}" presName="compNode" presStyleCnt="0"/>
      <dgm:spPr/>
    </dgm:pt>
    <dgm:pt modelId="{96D9C110-B108-4F74-B125-6CC39D0F275B}" type="pres">
      <dgm:prSet presAssocID="{DEAF883E-3A24-4426-B635-7AF0059F6E99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 with solid fill"/>
        </a:ext>
      </dgm:extLst>
    </dgm:pt>
    <dgm:pt modelId="{B7ADA560-C258-4F45-8BD2-D5450124015F}" type="pres">
      <dgm:prSet presAssocID="{DEAF883E-3A24-4426-B635-7AF0059F6E99}" presName="iconSpace" presStyleCnt="0"/>
      <dgm:spPr/>
    </dgm:pt>
    <dgm:pt modelId="{854B6430-F4A5-44FF-89D8-546AD35106DF}" type="pres">
      <dgm:prSet presAssocID="{DEAF883E-3A24-4426-B635-7AF0059F6E99}" presName="parTx" presStyleLbl="revTx" presStyleIdx="2" presStyleCnt="6">
        <dgm:presLayoutVars>
          <dgm:chMax val="0"/>
          <dgm:chPref val="0"/>
        </dgm:presLayoutVars>
      </dgm:prSet>
      <dgm:spPr/>
    </dgm:pt>
    <dgm:pt modelId="{E7EF29D6-13D6-4200-81B7-1791AC5053F3}" type="pres">
      <dgm:prSet presAssocID="{DEAF883E-3A24-4426-B635-7AF0059F6E99}" presName="txSpace" presStyleCnt="0"/>
      <dgm:spPr/>
    </dgm:pt>
    <dgm:pt modelId="{342256BF-D64D-4592-AD9F-8A7D76C5383F}" type="pres">
      <dgm:prSet presAssocID="{DEAF883E-3A24-4426-B635-7AF0059F6E99}" presName="desTx" presStyleLbl="revTx" presStyleIdx="3" presStyleCnt="6">
        <dgm:presLayoutVars/>
      </dgm:prSet>
      <dgm:spPr/>
    </dgm:pt>
    <dgm:pt modelId="{6F835BBB-BC77-4AD4-AD5D-840496F20083}" type="pres">
      <dgm:prSet presAssocID="{6F665508-287E-4999-9412-6BA3E3D1054C}" presName="sibTrans" presStyleCnt="0"/>
      <dgm:spPr/>
    </dgm:pt>
    <dgm:pt modelId="{74B4B5C2-727B-47D5-A3E7-37F86BFEB583}" type="pres">
      <dgm:prSet presAssocID="{91CE65F6-5110-4970-99BF-C5D61E525DFB}" presName="compNode" presStyleCnt="0"/>
      <dgm:spPr/>
    </dgm:pt>
    <dgm:pt modelId="{12E42017-408D-4ED2-968F-26FDF72B5F35}" type="pres">
      <dgm:prSet presAssocID="{91CE65F6-5110-4970-99BF-C5D61E525DF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AFFAFEEA-FCED-422F-A462-17686B8C7C1F}" type="pres">
      <dgm:prSet presAssocID="{91CE65F6-5110-4970-99BF-C5D61E525DFB}" presName="iconSpace" presStyleCnt="0"/>
      <dgm:spPr/>
    </dgm:pt>
    <dgm:pt modelId="{40F4FCE7-5855-4DE1-9E09-CA868FF3E6E1}" type="pres">
      <dgm:prSet presAssocID="{91CE65F6-5110-4970-99BF-C5D61E525DFB}" presName="parTx" presStyleLbl="revTx" presStyleIdx="4" presStyleCnt="6">
        <dgm:presLayoutVars>
          <dgm:chMax val="0"/>
          <dgm:chPref val="0"/>
        </dgm:presLayoutVars>
      </dgm:prSet>
      <dgm:spPr/>
    </dgm:pt>
    <dgm:pt modelId="{1DF9A98B-52FF-4D07-B6D3-A60508C5D403}" type="pres">
      <dgm:prSet presAssocID="{91CE65F6-5110-4970-99BF-C5D61E525DFB}" presName="txSpace" presStyleCnt="0"/>
      <dgm:spPr/>
    </dgm:pt>
    <dgm:pt modelId="{9F585C44-BFF3-4FEC-9F88-6832301931F7}" type="pres">
      <dgm:prSet presAssocID="{91CE65F6-5110-4970-99BF-C5D61E525DFB}" presName="desTx" presStyleLbl="revTx" presStyleIdx="5" presStyleCnt="6" custLinFactNeighborX="-380" custLinFactNeighborY="6697">
        <dgm:presLayoutVars/>
      </dgm:prSet>
      <dgm:spPr/>
    </dgm:pt>
  </dgm:ptLst>
  <dgm:cxnLst>
    <dgm:cxn modelId="{EF99A700-9680-48B0-A61F-9610BFD395DB}" type="presOf" srcId="{DEAF883E-3A24-4426-B635-7AF0059F6E99}" destId="{854B6430-F4A5-44FF-89D8-546AD35106DF}" srcOrd="0" destOrd="0" presId="urn:microsoft.com/office/officeart/2018/2/layout/IconLabelDescriptionList"/>
    <dgm:cxn modelId="{C2BA8101-8A5B-46C9-BAF6-E87F7BB2D50F}" type="presOf" srcId="{91CE65F6-5110-4970-99BF-C5D61E525DFB}" destId="{40F4FCE7-5855-4DE1-9E09-CA868FF3E6E1}" srcOrd="0" destOrd="0" presId="urn:microsoft.com/office/officeart/2018/2/layout/IconLabelDescriptionList"/>
    <dgm:cxn modelId="{FA2A8C14-40F9-4239-9FE6-24B8418B3A3B}" type="presOf" srcId="{60BB5266-7C6D-4787-9798-B640CD4D10B9}" destId="{E50BEC53-58A2-46A2-9A2A-DFA2A457CCE4}" srcOrd="0" destOrd="0" presId="urn:microsoft.com/office/officeart/2018/2/layout/IconLabelDescriptionList"/>
    <dgm:cxn modelId="{5BBFD74E-E77B-49D9-B43F-62956E277A14}" srcId="{41174215-D218-43DB-A975-CA407A7226E0}" destId="{60BB5266-7C6D-4787-9798-B640CD4D10B9}" srcOrd="0" destOrd="0" parTransId="{886D9D08-3CD5-469D-89AF-267D65D4CDBA}" sibTransId="{03536AC8-38C9-4397-94AF-F74021A30AE5}"/>
    <dgm:cxn modelId="{EEF3A8A0-0687-466F-9722-6176B22ED543}" srcId="{41174215-D218-43DB-A975-CA407A7226E0}" destId="{91CE65F6-5110-4970-99BF-C5D61E525DFB}" srcOrd="2" destOrd="0" parTransId="{8D349FC8-FC04-40B5-A899-354C440185AF}" sibTransId="{0B8A768F-FD6F-4105-B947-1ABFEBEC9F91}"/>
    <dgm:cxn modelId="{4F47CAAB-0A19-4371-9E1E-1F1E45393949}" type="presOf" srcId="{41174215-D218-43DB-A975-CA407A7226E0}" destId="{ADE1E27A-18E0-4101-AA43-3FD5C2986B90}" srcOrd="0" destOrd="0" presId="urn:microsoft.com/office/officeart/2018/2/layout/IconLabelDescriptionList"/>
    <dgm:cxn modelId="{27B272CD-1068-4869-B409-8C961BE406C5}" srcId="{41174215-D218-43DB-A975-CA407A7226E0}" destId="{DEAF883E-3A24-4426-B635-7AF0059F6E99}" srcOrd="1" destOrd="0" parTransId="{898C3C04-D0BA-4F88-B235-8C0C8D9B9887}" sibTransId="{6F665508-287E-4999-9412-6BA3E3D1054C}"/>
    <dgm:cxn modelId="{DD97AAC5-B4B1-4951-8E7E-CCE5494779F0}" type="presParOf" srcId="{ADE1E27A-18E0-4101-AA43-3FD5C2986B90}" destId="{F128F735-4D4A-46DD-8467-729EF1DFA1FF}" srcOrd="0" destOrd="0" presId="urn:microsoft.com/office/officeart/2018/2/layout/IconLabelDescriptionList"/>
    <dgm:cxn modelId="{957CB45C-70B5-4315-B9DE-67AB4D5C3201}" type="presParOf" srcId="{F128F735-4D4A-46DD-8467-729EF1DFA1FF}" destId="{17284BCD-0611-4DC5-B411-CEC954224CBA}" srcOrd="0" destOrd="0" presId="urn:microsoft.com/office/officeart/2018/2/layout/IconLabelDescriptionList"/>
    <dgm:cxn modelId="{31A28445-AFE7-45A3-BF58-DEF275273763}" type="presParOf" srcId="{F128F735-4D4A-46DD-8467-729EF1DFA1FF}" destId="{DC0925AA-8418-4D2E-81B2-535BD03BDAAE}" srcOrd="1" destOrd="0" presId="urn:microsoft.com/office/officeart/2018/2/layout/IconLabelDescriptionList"/>
    <dgm:cxn modelId="{75FBC2E4-00A2-4D8B-AFB3-136A239D7DB5}" type="presParOf" srcId="{F128F735-4D4A-46DD-8467-729EF1DFA1FF}" destId="{E50BEC53-58A2-46A2-9A2A-DFA2A457CCE4}" srcOrd="2" destOrd="0" presId="urn:microsoft.com/office/officeart/2018/2/layout/IconLabelDescriptionList"/>
    <dgm:cxn modelId="{9CD3EE9E-981D-4E81-BB94-F5916A972691}" type="presParOf" srcId="{F128F735-4D4A-46DD-8467-729EF1DFA1FF}" destId="{A79A5CF6-359D-4271-A921-4C0A679CB8D4}" srcOrd="3" destOrd="0" presId="urn:microsoft.com/office/officeart/2018/2/layout/IconLabelDescriptionList"/>
    <dgm:cxn modelId="{6F84EC9F-11E9-4BC6-B622-7F634EA16975}" type="presParOf" srcId="{F128F735-4D4A-46DD-8467-729EF1DFA1FF}" destId="{C88A1669-5131-41AC-B686-6F4DF99F8E5C}" srcOrd="4" destOrd="0" presId="urn:microsoft.com/office/officeart/2018/2/layout/IconLabelDescriptionList"/>
    <dgm:cxn modelId="{6E9C0DBC-6915-4BAA-853A-D5E2A29DB4AB}" type="presParOf" srcId="{ADE1E27A-18E0-4101-AA43-3FD5C2986B90}" destId="{580238EB-3A99-47D3-AC44-95149FFA4697}" srcOrd="1" destOrd="0" presId="urn:microsoft.com/office/officeart/2018/2/layout/IconLabelDescriptionList"/>
    <dgm:cxn modelId="{7EAB77B8-2F3B-4F0A-83CA-0281BF90E5FB}" type="presParOf" srcId="{ADE1E27A-18E0-4101-AA43-3FD5C2986B90}" destId="{0AC0E2D2-F6EA-4233-B0C7-CBEE397EE805}" srcOrd="2" destOrd="0" presId="urn:microsoft.com/office/officeart/2018/2/layout/IconLabelDescriptionList"/>
    <dgm:cxn modelId="{F37813EB-78A1-4C0B-9498-F44FE4D31CA7}" type="presParOf" srcId="{0AC0E2D2-F6EA-4233-B0C7-CBEE397EE805}" destId="{96D9C110-B108-4F74-B125-6CC39D0F275B}" srcOrd="0" destOrd="0" presId="urn:microsoft.com/office/officeart/2018/2/layout/IconLabelDescriptionList"/>
    <dgm:cxn modelId="{5711EF0D-8C4A-4B64-81F5-02C08F01424F}" type="presParOf" srcId="{0AC0E2D2-F6EA-4233-B0C7-CBEE397EE805}" destId="{B7ADA560-C258-4F45-8BD2-D5450124015F}" srcOrd="1" destOrd="0" presId="urn:microsoft.com/office/officeart/2018/2/layout/IconLabelDescriptionList"/>
    <dgm:cxn modelId="{F7253FA2-941E-475B-B1A0-D1F0C9A791AB}" type="presParOf" srcId="{0AC0E2D2-F6EA-4233-B0C7-CBEE397EE805}" destId="{854B6430-F4A5-44FF-89D8-546AD35106DF}" srcOrd="2" destOrd="0" presId="urn:microsoft.com/office/officeart/2018/2/layout/IconLabelDescriptionList"/>
    <dgm:cxn modelId="{2CE888C3-A34F-44E7-BA3C-51452FA6FC34}" type="presParOf" srcId="{0AC0E2D2-F6EA-4233-B0C7-CBEE397EE805}" destId="{E7EF29D6-13D6-4200-81B7-1791AC5053F3}" srcOrd="3" destOrd="0" presId="urn:microsoft.com/office/officeart/2018/2/layout/IconLabelDescriptionList"/>
    <dgm:cxn modelId="{B265EB77-641E-4EE7-96DD-84D739426C15}" type="presParOf" srcId="{0AC0E2D2-F6EA-4233-B0C7-CBEE397EE805}" destId="{342256BF-D64D-4592-AD9F-8A7D76C5383F}" srcOrd="4" destOrd="0" presId="urn:microsoft.com/office/officeart/2018/2/layout/IconLabelDescriptionList"/>
    <dgm:cxn modelId="{58E48EFF-D426-4D19-BEEE-947D55337024}" type="presParOf" srcId="{ADE1E27A-18E0-4101-AA43-3FD5C2986B90}" destId="{6F835BBB-BC77-4AD4-AD5D-840496F20083}" srcOrd="3" destOrd="0" presId="urn:microsoft.com/office/officeart/2018/2/layout/IconLabelDescriptionList"/>
    <dgm:cxn modelId="{0C3C9F0A-2B26-49E4-9B8E-0D989D7B040F}" type="presParOf" srcId="{ADE1E27A-18E0-4101-AA43-3FD5C2986B90}" destId="{74B4B5C2-727B-47D5-A3E7-37F86BFEB583}" srcOrd="4" destOrd="0" presId="urn:microsoft.com/office/officeart/2018/2/layout/IconLabelDescriptionList"/>
    <dgm:cxn modelId="{ED3F3CE5-420E-420C-A721-4F51B230E7E5}" type="presParOf" srcId="{74B4B5C2-727B-47D5-A3E7-37F86BFEB583}" destId="{12E42017-408D-4ED2-968F-26FDF72B5F35}" srcOrd="0" destOrd="0" presId="urn:microsoft.com/office/officeart/2018/2/layout/IconLabelDescriptionList"/>
    <dgm:cxn modelId="{031C2D97-A42C-4E41-AB0A-7FE11FFA9896}" type="presParOf" srcId="{74B4B5C2-727B-47D5-A3E7-37F86BFEB583}" destId="{AFFAFEEA-FCED-422F-A462-17686B8C7C1F}" srcOrd="1" destOrd="0" presId="urn:microsoft.com/office/officeart/2018/2/layout/IconLabelDescriptionList"/>
    <dgm:cxn modelId="{813D250F-F0D3-4AEE-9D5E-1DBD30DE5545}" type="presParOf" srcId="{74B4B5C2-727B-47D5-A3E7-37F86BFEB583}" destId="{40F4FCE7-5855-4DE1-9E09-CA868FF3E6E1}" srcOrd="2" destOrd="0" presId="urn:microsoft.com/office/officeart/2018/2/layout/IconLabelDescriptionList"/>
    <dgm:cxn modelId="{C74A56C3-7FE9-4581-BCF1-D8364A509D21}" type="presParOf" srcId="{74B4B5C2-727B-47D5-A3E7-37F86BFEB583}" destId="{1DF9A98B-52FF-4D07-B6D3-A60508C5D403}" srcOrd="3" destOrd="0" presId="urn:microsoft.com/office/officeart/2018/2/layout/IconLabelDescriptionList"/>
    <dgm:cxn modelId="{39D343AC-05AA-4E26-9C07-1DA8F1191B3D}" type="presParOf" srcId="{74B4B5C2-727B-47D5-A3E7-37F86BFEB583}" destId="{9F585C44-BFF3-4FEC-9F88-6832301931F7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84BCD-0611-4DC5-B411-CEC954224CBA}">
      <dsp:nvSpPr>
        <dsp:cNvPr id="0" name=""/>
        <dsp:cNvSpPr/>
      </dsp:nvSpPr>
      <dsp:spPr>
        <a:xfrm>
          <a:off x="720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BEC53-58A2-46A2-9A2A-DFA2A457CCE4}">
      <dsp:nvSpPr>
        <dsp:cNvPr id="0" name=""/>
        <dsp:cNvSpPr/>
      </dsp:nvSpPr>
      <dsp:spPr>
        <a:xfrm>
          <a:off x="720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kern="1200" dirty="0"/>
            <a:t>Cash</a:t>
          </a:r>
        </a:p>
      </dsp:txBody>
      <dsp:txXfrm>
        <a:off x="7204" y="1173726"/>
        <a:ext cx="3030319" cy="454547"/>
      </dsp:txXfrm>
    </dsp:sp>
    <dsp:sp modelId="{C88A1669-5131-41AC-B686-6F4DF99F8E5C}">
      <dsp:nvSpPr>
        <dsp:cNvPr id="0" name=""/>
        <dsp:cNvSpPr/>
      </dsp:nvSpPr>
      <dsp:spPr>
        <a:xfrm>
          <a:off x="7204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D9C110-B108-4F74-B125-6CC39D0F275B}">
      <dsp:nvSpPr>
        <dsp:cNvPr id="0" name=""/>
        <dsp:cNvSpPr/>
      </dsp:nvSpPr>
      <dsp:spPr>
        <a:xfrm>
          <a:off x="3567829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B6430-F4A5-44FF-89D8-546AD35106DF}">
      <dsp:nvSpPr>
        <dsp:cNvPr id="0" name=""/>
        <dsp:cNvSpPr/>
      </dsp:nvSpPr>
      <dsp:spPr>
        <a:xfrm>
          <a:off x="3567829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Your phone</a:t>
          </a:r>
          <a:endParaRPr lang="en-US" sz="2900" kern="1200" dirty="0"/>
        </a:p>
      </dsp:txBody>
      <dsp:txXfrm>
        <a:off x="3567829" y="1173726"/>
        <a:ext cx="3030319" cy="454547"/>
      </dsp:txXfrm>
    </dsp:sp>
    <dsp:sp modelId="{342256BF-D64D-4592-AD9F-8A7D76C5383F}">
      <dsp:nvSpPr>
        <dsp:cNvPr id="0" name=""/>
        <dsp:cNvSpPr/>
      </dsp:nvSpPr>
      <dsp:spPr>
        <a:xfrm>
          <a:off x="3567829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2017-408D-4ED2-968F-26FDF72B5F35}">
      <dsp:nvSpPr>
        <dsp:cNvPr id="0" name=""/>
        <dsp:cNvSpPr/>
      </dsp:nvSpPr>
      <dsp:spPr>
        <a:xfrm>
          <a:off x="712845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4FCE7-5855-4DE1-9E09-CA868FF3E6E1}">
      <dsp:nvSpPr>
        <dsp:cNvPr id="0" name=""/>
        <dsp:cNvSpPr/>
      </dsp:nvSpPr>
      <dsp:spPr>
        <a:xfrm>
          <a:off x="712845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Bank transfer to </a:t>
          </a:r>
          <a:endParaRPr lang="en-US" sz="2900" kern="1200" dirty="0"/>
        </a:p>
      </dsp:txBody>
      <dsp:txXfrm>
        <a:off x="7128454" y="1173726"/>
        <a:ext cx="3030319" cy="454547"/>
      </dsp:txXfrm>
    </dsp:sp>
    <dsp:sp modelId="{9F585C44-BFF3-4FEC-9F88-6832301931F7}">
      <dsp:nvSpPr>
        <dsp:cNvPr id="0" name=""/>
        <dsp:cNvSpPr/>
      </dsp:nvSpPr>
      <dsp:spPr>
        <a:xfrm>
          <a:off x="7116939" y="1690312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84BCD-0611-4DC5-B411-CEC954224CBA}">
      <dsp:nvSpPr>
        <dsp:cNvPr id="0" name=""/>
        <dsp:cNvSpPr/>
      </dsp:nvSpPr>
      <dsp:spPr>
        <a:xfrm>
          <a:off x="720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BEC53-58A2-46A2-9A2A-DFA2A457CCE4}">
      <dsp:nvSpPr>
        <dsp:cNvPr id="0" name=""/>
        <dsp:cNvSpPr/>
      </dsp:nvSpPr>
      <dsp:spPr>
        <a:xfrm>
          <a:off x="720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kern="1200" dirty="0"/>
            <a:t>Cash</a:t>
          </a:r>
        </a:p>
      </dsp:txBody>
      <dsp:txXfrm>
        <a:off x="7204" y="1173726"/>
        <a:ext cx="3030319" cy="454547"/>
      </dsp:txXfrm>
    </dsp:sp>
    <dsp:sp modelId="{C88A1669-5131-41AC-B686-6F4DF99F8E5C}">
      <dsp:nvSpPr>
        <dsp:cNvPr id="0" name=""/>
        <dsp:cNvSpPr/>
      </dsp:nvSpPr>
      <dsp:spPr>
        <a:xfrm>
          <a:off x="7204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D9C110-B108-4F74-B125-6CC39D0F275B}">
      <dsp:nvSpPr>
        <dsp:cNvPr id="0" name=""/>
        <dsp:cNvSpPr/>
      </dsp:nvSpPr>
      <dsp:spPr>
        <a:xfrm>
          <a:off x="3567829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B6430-F4A5-44FF-89D8-546AD35106DF}">
      <dsp:nvSpPr>
        <dsp:cNvPr id="0" name=""/>
        <dsp:cNvSpPr/>
      </dsp:nvSpPr>
      <dsp:spPr>
        <a:xfrm>
          <a:off x="3567829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Your phone</a:t>
          </a:r>
          <a:endParaRPr lang="en-US" sz="2900" kern="1200" dirty="0"/>
        </a:p>
      </dsp:txBody>
      <dsp:txXfrm>
        <a:off x="3567829" y="1173726"/>
        <a:ext cx="3030319" cy="454547"/>
      </dsp:txXfrm>
    </dsp:sp>
    <dsp:sp modelId="{342256BF-D64D-4592-AD9F-8A7D76C5383F}">
      <dsp:nvSpPr>
        <dsp:cNvPr id="0" name=""/>
        <dsp:cNvSpPr/>
      </dsp:nvSpPr>
      <dsp:spPr>
        <a:xfrm>
          <a:off x="3567829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2017-408D-4ED2-968F-26FDF72B5F35}">
      <dsp:nvSpPr>
        <dsp:cNvPr id="0" name=""/>
        <dsp:cNvSpPr/>
      </dsp:nvSpPr>
      <dsp:spPr>
        <a:xfrm>
          <a:off x="712845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4FCE7-5855-4DE1-9E09-CA868FF3E6E1}">
      <dsp:nvSpPr>
        <dsp:cNvPr id="0" name=""/>
        <dsp:cNvSpPr/>
      </dsp:nvSpPr>
      <dsp:spPr>
        <a:xfrm>
          <a:off x="712845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Bank transfer to </a:t>
          </a:r>
          <a:endParaRPr lang="en-US" sz="2900" kern="1200" dirty="0"/>
        </a:p>
      </dsp:txBody>
      <dsp:txXfrm>
        <a:off x="7128454" y="1173726"/>
        <a:ext cx="3030319" cy="454547"/>
      </dsp:txXfrm>
    </dsp:sp>
    <dsp:sp modelId="{9F585C44-BFF3-4FEC-9F88-6832301931F7}">
      <dsp:nvSpPr>
        <dsp:cNvPr id="0" name=""/>
        <dsp:cNvSpPr/>
      </dsp:nvSpPr>
      <dsp:spPr>
        <a:xfrm>
          <a:off x="7116939" y="1690312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0582D-8FDF-454C-ACB5-4E9960FD053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15C6C-444A-4572-870D-44EC1E89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8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286CF-C8CE-4387-BE34-C2678DE69E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3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92633B-EEEA-434E-AF3C-BAFF844340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9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6CF9-FD8E-13E8-6E37-B715CB89E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98B40-E51F-97A5-D2C1-CF7D35921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2FE6-9B67-E3A8-28C1-D38BF4EE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F352E-9DB5-B41B-D70C-AFA24B3C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6E6BB-A871-5D39-25D7-F0D3F7C3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92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101E8-5D8E-418B-D79A-8BB7EB15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58700-9249-DD44-A5B2-52CE11C7E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EFC24-86AA-C05F-8427-1B528128E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F3729-29ED-C549-6AA8-4A354B18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4C4DB-6977-10A1-B45A-2527508E1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32D2-F1F5-D578-D7C6-037954DC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8C507-0F56-2503-7BDF-1D0C4B729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2E0A-B681-153D-8B11-2EE6A873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4ACA1-3540-3577-826E-118D5B6F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AC0D8-9BDE-0EBF-1A84-6896436A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5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BD84-3F59-2F57-21E2-F71C6FC2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14678-FAE6-87C6-F782-C7DE56D5D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DE93DE-4D20-AF4A-D3D1-71F8EEC1A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95C38-A92A-DBA3-9C72-02617556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D5909-1FE6-F27D-950B-25AD1838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C7C95-9AE0-D20A-FCCE-15C729C9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ED65-0E5F-9FA1-9475-81EECE92B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25618-3FD1-67E6-9167-43845B2AC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1D347-BE4B-894F-AA39-248DB0799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91402-18CC-F1F2-6E0C-9DA76F345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2B3BE-A17A-4715-BD75-0E57D609FA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73D7D-B49A-379F-BED1-727DFFBCA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19867-607E-90C5-2CA6-A3D1C19B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AA0D5E-565E-4236-3A2A-568B993E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6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4ED1-792C-A2E4-622F-0FF3AADD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22B98-63D5-5F24-E41F-24EB2BC3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672BE-7B36-A9DC-E3D4-149452A72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E6D9F-5249-2E06-559E-E0428972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9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8C5E5-2368-98F4-6A8B-39BDC22E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1B6E1-B7CA-8660-2681-FBF1A08D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520A-ADCD-C264-1E3D-43DD8719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4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6D6E-31DE-BDE9-002E-EBC66630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1F46E-9EA4-4156-31C6-9049490A2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9F3D2-5869-55B2-D0B3-9EC9D2B8A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E0CA3-164E-66AC-78A6-4FC4491E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AA41C-574B-0185-FFB7-91CFF6AD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DF925-061B-6713-3A12-1DBF2FA7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73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967E-34B8-6942-FF9C-5515B02D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85840-B2CA-8754-966F-B44B27FD2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3FA47-7E12-E9A8-C9D7-BC3B224C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8569D-CC41-A6CD-9359-CE8004DC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87B3B-3DF7-0204-EFA9-7E3A3BB6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BCF78-C3AB-B94D-CAB0-6945C52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3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2B31E-2809-03A2-CD1B-41AB093E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6AE40-4D41-BFD9-20C8-F89DA8676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E6884-1F00-E3BE-62E3-FE11A0E9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1D565-39EB-C7D9-327B-3F30189A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6FC14-4BEF-D6EB-5512-E04A00201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CD45D-5617-587B-ABF3-06AA81416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98F0F-8B00-4D17-7125-BF467DC57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9007-9A7A-731C-33D4-54C22F6C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88808-C173-D077-432D-3C591B32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7F778-C7F4-4734-53D7-8F8E4B01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524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1F06-919E-4D92-A9B6-C336AC9C1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06B98-8801-4BCF-A3CD-DF5CB3E7B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32108-B161-424B-A14B-D4A996D6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24BA6-921B-4EBE-8634-16CF79528F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9405A-366A-4ED0-97DC-66ED1AF1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3A3BF-1131-4658-8C4C-013B2A8C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602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AC24-C264-4F23-AA3D-7B7203FC1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8195-0DAF-46D7-BB07-DB1EE208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EB1D5-1C4B-4D66-8D99-7D825DFB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422-3C5A-417C-BD09-11A3527B495F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CFB19-8B4B-4439-8B15-55C88A1B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CF479-720E-4FAE-8043-B00D8E91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15585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ABFF-F26D-47E1-A7EA-6C18B0C9B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11730-6C67-4311-BDB9-303397831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CE1B-DBB5-4A8F-A522-AB68C7BC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689AC1-8772-477F-9F75-7890548FC7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D2F02-F451-4CBF-9F37-5CD26C94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0D48-C57C-4A25-8EE5-428C78014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64033-5417-4E25-BCDE-D8D08BF9F8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29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2598-8B83-4817-91AC-2926A3A1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80CC9-CFBC-4524-9BDD-EC148781A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7007D-9D23-440D-A2CA-0130E3BB1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7AEFA-718D-45C1-BA01-8407BEB6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6FD08C-C694-4556-A3AE-DC9CAAAFD0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6A2F2-2991-4FDB-AE3F-7903C0A3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133E1-6463-449A-9279-939537C4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28AF8-66C4-436A-8DAC-9DE224B764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900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AC0B-47AD-4E1D-92C5-0E227DA3F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A6CD2-514D-438F-9CDE-02C5EE0E5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4F984-A6B5-4580-A081-F5BC700E5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54FB6-3FB5-466A-A43C-D6DD406D6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FED29-2B76-47A1-81C2-8842FC3A7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913A3-E424-4C30-AF06-2C26372A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67C57-D1AE-4CD7-A83D-00EC4522FD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F6551-B884-4268-9140-BBD02DCF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CE64F-0453-46AB-90EB-4FFCABF8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1553B-E3F4-4992-84EB-309E81473E0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785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5AFF3-1DC5-49CA-B6A1-9781A698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62F62-765E-46B5-ABF9-815608A56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BFE87-BC81-4966-A7B2-1265F1E2D9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52590-0E07-42E0-A6B3-6BE09F70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5A9AF-5BB9-4D7A-8D18-8D1AC7E3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B38C0-41FC-4C5C-9874-454BAD4139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523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6F83D-AB86-479B-A02F-507B1C64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993F59-10DA-4BBE-8438-70230EDDA4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6A8BA-7DB3-4762-8648-1792D9F0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3DDA3-6D74-40FD-B2A0-12A2574EA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82D64-729F-457C-A04B-2C70501509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23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09EF-0E5B-40FF-84FD-4B5440B8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0DA47-69A5-4253-9893-13158B448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C2BA-47AF-4EEE-BAAD-B97371946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710BF-308C-4935-90F5-86D42FA6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A6830-3A2B-431D-BF2F-68D761575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D27C9-BAB4-44A0-BBDC-9FD3593D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50932-7AD6-4F82-A032-3CAF5285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FC1B5-F320-434C-BA90-E02CDC7ED2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70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81FD-E98A-403D-8C7D-6413A165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9A56F-7AE4-415F-84C5-AE33BCD50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161B5-3A13-4E58-ACAA-DB413C6E7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0BA63-A5C9-4FF8-896A-2677FD67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80CFAE-435A-42BE-A483-01972B3B9D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DFA75-F9EC-45AB-BA5F-29F3E574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922FC-1D07-40BF-8A23-64EA92F0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929B9-DC33-46C3-A861-4BC3928470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449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BBF5A-D0E0-4A55-BC11-C0D9E06C0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EB7F8-D4F8-4C27-987F-BC0F220E0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566B3-AB54-4E63-9474-7AA3FBD2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3089D7-BDE6-4678-BE86-3B642B2E7E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53F75-9267-4099-94EE-DA7A80EF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63A1-6D8B-4522-B54D-6B025617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0AC26-2D8C-4A77-8E24-8E096ED074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492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3E0D4-2127-4FF8-82F5-5C5D620FF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E72BC-215E-4E95-8DE9-774510701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5BDAA-DB1A-4BDE-A46E-B13208BB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6C602-AF54-4B1F-9191-24505236B0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D8582-7318-4764-B8F7-7D2DC7C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93FC2-0B10-4BF0-941C-6675D5A8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A7B9A-C7F4-42C2-ADF6-92BCEB4DA6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088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45A09-057B-4CBF-A64B-61DC12481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4DED8-BA9B-482C-A978-2D03AC684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DFB2C-2723-4753-8652-4293EEE9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E95A-1765-4027-85F1-69A73A47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903B8-2AE8-4C33-A747-FF655C8C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014106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7C1F-C16F-468F-B86C-AE2D4C27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B1911-8706-4E1C-B093-DC3F168F3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DAF56-D45E-4B00-A0A5-0233E267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C5054-80CD-46B0-BFCE-670A88F27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22929-2264-4867-AE7D-67D086267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35833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03AF7-CD43-41C3-A9AB-2E9F16ACD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B9CDC-528F-41D3-BAFC-F276CDDA0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D60F0-45C6-47C9-9AE3-BFDF3411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E9EB1-EF9B-415E-8C19-B8007E0A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1A5FB-F034-448E-AE6F-1F95FC50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76764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5124-5A85-4B30-8CB3-0850A95D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DAA2E-9BD6-465F-9D66-8C5F0490F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21FD0-511F-4457-99A2-66C15F0A3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77B83-21E4-40D6-9862-6AC3F2A7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DEC93-FF82-4013-AEFE-8F3A83526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174DE-0ED3-434D-86F4-CA91CD726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5138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8B9F-8DF3-4E76-8AA5-C9DE7F01B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44079-1E7A-4EDB-9484-1AECBE0F4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61476-518B-4A47-A67E-35944927B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FC759-D07E-45C1-AEAD-754364513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F6899C-ECBE-40FB-90CA-C95E9E060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CBBD1-1A9C-45AB-ACDD-4362FEC1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AC51B8-262D-42DC-A987-537C8D04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6053CE-E5FB-443A-A0F4-C34DEF78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540544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3A8A2-3F94-4E13-BD46-6E25FB9D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21CE0-4DF5-4FBD-A41A-883A9E05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F92D4D-F33E-42DA-80B4-BA3EE042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75D7E3-6333-4F03-94CE-65F4A933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019629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428EF-8002-4832-898A-00134B14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ED64C6-BE48-42C2-BA87-08B699289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A95D2-1055-441C-A54E-7AB3C3481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855998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ED6D-2839-4496-B119-DEEEFEDC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4F3BB-A9AC-40AC-8117-E1ED76AE3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765D7-4B4F-49E5-A1BA-8975EB8E4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735D7-A9FE-4C0F-828D-25BE1923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9564F-6951-4D1A-85ED-2DCE5449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7769C-88FB-4A2B-9DA6-A4691BCE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39584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D7CB-3B1F-495B-AFD3-D95ECB05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CFC68-87B7-43A2-B57B-74227C03F8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33309-ED8F-4840-9504-7F163B3F5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F78E3-F5E2-4DAC-8AFD-DE60CB46E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AA44C-05F4-48AB-9F7C-C99FFBF42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CF114-F2AE-42E5-8ADC-B8A2A874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28443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57D67-1B69-4258-A3A7-D50BE4E7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CF223-3988-40D4-932C-1C7A6EF4F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2A8DC-B631-43E4-94AC-F663D4D19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6088E-CECB-4DAA-91C7-01D5622B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776E0-01D1-476B-8852-063E7A33C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073345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9E0267-D2D2-4654-929B-0B3160FB2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9D975-BC36-4A4D-BEF2-1585DBD56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392EC-942C-4F18-9404-40A205B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2C6B3-E723-4911-8ACC-1C36125E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0E92B-0E6F-4C5C-BA2D-E5195C0A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881572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272" y="1879788"/>
            <a:ext cx="9421091" cy="12970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45" y="3429000"/>
            <a:ext cx="7758545" cy="15464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4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2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0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9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3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579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91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531" y="3888442"/>
            <a:ext cx="9421091" cy="1201831"/>
          </a:xfrm>
        </p:spPr>
        <p:txBody>
          <a:bodyPr anchor="t"/>
          <a:lstStyle>
            <a:lvl1pPr algn="l">
              <a:defRPr sz="48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531" y="2564748"/>
            <a:ext cx="9421091" cy="1323694"/>
          </a:xfrm>
        </p:spPr>
        <p:txBody>
          <a:bodyPr anchor="b"/>
          <a:lstStyle>
            <a:lvl1pPr marL="0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1pPr>
            <a:lvl2pPr marL="554197" indent="0">
              <a:buNone/>
              <a:defRPr sz="2182">
                <a:solidFill>
                  <a:schemeClr val="tx1">
                    <a:tint val="75000"/>
                  </a:schemeClr>
                </a:solidFill>
              </a:defRPr>
            </a:lvl2pPr>
            <a:lvl3pPr marL="1108392" indent="0">
              <a:buNone/>
              <a:defRPr sz="1940">
                <a:solidFill>
                  <a:schemeClr val="tx1">
                    <a:tint val="75000"/>
                  </a:schemeClr>
                </a:solidFill>
              </a:defRPr>
            </a:lvl3pPr>
            <a:lvl4pPr marL="1662589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4pPr>
            <a:lvl5pPr marL="2216786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5pPr>
            <a:lvl6pPr marL="2770981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6pPr>
            <a:lvl7pPr marL="3325178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7pPr>
            <a:lvl8pPr marL="3879374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8pPr>
            <a:lvl9pPr marL="4433570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386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60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3" y="1354511"/>
            <a:ext cx="4897197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4183" y="1919007"/>
            <a:ext cx="4897197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0334" y="1354511"/>
            <a:ext cx="4899121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0334" y="1919007"/>
            <a:ext cx="4899121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38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788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946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240927"/>
            <a:ext cx="3646440" cy="1025338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394" y="240928"/>
            <a:ext cx="6196061" cy="5164511"/>
          </a:xfrm>
        </p:spPr>
        <p:txBody>
          <a:bodyPr/>
          <a:lstStyle>
            <a:lvl1pPr>
              <a:defRPr sz="3879"/>
            </a:lvl1pPr>
            <a:lvl2pPr>
              <a:defRPr sz="3394"/>
            </a:lvl2pPr>
            <a:lvl3pPr>
              <a:defRPr sz="2909"/>
            </a:lvl3pPr>
            <a:lvl4pPr>
              <a:defRPr sz="2424"/>
            </a:lvl4pPr>
            <a:lvl5pPr>
              <a:defRPr sz="2424"/>
            </a:lvl5pPr>
            <a:lvl6pPr>
              <a:defRPr sz="2424"/>
            </a:lvl6pPr>
            <a:lvl7pPr>
              <a:defRPr sz="2424"/>
            </a:lvl7pPr>
            <a:lvl8pPr>
              <a:defRPr sz="2424"/>
            </a:lvl8pPr>
            <a:lvl9pPr>
              <a:defRPr sz="24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4182" y="1266266"/>
            <a:ext cx="3646440" cy="4139173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78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471" y="4235824"/>
            <a:ext cx="6650182" cy="500063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72471" y="540684"/>
            <a:ext cx="6650182" cy="3630706"/>
          </a:xfrm>
        </p:spPr>
        <p:txBody>
          <a:bodyPr/>
          <a:lstStyle>
            <a:lvl1pPr marL="0" indent="0">
              <a:buNone/>
              <a:defRPr sz="3879"/>
            </a:lvl1pPr>
            <a:lvl2pPr marL="554197" indent="0">
              <a:buNone/>
              <a:defRPr sz="3394"/>
            </a:lvl2pPr>
            <a:lvl3pPr marL="1108392" indent="0">
              <a:buNone/>
              <a:defRPr sz="2909"/>
            </a:lvl3pPr>
            <a:lvl4pPr marL="1662589" indent="0">
              <a:buNone/>
              <a:defRPr sz="2424"/>
            </a:lvl4pPr>
            <a:lvl5pPr marL="2216786" indent="0">
              <a:buNone/>
              <a:defRPr sz="2424"/>
            </a:lvl5pPr>
            <a:lvl6pPr marL="2770981" indent="0">
              <a:buNone/>
              <a:defRPr sz="2424"/>
            </a:lvl6pPr>
            <a:lvl7pPr marL="3325178" indent="0">
              <a:buNone/>
              <a:defRPr sz="2424"/>
            </a:lvl7pPr>
            <a:lvl8pPr marL="3879374" indent="0">
              <a:buNone/>
              <a:defRPr sz="2424"/>
            </a:lvl8pPr>
            <a:lvl9pPr marL="4433570" indent="0">
              <a:buNone/>
              <a:defRPr sz="242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2471" y="4735887"/>
            <a:ext cx="6650182" cy="710172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921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42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5637" y="242329"/>
            <a:ext cx="2493818" cy="51631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182" y="242329"/>
            <a:ext cx="7296727" cy="516311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865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5830888" y="203200"/>
            <a:ext cx="4940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965200"/>
            <a:ext cx="12192000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75050" y="6054725"/>
            <a:ext cx="777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defRPr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info@deeperlife.nl;  </a:t>
            </a: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Websites</a:t>
            </a:r>
            <a:r>
              <a:rPr lang="en-US" alt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www.dclm-nl.org;  www.dclm.org</a:t>
            </a:r>
            <a:endParaRPr lang="en-US" altLang="en-US" sz="140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43013"/>
            <a:ext cx="12192000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175" y="90488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4CC0-4873-4233-BDCF-80BEBAD5A084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D10086-4EEE-8F41-BC30-9FC6F67610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7" y="84955"/>
            <a:ext cx="876685" cy="8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664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6597774" y="106363"/>
            <a:ext cx="4322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52488"/>
            <a:ext cx="12192000" cy="1000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011238"/>
            <a:ext cx="12192000" cy="1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536" y="0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6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DDF9D7-720F-374E-866B-4B431C46F5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"/>
            <a:ext cx="909185" cy="8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381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1BE17-3654-4CE2-B0FD-936A3E10C842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00648-7034-409F-91E6-277EB4E84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1893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9E00-4FAD-485A-B6F0-4DA1F0773649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BD59D-F673-42A7-9F88-8CE2949FEF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7663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481DD-64E9-453F-9A18-8E1185034B1B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1DAE0-A164-4DF5-9795-C6535EAFC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7043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B387-DA01-4626-BC06-C8C73EF51C7F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60632-52BD-4750-9838-DC4D4DBB4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4151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DF442-6F8D-4B5A-A87E-0D67F7C802FE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C67E1-E6E4-4C1D-BC85-3209A2D36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9116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13E9F-D858-44D9-B83F-0E675F2E0129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274E-37A9-459A-A3CC-71A2AD219D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1672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B2BD8-B9B7-4E89-B467-05B3CEDCA89D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16CC3-7A17-46E0-B2CE-08B7AE93AC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34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93AC-CD47-418A-801A-3D4A840221DF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97BD-4B74-4B4C-BF7D-77813C7643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1431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11EA4-414B-496E-8224-09C105A65469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A5F29-34CC-4FC6-895C-D8C32ED7C0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383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3F4CC0-4873-4233-BDCF-80BEBAD5A084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5478273" y="203282"/>
            <a:ext cx="49412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56351"/>
            <a:ext cx="12192000" cy="5016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965767"/>
            <a:ext cx="12192000" cy="2370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3575304" y="6055198"/>
            <a:ext cx="7778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info@deeperlife.nl;  </a:t>
            </a: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Websites</a:t>
            </a:r>
            <a:r>
              <a:rPr lang="en-US" sz="14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www.dclm-nl.org;  www.dclm.org</a:t>
            </a:r>
            <a:endParaRPr lang="en-US" sz="1400">
              <a:solidFill>
                <a:srgbClr val="FF0000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242313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103" y="90658"/>
            <a:ext cx="705497" cy="831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779680-B9A9-44E1-B7C0-D01AAA127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671742" y="24778"/>
            <a:ext cx="1100767" cy="92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007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6382611" y="106025"/>
            <a:ext cx="43234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52392"/>
            <a:ext cx="12192000" cy="10081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0" y="6353526"/>
            <a:ext cx="12192000" cy="5044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011704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6100" y="0"/>
            <a:ext cx="705497" cy="8316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B21082-5DC6-4A3A-98D5-AFDECD8720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780402" y="50339"/>
            <a:ext cx="835333" cy="7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731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C1BE17-3654-4CE2-B0FD-936A3E10C842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E00648-7034-409F-91E6-277EB4E84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855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429E00-4FAD-485A-B6F0-4DA1F0773649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BD59D-F673-42A7-9F88-8CE2949FEF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702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481DD-64E9-453F-9A18-8E1185034B1B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1DAE0-A164-4DF5-9795-C6535EAFCE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8000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0DB387-DA01-4626-BC06-C8C73EF51C7F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60632-52BD-4750-9838-DC4D4DBB4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8810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BDF442-6F8D-4B5A-A87E-0D67F7C802FE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C67E1-E6E4-4C1D-BC85-3209A2D36E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2477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13E9F-D858-44D9-B83F-0E675F2E0129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9274E-37A9-459A-A3CC-71A2AD219D9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0075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FB2BD8-B9B7-4E89-B467-05B3CEDCA89D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16CC3-7A17-46E0-B2CE-08B7AE93AC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0391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D993AC-CD47-418A-801A-3D4A840221DF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C97BD-4B74-4B4C-BF7D-77813C7643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4408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E11EA4-414B-496E-8224-09C105A65469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AA5F29-34CC-4FC6-895C-D8C32ED7C0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610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AA8B3-41F2-D214-9BB4-40394F301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6E8D1-AF22-B895-2E34-123C45955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5D030-457B-1ABB-75B9-0015CD044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B6003-8A87-E758-DCEB-413B5A4B7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8D8A7-5D56-33D1-605B-60003202E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47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732A32-F83C-480C-A51D-C8B234617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B6A7B-0486-4842-B37C-164831CA8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78EED-A23E-4262-BD86-C799D9453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6198B3-0D6E-4252-8F13-EBA5E38C4A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7FD2-A0A6-4AE1-96B8-B285B3844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91E5D-620E-443B-A973-3879CA411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ECCC50-6ECB-4036-B3F6-CE2D987CB40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36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FD3D1-824F-4672-86B1-17B6859C1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D78E1-9539-4295-8449-C690A2226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DF714-A49C-4197-8488-E24C65DE4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18124-9824-47CA-BA84-88E8E5B41D69}" type="datetimeFigureOut">
              <a:rPr lang="en-NL" smtClean="0"/>
              <a:t>09/05/2024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E2C4-1807-4A24-B8D4-E1CAA84B90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99D44-B165-4843-874D-8924B5D5F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2291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4182" y="242328"/>
            <a:ext cx="9975273" cy="1008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2" y="1411942"/>
            <a:ext cx="9975273" cy="3993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4182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909" y="5608546"/>
            <a:ext cx="3509818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3273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2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108392" rtl="0" eaLnBrk="1" latinLnBrk="0" hangingPunct="1">
        <a:spcBef>
          <a:spcPct val="0"/>
        </a:spcBef>
        <a:buNone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5647" indent="-415647" algn="l" defTabSz="1108392" rtl="0" eaLnBrk="1" latinLnBrk="0" hangingPunct="1">
        <a:spcBef>
          <a:spcPct val="20000"/>
        </a:spcBef>
        <a:buFont typeface="Arial" pitchFamily="34" charset="0"/>
        <a:buChar char="•"/>
        <a:defRPr sz="3879" kern="1200">
          <a:solidFill>
            <a:schemeClr val="tx1"/>
          </a:solidFill>
          <a:latin typeface="+mn-lt"/>
          <a:ea typeface="+mn-ea"/>
          <a:cs typeface="+mn-cs"/>
        </a:defRPr>
      </a:lvl1pPr>
      <a:lvl2pPr marL="900569" indent="-346373" algn="l" defTabSz="1108392" rtl="0" eaLnBrk="1" latinLnBrk="0" hangingPunct="1">
        <a:spcBef>
          <a:spcPct val="20000"/>
        </a:spcBef>
        <a:buFont typeface="Arial" pitchFamily="34" charset="0"/>
        <a:buChar char="–"/>
        <a:defRPr sz="3394" kern="1200">
          <a:solidFill>
            <a:schemeClr val="tx1"/>
          </a:solidFill>
          <a:latin typeface="+mn-lt"/>
          <a:ea typeface="+mn-ea"/>
          <a:cs typeface="+mn-cs"/>
        </a:defRPr>
      </a:lvl2pPr>
      <a:lvl3pPr marL="1385491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909" kern="1200">
          <a:solidFill>
            <a:schemeClr val="tx1"/>
          </a:solidFill>
          <a:latin typeface="+mn-lt"/>
          <a:ea typeface="+mn-ea"/>
          <a:cs typeface="+mn-cs"/>
        </a:defRPr>
      </a:lvl3pPr>
      <a:lvl4pPr marL="1939687" indent="-277098" algn="l" defTabSz="1108392" rtl="0" eaLnBrk="1" latinLnBrk="0" hangingPunct="1">
        <a:spcBef>
          <a:spcPct val="20000"/>
        </a:spcBef>
        <a:buFont typeface="Arial" pitchFamily="34" charset="0"/>
        <a:buChar char="–"/>
        <a:defRPr sz="2424" kern="1200">
          <a:solidFill>
            <a:schemeClr val="tx1"/>
          </a:solidFill>
          <a:latin typeface="+mn-lt"/>
          <a:ea typeface="+mn-ea"/>
          <a:cs typeface="+mn-cs"/>
        </a:defRPr>
      </a:lvl4pPr>
      <a:lvl5pPr marL="2493883" indent="-277098" algn="l" defTabSz="1108392" rtl="0" eaLnBrk="1" latinLnBrk="0" hangingPunct="1">
        <a:spcBef>
          <a:spcPct val="20000"/>
        </a:spcBef>
        <a:buFont typeface="Arial" pitchFamily="34" charset="0"/>
        <a:buChar char="»"/>
        <a:defRPr sz="2424" kern="1200">
          <a:solidFill>
            <a:schemeClr val="tx1"/>
          </a:solidFill>
          <a:latin typeface="+mn-lt"/>
          <a:ea typeface="+mn-ea"/>
          <a:cs typeface="+mn-cs"/>
        </a:defRPr>
      </a:lvl5pPr>
      <a:lvl6pPr marL="3048080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6pPr>
      <a:lvl7pPr marL="3602276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7pPr>
      <a:lvl8pPr marL="4156472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8pPr>
      <a:lvl9pPr marL="4710669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54197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2pPr>
      <a:lvl3pPr marL="1108392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3pPr>
      <a:lvl4pPr marL="1662589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4pPr>
      <a:lvl5pPr marL="2216786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1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6pPr>
      <a:lvl7pPr marL="3325178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7pPr>
      <a:lvl8pPr marL="3879374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8pPr>
      <a:lvl9pPr marL="443357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39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 smtClean="0"/>
              <a:pPr>
                <a:defRPr/>
              </a:pPr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248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2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slideLayout" Target="../slideLayouts/slideLayout5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7B82F9-187F-A40E-256F-FFBBDF727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4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9D9DC4-C681-8D93-F461-32899A7ABE31}"/>
              </a:ext>
            </a:extLst>
          </p:cNvPr>
          <p:cNvSpPr txBox="1">
            <a:spLocks/>
          </p:cNvSpPr>
          <p:nvPr/>
        </p:nvSpPr>
        <p:spPr>
          <a:xfrm>
            <a:off x="3484272" y="4481141"/>
            <a:ext cx="5266665" cy="42553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2800" b="1" i="1" kern="12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576C9-05D9-7B9C-53F6-12189093D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353" y="2741649"/>
            <a:ext cx="7134575" cy="135762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kern="1200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IMPARTATION SERVICE</a:t>
            </a: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1F2A2E7-B2DA-9CEB-B24E-C67C531D57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814" y="271008"/>
            <a:ext cx="1666368" cy="152678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004B1E6C-3822-DE97-52AA-A1515EDCAEBE}"/>
              </a:ext>
            </a:extLst>
          </p:cNvPr>
          <p:cNvSpPr txBox="1">
            <a:spLocks/>
          </p:cNvSpPr>
          <p:nvPr/>
        </p:nvSpPr>
        <p:spPr>
          <a:xfrm>
            <a:off x="5116394" y="5726435"/>
            <a:ext cx="1920900" cy="5101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08-09-2024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0CA874-66D6-A57A-D2AF-3AFC7D232451}"/>
              </a:ext>
            </a:extLst>
          </p:cNvPr>
          <p:cNvSpPr txBox="1"/>
          <p:nvPr/>
        </p:nvSpPr>
        <p:spPr>
          <a:xfrm>
            <a:off x="4826663" y="1786132"/>
            <a:ext cx="2538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55783"/>
                </a:solidFill>
                <a:latin typeface="+mj-lt"/>
              </a:rPr>
              <a:t>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304277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GB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O, THE FIRE IS BURNING!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850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O, THE FIRE IS BURNING!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3939540"/>
            <a:chOff x="257130" y="1719391"/>
            <a:chExt cx="10547818" cy="3939540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3939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I’ve been on Mount Pisgah’s lofty height,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I’ve satisfied my longing heart’s desire;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I caught a glimpse of glory bright,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my soul is burning with the fire.</a:t>
              </a:r>
              <a:endPara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958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350655"/>
            <a:ext cx="9702759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the fire is burning, yes, ’tis brightly burning,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’tis burning, burning in my soul;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the fire is burning, yes, ’tis brightly burning,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’tis burning, burning in my soul.</a:t>
            </a:r>
            <a:endParaRPr kumimoji="0" lang="en-US" alt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15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O, THE FIRE IS BURNING!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3262432"/>
            <a:chOff x="257130" y="1719391"/>
            <a:chExt cx="10547818" cy="326243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326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will walk with Jesus, bless His name,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to be like Him I </a:t>
              </a:r>
              <a:r>
                <a:rPr kumimoji="0" lang="en-GB" alt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ev’ry</a:t>
              </a: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day aspire;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His love is like a </a:t>
              </a:r>
              <a:r>
                <a:rPr kumimoji="0" lang="en-GB" alt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heav’nly</a:t>
              </a: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flame,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my soul is burning with the fire.</a:t>
              </a:r>
              <a:endPara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545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350655"/>
            <a:ext cx="9702759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the fire is burning, yes, ’tis brightly burning,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’tis burning, burning in my soul;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the fire is burning, yes, ’tis brightly burning,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’tis burning, burning in my soul.</a:t>
            </a:r>
            <a:endParaRPr kumimoji="0" lang="en-US" alt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4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O, THE FIRE IS BURNING!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3939540"/>
            <a:chOff x="257130" y="1719391"/>
            <a:chExt cx="10547818" cy="3939540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3939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my all upon the altar lay,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 I to my closet lovingly retire;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the flame consumes while there I pray,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my soul is burning with the fire.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65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350655"/>
            <a:ext cx="9702759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the fire is burning, yes, ’tis brightly burning,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’tis burning, burning in my soul;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the fire is burning, yes, ’tis brightly burning,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’tis burning, burning in my soul.</a:t>
            </a:r>
            <a:endParaRPr kumimoji="0" lang="en-US" alt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44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O, THE FIRE IS BURNING!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3262432"/>
            <a:chOff x="257130" y="1719391"/>
            <a:chExt cx="10547818" cy="326243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326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By faith’s eye I scan the ocean’s foam,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beyond I see the haven I desire;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There I view the beacon lights of home,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my soul is burning with the fire.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6081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350655"/>
            <a:ext cx="9702759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the fire is burning, yes, ’tis brightly burning,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’tis burning, burning in my soul;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the fire is burning, yes, ’tis brightly burning,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’tis burning, burning in my soul.</a:t>
            </a:r>
            <a:endParaRPr kumimoji="0" lang="en-US" alt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8287F0F-A551-AEDF-7BE8-88E5C824E9EA}"/>
              </a:ext>
            </a:extLst>
          </p:cNvPr>
          <p:cNvSpPr/>
          <p:nvPr/>
        </p:nvSpPr>
        <p:spPr>
          <a:xfrm>
            <a:off x="9353940" y="5980924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561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969833" y="2518294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SEMINAR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3449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E40B8E-AD1B-C766-F1CC-F6732733F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 &amp;</a:t>
            </a:r>
            <a:br>
              <a:rPr lang="en-US" alt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ANSWERS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Content Placeholder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8B2DB98-57B1-18EE-3F1E-54ADEB1D0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932" y="1881381"/>
            <a:ext cx="6552381" cy="3095238"/>
          </a:xfr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28785D9-999B-5E46-1E8D-8B72A54D2A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09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2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CDD1D-9ABE-0F55-0AF3-AC0340351A48}"/>
              </a:ext>
            </a:extLst>
          </p:cNvPr>
          <p:cNvSpPr txBox="1">
            <a:spLocks/>
          </p:cNvSpPr>
          <p:nvPr/>
        </p:nvSpPr>
        <p:spPr>
          <a:xfrm>
            <a:off x="990052" y="1450655"/>
            <a:ext cx="4402510" cy="3956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sz="48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INTERCESSION</a:t>
            </a:r>
          </a:p>
        </p:txBody>
      </p:sp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25292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25292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27A4B33-96F3-8B41-2D5E-3307D23BFAA8}"/>
              </a:ext>
            </a:extLst>
          </p:cNvPr>
          <p:cNvGrpSpPr/>
          <p:nvPr/>
        </p:nvGrpSpPr>
        <p:grpSpPr>
          <a:xfrm>
            <a:off x="5779996" y="685800"/>
            <a:ext cx="5775524" cy="5486400"/>
            <a:chOff x="7320133" y="1125328"/>
            <a:chExt cx="4922091" cy="5292000"/>
          </a:xfrm>
        </p:grpSpPr>
        <p:pic>
          <p:nvPicPr>
            <p:cNvPr id="5" name="Picture 2" descr="2 Timothy 2:15 Truth: Verse of the Day: James 5:16 KJV">
              <a:extLst>
                <a:ext uri="{FF2B5EF4-FFF2-40B4-BE49-F238E27FC236}">
                  <a16:creationId xmlns:a16="http://schemas.microsoft.com/office/drawing/2014/main" id="{5A5EFBA8-9087-F10B-CC5A-FEA5DB656D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7" t="2902" r="2594"/>
            <a:stretch/>
          </p:blipFill>
          <p:spPr bwMode="auto">
            <a:xfrm>
              <a:off x="7320133" y="1125328"/>
              <a:ext cx="4922091" cy="52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E6AEB1-528D-710A-79A1-284E2D3420E1}"/>
                </a:ext>
              </a:extLst>
            </p:cNvPr>
            <p:cNvSpPr/>
            <p:nvPr/>
          </p:nvSpPr>
          <p:spPr>
            <a:xfrm>
              <a:off x="11064552" y="4364856"/>
              <a:ext cx="1127448" cy="14426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9D43472F-04CD-1F38-EF05-792FC816A6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61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8EAFF5-537E-AD5C-23D9-EBE879C35C24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TITHES AND OFFERING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97" name="Content Placeholder 2">
            <a:extLst>
              <a:ext uri="{FF2B5EF4-FFF2-40B4-BE49-F238E27FC236}">
                <a16:creationId xmlns:a16="http://schemas.microsoft.com/office/drawing/2014/main" id="{2EDBD9A1-AAED-6B30-6C2B-FBDD333A1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71042"/>
              </p:ext>
            </p:extLst>
          </p:nvPr>
        </p:nvGraphicFramePr>
        <p:xfrm>
          <a:off x="1371598" y="2404124"/>
          <a:ext cx="10165978" cy="2255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451A50D-6A9A-8C30-BA26-BB9BCCA05F84}"/>
              </a:ext>
            </a:extLst>
          </p:cNvPr>
          <p:cNvGrpSpPr/>
          <p:nvPr/>
        </p:nvGrpSpPr>
        <p:grpSpPr>
          <a:xfrm>
            <a:off x="1371599" y="1760667"/>
            <a:ext cx="6875930" cy="648000"/>
            <a:chOff x="734612" y="1994403"/>
            <a:chExt cx="4320000" cy="64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22EA87-1F27-2295-CFAD-BDFA57BD6DD2}"/>
                </a:ext>
              </a:extLst>
            </p:cNvPr>
            <p:cNvSpPr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375C84-E6CC-EAF0-5D9A-67FF3E248516}"/>
                </a:ext>
              </a:extLst>
            </p:cNvPr>
            <p:cNvSpPr txBox="1"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en-US" sz="2600" b="1" kern="1200" dirty="0"/>
                <a:t>Kindly pay via one of the following options: </a:t>
              </a:r>
              <a:endParaRPr lang="en-US" sz="2600" kern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648082F-9426-0771-5274-ADA13CBF8D94}"/>
              </a:ext>
            </a:extLst>
          </p:cNvPr>
          <p:cNvSpPr txBox="1"/>
          <p:nvPr/>
        </p:nvSpPr>
        <p:spPr>
          <a:xfrm>
            <a:off x="7370560" y="4033835"/>
            <a:ext cx="4722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IBAN: NL90ABNA0416385699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Remarks: Tithes (name of region)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C8D55-75B6-936E-DD9C-C8F2B5B4962A}"/>
              </a:ext>
            </a:extLst>
          </p:cNvPr>
          <p:cNvSpPr txBox="1"/>
          <p:nvPr/>
        </p:nvSpPr>
        <p:spPr>
          <a:xfrm>
            <a:off x="1225855" y="5386846"/>
            <a:ext cx="5476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i="1" kern="1200" dirty="0"/>
              <a:t>“… God loves a cheerful giver”</a:t>
            </a:r>
          </a:p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dirty="0"/>
              <a:t>- 2 Corinthians 9:7</a:t>
            </a:r>
            <a:endParaRPr lang="en-US" sz="2800" b="1" kern="1200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9E26BF-1C9B-A3C4-731E-845FB2149C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5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3A4C62-3563-565C-53CE-19189B8CE0B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9F051B8-F0B5-447E-95D2-50D7C5370FB1}"/>
              </a:ext>
            </a:extLst>
          </p:cNvPr>
          <p:cNvSpPr txBox="1">
            <a:spLocks/>
          </p:cNvSpPr>
          <p:nvPr/>
        </p:nvSpPr>
        <p:spPr>
          <a:xfrm>
            <a:off x="486463" y="2560075"/>
            <a:ext cx="4044462" cy="14391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STS STUDY FOR NEXT WEEK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:</a:t>
            </a:r>
            <a:endParaRPr kumimoji="0" lang="x-none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1214B5-C4DB-452B-DB27-0EB0D456C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4533" y="2465993"/>
            <a:ext cx="6910583" cy="1533218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GB" sz="6600" b="1" cap="all" dirty="0">
                <a:solidFill>
                  <a:srgbClr val="FF0000"/>
                </a:solidFill>
              </a:rPr>
              <a:t>HOLY Communion</a:t>
            </a:r>
            <a:endParaRPr lang="en-GB" sz="3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Special - Communion - The Body and Blood of Christ - Standard Size Bulletin">
            <a:extLst>
              <a:ext uri="{FF2B5EF4-FFF2-40B4-BE49-F238E27FC236}">
                <a16:creationId xmlns:a16="http://schemas.microsoft.com/office/drawing/2014/main" id="{4A7DCCB8-8AE0-F7E3-7A4C-650409C7F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20" y="217244"/>
            <a:ext cx="4558588" cy="639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606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8EAFF5-537E-AD5C-23D9-EBE879C35C24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TITHES AND OFFERING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97" name="Content Placeholder 2">
            <a:extLst>
              <a:ext uri="{FF2B5EF4-FFF2-40B4-BE49-F238E27FC236}">
                <a16:creationId xmlns:a16="http://schemas.microsoft.com/office/drawing/2014/main" id="{2EDBD9A1-AAED-6B30-6C2B-FBDD333A16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598" y="2404124"/>
          <a:ext cx="10165978" cy="2255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451A50D-6A9A-8C30-BA26-BB9BCCA05F84}"/>
              </a:ext>
            </a:extLst>
          </p:cNvPr>
          <p:cNvGrpSpPr/>
          <p:nvPr/>
        </p:nvGrpSpPr>
        <p:grpSpPr>
          <a:xfrm>
            <a:off x="1371599" y="1760667"/>
            <a:ext cx="6875930" cy="648000"/>
            <a:chOff x="734612" y="1994403"/>
            <a:chExt cx="4320000" cy="64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22EA87-1F27-2295-CFAD-BDFA57BD6DD2}"/>
                </a:ext>
              </a:extLst>
            </p:cNvPr>
            <p:cNvSpPr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375C84-E6CC-EAF0-5D9A-67FF3E248516}"/>
                </a:ext>
              </a:extLst>
            </p:cNvPr>
            <p:cNvSpPr txBox="1"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marR="0" lvl="0" indent="0" algn="l" defTabSz="11557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 b="1"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Kindly pay via one of the following options: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648082F-9426-0771-5274-ADA13CBF8D94}"/>
              </a:ext>
            </a:extLst>
          </p:cNvPr>
          <p:cNvSpPr txBox="1"/>
          <p:nvPr/>
        </p:nvSpPr>
        <p:spPr>
          <a:xfrm>
            <a:off x="7370560" y="4033835"/>
            <a:ext cx="4722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marR="0" lvl="0" indent="179388" algn="l" defTabSz="1066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IBAN: NL90ABNA0416385699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4138" marR="0" lvl="0" indent="179388" algn="l" defTabSz="1066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Remarks: Tithes (name of region)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C8D55-75B6-936E-DD9C-C8F2B5B4962A}"/>
              </a:ext>
            </a:extLst>
          </p:cNvPr>
          <p:cNvSpPr txBox="1"/>
          <p:nvPr/>
        </p:nvSpPr>
        <p:spPr>
          <a:xfrm>
            <a:off x="1225855" y="5386846"/>
            <a:ext cx="5476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marR="0" lvl="0" indent="0" algn="l" defTabSz="1066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“… God loves a cheerful giver”</a:t>
            </a:r>
          </a:p>
          <a:p>
            <a:pPr marL="84138" marR="0" lvl="0" indent="0" algn="l" defTabSz="1066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- 2 Corinthians 9:7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9E26BF-1C9B-A3C4-731E-845FB2149C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2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GB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LORD, MAKE MY LIVING A BLESSING EACH DAY</a:t>
            </a:r>
          </a:p>
        </p:txBody>
      </p:sp>
    </p:spTree>
    <p:extLst>
      <p:ext uri="{BB962C8B-B14F-4D97-AF65-F5344CB8AC3E}">
        <p14:creationId xmlns:p14="http://schemas.microsoft.com/office/powerpoint/2010/main" val="1766819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3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LORD, MAKE MY LIVING A BLESSING EACH DAY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146057"/>
            <a:ext cx="11948629" cy="5293757"/>
            <a:chOff x="257130" y="1719391"/>
            <a:chExt cx="10547818" cy="5293757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29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Precious Lord, I have read how Your broken heart did pray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 the garden of Gethsemane;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If I had just one prayer, this is what I’d like to say: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Lord, make my living more and more like Thee.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5318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418675"/>
            <a:ext cx="9702759" cy="5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Lord, make my living a blessing each day,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talking, Lord teach me the right words to say;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sorrows overtake me, when friend would forsake me,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Lord, make my living more and more like Thee.</a:t>
            </a:r>
            <a:endParaRPr kumimoji="0" lang="en-US" alt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22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3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LORD, MAKE MY LIVING A BLESSING EACH DAY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146057"/>
            <a:ext cx="11948629" cy="5293757"/>
            <a:chOff x="257130" y="1719391"/>
            <a:chExt cx="10547818" cy="5293757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29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 Thy steps, precious Lord, there are burdens to be borne,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After crosses will come victory;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Let me stand every test, if it takes a crown of thorns,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Lord, make my living more and more like Thee.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6739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418675"/>
            <a:ext cx="9702759" cy="5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Lord, make my living a blessing each day,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talking, Lord teach me the right words to say;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sorrows overtake me, when friend would forsake me,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Lord, make my living more and more like Thee.</a:t>
            </a:r>
            <a:endParaRPr kumimoji="0" lang="en-US" alt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349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3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LORD, MAKE MY LIVING A BLESSING EACH DAY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146057"/>
            <a:ext cx="11948629" cy="5293757"/>
            <a:chOff x="257130" y="1719391"/>
            <a:chExt cx="10547818" cy="5293757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29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Lord I know how You loved, when You freely took my place,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All alone there on dark Calvary;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 a child, let me be counted worthy of Thy grace,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Lord, make my living more and more like Thee.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25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418675"/>
            <a:ext cx="9702759" cy="5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Lord, make my living a blessing each day,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talking, Lord teach me the right words to say;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sorrows overtake me, when friend would forsake me,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Lord, make my living more and more like Thee.</a:t>
            </a:r>
            <a:endParaRPr kumimoji="0" lang="en-US" alt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F51AB08-739A-5950-5468-8D7C82458A0D}"/>
              </a:ext>
            </a:extLst>
          </p:cNvPr>
          <p:cNvSpPr/>
          <p:nvPr/>
        </p:nvSpPr>
        <p:spPr>
          <a:xfrm>
            <a:off x="9353940" y="5980924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995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Text&#10;&#10;Description automatically generated">
            <a:extLst>
              <a:ext uri="{FF2B5EF4-FFF2-40B4-BE49-F238E27FC236}">
                <a16:creationId xmlns:a16="http://schemas.microsoft.com/office/drawing/2014/main" id="{1F3C75E8-52E0-42C2-9289-537EE1A8DD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noFill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5D965D-BAB1-481C-B0DE-A5F4D769BCA1}"/>
              </a:ext>
            </a:extLst>
          </p:cNvPr>
          <p:cNvSpPr txBox="1">
            <a:spLocks/>
          </p:cNvSpPr>
          <p:nvPr/>
        </p:nvSpPr>
        <p:spPr bwMode="auto">
          <a:xfrm>
            <a:off x="3080951" y="2931604"/>
            <a:ext cx="5898292" cy="99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Ephesians 5:18-33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0C5B7D9-B8D5-A84F-79A0-1001A9FFA03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pic>
        <p:nvPicPr>
          <p:cNvPr id="4" name="(49) Ephesians 005">
            <a:hlinkClick r:id="" action="ppaction://media"/>
            <a:extLst>
              <a:ext uri="{FF2B5EF4-FFF2-40B4-BE49-F238E27FC236}">
                <a16:creationId xmlns:a16="http://schemas.microsoft.com/office/drawing/2014/main" id="{96D100ED-3F4F-C08F-A3F4-A01D5F8EAC6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09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8290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7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8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icrophone&#10;&#10;Description automatically generated">
            <a:extLst>
              <a:ext uri="{FF2B5EF4-FFF2-40B4-BE49-F238E27FC236}">
                <a16:creationId xmlns:a16="http://schemas.microsoft.com/office/drawing/2014/main" id="{2EFE78B7-C87A-468F-90AC-26A75A291C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5" b="9074"/>
          <a:stretch/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BBD-46EB-4414-8A00-381669DD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166" y="2591344"/>
            <a:ext cx="5806034" cy="1165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volini" panose="03000502040302020204" pitchFamily="66" charset="0"/>
              </a:rPr>
              <a:t>CHOIR</a:t>
            </a:r>
            <a:endParaRPr 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volini" panose="03000502040302020204" pitchFamily="66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3C6D33F-7F6D-8AB0-22A8-5AB06950C91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45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D4DD4-12B0-C028-9915-EA77C9A8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TODAY’S SERMON</a:t>
            </a:r>
          </a:p>
        </p:txBody>
      </p:sp>
      <p:sp>
        <p:nvSpPr>
          <p:cNvPr id="108" name="Rectangle 102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F3EA-23B5-21C6-EB72-869EE324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sz="6600" b="1" cap="all" dirty="0"/>
              <a:t>Message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DF8A51F-5370-9130-A290-BA9118B626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99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Hand reaching out to sun">
            <a:extLst>
              <a:ext uri="{FF2B5EF4-FFF2-40B4-BE49-F238E27FC236}">
                <a16:creationId xmlns:a16="http://schemas.microsoft.com/office/drawing/2014/main" id="{26097FE4-2B26-C222-92BA-FCCB2C29F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4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B5823-1150-42AE-9D71-4259F26320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4069" y="2809187"/>
            <a:ext cx="10058400" cy="14305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TIME TO PRAY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11FA8E7-B697-2099-8CA6-1368AB939A5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8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969833" y="2518294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Welcome of Newcomers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&amp;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Local Announcement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E60A2A-6AD7-D09A-770A-32496DAAD28A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BREAKOUT INTO REGIONS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7665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655230-3215-13FB-2E3A-2A6FEADE7430}"/>
              </a:ext>
            </a:extLst>
          </p:cNvPr>
          <p:cNvSpPr txBox="1"/>
          <p:nvPr/>
        </p:nvSpPr>
        <p:spPr>
          <a:xfrm>
            <a:off x="-4593" y="-5848"/>
            <a:ext cx="7895526" cy="335880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0" y="109225"/>
            <a:ext cx="7844119" cy="1172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WELCOME TO </a:t>
            </a:r>
          </a:p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DEEPER LIFE BIBLE CHURCH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530" y="3503195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FAMILY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6530" y="4048119"/>
            <a:ext cx="4738264" cy="1901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are a family, God’s family: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Father: God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Saviour: Jesus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Comforter: The Holy Spirit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destination: Heaven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4201" y="2122385"/>
            <a:ext cx="686584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“Come thou with us and we will do thee good: for the Lord hath spoken good concerning [us]”</a:t>
            </a:r>
          </a:p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– Numbers 10:29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F97DB6D8-E91D-4B80-890B-0D10E3465A37}"/>
              </a:ext>
            </a:extLst>
          </p:cNvPr>
          <p:cNvSpPr txBox="1"/>
          <p:nvPr/>
        </p:nvSpPr>
        <p:spPr>
          <a:xfrm>
            <a:off x="180541" y="1483767"/>
            <a:ext cx="7574168" cy="595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A CHURCH ON THE MOVE…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C1B4E039-C9CF-4BFA-B712-1B7660551067}"/>
              </a:ext>
            </a:extLst>
          </p:cNvPr>
          <p:cNvSpPr txBox="1"/>
          <p:nvPr/>
        </p:nvSpPr>
        <p:spPr>
          <a:xfrm>
            <a:off x="5135746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FOOD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B2BE0EBC-89CA-4C13-A29B-79B20DAE832E}"/>
              </a:ext>
            </a:extLst>
          </p:cNvPr>
          <p:cNvSpPr txBox="1"/>
          <p:nvPr/>
        </p:nvSpPr>
        <p:spPr>
          <a:xfrm>
            <a:off x="5127038" y="4061653"/>
            <a:ext cx="3417234" cy="2247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feast on God’s pure Word. We: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Read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Study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Believe it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Apply it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rgbClr val="2C8896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AEF4F9-3005-4AC1-BAC0-9442DF7CAB11}"/>
              </a:ext>
            </a:extLst>
          </p:cNvPr>
          <p:cNvSpPr/>
          <p:nvPr/>
        </p:nvSpPr>
        <p:spPr>
          <a:xfrm>
            <a:off x="-4131" y="6275987"/>
            <a:ext cx="12210393" cy="581249"/>
          </a:xfrm>
          <a:prstGeom prst="rect">
            <a:avLst/>
          </a:prstGeom>
          <a:solidFill>
            <a:srgbClr val="1F497D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1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your time and eternal profit, this is the place to be!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4818533A-1ADB-475C-BEA5-12549E9708CF}"/>
              </a:ext>
            </a:extLst>
          </p:cNvPr>
          <p:cNvSpPr txBox="1"/>
          <p:nvPr/>
        </p:nvSpPr>
        <p:spPr>
          <a:xfrm>
            <a:off x="8692638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77" b="1" i="0" u="none" strike="noStrike" kern="1200" cap="none" spc="176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GLOWING FOLD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BFB76E4B-873E-4830-83CF-62A17677B960}"/>
              </a:ext>
            </a:extLst>
          </p:cNvPr>
          <p:cNvSpPr txBox="1"/>
          <p:nvPr/>
        </p:nvSpPr>
        <p:spPr>
          <a:xfrm>
            <a:off x="8692638" y="4094222"/>
            <a:ext cx="3252833" cy="1927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want you to be part of us – a growing and glowing family. Join us and you will soon discover what makes our identity unique.</a:t>
            </a:r>
          </a:p>
        </p:txBody>
      </p:sp>
      <p:pic>
        <p:nvPicPr>
          <p:cNvPr id="1026" name="Picture 2" descr="Image result for christians">
            <a:extLst>
              <a:ext uri="{FF2B5EF4-FFF2-40B4-BE49-F238E27FC236}">
                <a16:creationId xmlns:a16="http://schemas.microsoft.com/office/drawing/2014/main" id="{0DDAF244-2006-4430-ABE1-338EAC49F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119" y="-3103"/>
            <a:ext cx="4362143" cy="335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550CB3B-B0A7-FCD5-D6B4-57E26F45DC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91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65A906C-FE53-442E-9551-A9C935C4E21E}"/>
              </a:ext>
            </a:extLst>
          </p:cNvPr>
          <p:cNvGraphicFramePr>
            <a:graphicFrameLocks noGrp="1"/>
          </p:cNvGraphicFramePr>
          <p:nvPr/>
        </p:nvGraphicFramePr>
        <p:xfrm>
          <a:off x="4223791" y="4082013"/>
          <a:ext cx="7987874" cy="27759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709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2672751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3148027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4419">
                <a:tc>
                  <a:txBody>
                    <a:bodyPr/>
                    <a:lstStyle/>
                    <a:p>
                      <a:r>
                        <a:rPr lang="en-GB" sz="26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Telephone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ZOOM Meeting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+31 686 093 624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795-674-627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Eindhoven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+31 643 678 896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912-749-784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Rotterdam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+31 642 133 520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237-801-783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The 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+31 685 076 861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818-6898-8436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7B1437C5-B060-4B74-A672-2B6545BED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877230"/>
              </p:ext>
            </p:extLst>
          </p:nvPr>
        </p:nvGraphicFramePr>
        <p:xfrm>
          <a:off x="4223791" y="528661"/>
          <a:ext cx="7987874" cy="27563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564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1226000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1802939">
                  <a:extLst>
                    <a:ext uri="{9D8B030D-6E8A-4147-A177-3AD203B41FA5}">
                      <a16:colId xmlns:a16="http://schemas.microsoft.com/office/drawing/2014/main" val="3052952877"/>
                    </a:ext>
                  </a:extLst>
                </a:gridCol>
                <a:gridCol w="2723289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0279">
                <a:tc>
                  <a:txBody>
                    <a:bodyPr/>
                    <a:lstStyle/>
                    <a:p>
                      <a:r>
                        <a:rPr lang="en-GB" sz="2600" dirty="0"/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Worship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09:45-12:00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Physical/Online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Bible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Revival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Online/Physical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Night Vigil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First Friday 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59F06AE-DF87-495F-5B66-5022B0778570}"/>
              </a:ext>
            </a:extLst>
          </p:cNvPr>
          <p:cNvSpPr/>
          <p:nvPr/>
        </p:nvSpPr>
        <p:spPr>
          <a:xfrm>
            <a:off x="-5380" y="0"/>
            <a:ext cx="4224155" cy="68730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73833" y="227703"/>
            <a:ext cx="3105727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COUNSELLING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6903" y="738278"/>
            <a:ext cx="3637955" cy="1604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If you have questions or need guidance on challenging issues, kindly request for counselling. 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Our pastor is here for you.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6903" y="2692127"/>
            <a:ext cx="3105727" cy="45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CONTACT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132" y="3188202"/>
            <a:ext cx="241048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+31 207 856 683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71181" y="116632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SERVICE SCHEDULES</a:t>
            </a:r>
          </a:p>
        </p:txBody>
      </p:sp>
      <p:pic>
        <p:nvPicPr>
          <p:cNvPr id="26" name="Graphic 25" descr="Receiver">
            <a:extLst>
              <a:ext uri="{FF2B5EF4-FFF2-40B4-BE49-F238E27FC236}">
                <a16:creationId xmlns:a16="http://schemas.microsoft.com/office/drawing/2014/main" id="{DA29E515-5581-4B1C-ACB1-BCF720638F8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592" y="3168034"/>
            <a:ext cx="379016" cy="360665"/>
          </a:xfrm>
          <a:prstGeom prst="rect">
            <a:avLst/>
          </a:prstGeom>
        </p:spPr>
      </p:pic>
      <p:sp>
        <p:nvSpPr>
          <p:cNvPr id="27" name="TextBox 6">
            <a:extLst>
              <a:ext uri="{FF2B5EF4-FFF2-40B4-BE49-F238E27FC236}">
                <a16:creationId xmlns:a16="http://schemas.microsoft.com/office/drawing/2014/main" id="{194638EA-BFF9-4BDE-8025-5884FA71C21B}"/>
              </a:ext>
            </a:extLst>
          </p:cNvPr>
          <p:cNvSpPr txBox="1"/>
          <p:nvPr/>
        </p:nvSpPr>
        <p:spPr>
          <a:xfrm>
            <a:off x="716100" y="3725700"/>
            <a:ext cx="3288334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info@deeperlife.nl</a:t>
            </a: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0D04E083-0B0F-4788-B839-354B95408BFD}"/>
              </a:ext>
            </a:extLst>
          </p:cNvPr>
          <p:cNvSpPr txBox="1"/>
          <p:nvPr/>
        </p:nvSpPr>
        <p:spPr>
          <a:xfrm>
            <a:off x="752578" y="4837959"/>
            <a:ext cx="2323387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www.dclm-nl.org</a:t>
            </a:r>
          </a:p>
        </p:txBody>
      </p:sp>
      <p:pic>
        <p:nvPicPr>
          <p:cNvPr id="30" name="Graphic 29" descr="Email">
            <a:extLst>
              <a:ext uri="{FF2B5EF4-FFF2-40B4-BE49-F238E27FC236}">
                <a16:creationId xmlns:a16="http://schemas.microsoft.com/office/drawing/2014/main" id="{DD2D9AF4-3BF3-4194-9D0B-ABBA2A5B4EB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9763" y="3668375"/>
            <a:ext cx="379016" cy="3790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969453-2F15-458F-990E-6DA0AFAE38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9" y="4756604"/>
            <a:ext cx="441875" cy="441875"/>
          </a:xfrm>
          <a:prstGeom prst="rect">
            <a:avLst/>
          </a:prstGeom>
        </p:spPr>
      </p:pic>
      <p:pic>
        <p:nvPicPr>
          <p:cNvPr id="33" name="Picture 32" descr="A close up of a screen&#10;&#10;Description automatically generated">
            <a:extLst>
              <a:ext uri="{FF2B5EF4-FFF2-40B4-BE49-F238E27FC236}">
                <a16:creationId xmlns:a16="http://schemas.microsoft.com/office/drawing/2014/main" id="{B57B1DCB-7320-4DC6-AB7F-8F7A1F6CC938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8" y="4170375"/>
            <a:ext cx="479008" cy="479008"/>
          </a:xfrm>
          <a:prstGeom prst="rect">
            <a:avLst/>
          </a:prstGeom>
        </p:spPr>
      </p:pic>
      <p:sp>
        <p:nvSpPr>
          <p:cNvPr id="43" name="TextBox 6">
            <a:extLst>
              <a:ext uri="{FF2B5EF4-FFF2-40B4-BE49-F238E27FC236}">
                <a16:creationId xmlns:a16="http://schemas.microsoft.com/office/drawing/2014/main" id="{0BBFC4A3-B476-44C1-B023-D4E226517A7B}"/>
              </a:ext>
            </a:extLst>
          </p:cNvPr>
          <p:cNvSpPr txBox="1"/>
          <p:nvPr/>
        </p:nvSpPr>
        <p:spPr>
          <a:xfrm>
            <a:off x="1950615" y="4260569"/>
            <a:ext cx="2223525" cy="3216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dclmnetherlands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49BE945F-D8EC-41B3-8FCF-3A5FA02BF6A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3675" y="4228849"/>
            <a:ext cx="379017" cy="379017"/>
          </a:xfrm>
          <a:prstGeom prst="rect">
            <a:avLst/>
          </a:prstGeom>
        </p:spPr>
      </p:pic>
      <p:sp>
        <p:nvSpPr>
          <p:cNvPr id="21" name="TextBox 14">
            <a:extLst>
              <a:ext uri="{FF2B5EF4-FFF2-40B4-BE49-F238E27FC236}">
                <a16:creationId xmlns:a16="http://schemas.microsoft.com/office/drawing/2014/main" id="{5DF5633E-EEEB-48D3-BFD4-2D86B7ABD31C}"/>
              </a:ext>
            </a:extLst>
          </p:cNvPr>
          <p:cNvSpPr txBox="1"/>
          <p:nvPr/>
        </p:nvSpPr>
        <p:spPr>
          <a:xfrm>
            <a:off x="4201465" y="3670743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LOCATION DETAILS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69FA9D-530D-40E8-B8B3-0D1B8A9849E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62" y="4242030"/>
            <a:ext cx="441240" cy="35964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1565EDD-6183-4673-8EF9-DED3518A07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1" y="4217105"/>
            <a:ext cx="389008" cy="38900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7088F0B-D2BA-D897-4C7F-14827F2E9158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79" y="5372828"/>
            <a:ext cx="1555653" cy="14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6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59EA40-2003-F8A0-4852-D4F865869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01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6EEFF-EB9C-6B0D-62CC-26C94F04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554730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altLang="en-US" sz="4800" b="1" u="sng" dirty="0">
                <a:solidFill>
                  <a:srgbClr val="FFFFFF"/>
                </a:solidFill>
              </a:rPr>
            </a:br>
            <a:br>
              <a:rPr lang="en-US" altLang="en-US" sz="4800" b="1" u="sng" dirty="0">
                <a:solidFill>
                  <a:srgbClr val="FFFFFF"/>
                </a:solidFill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971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b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Sealed Book And The Worthy Lamb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3A4C62-3563-565C-53CE-19189B8CE0B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EE93BE-C40A-32D0-1C64-76B5626BF3A5}"/>
              </a:ext>
            </a:extLst>
          </p:cNvPr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VERSE: ……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077BFE-7956-2161-471E-9C75FED31DBA}"/>
              </a:ext>
            </a:extLst>
          </p:cNvPr>
          <p:cNvSpPr/>
          <p:nvPr/>
        </p:nvSpPr>
        <p:spPr>
          <a:xfrm>
            <a:off x="5334000" y="1578634"/>
            <a:ext cx="6398029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0" marR="0" lvl="1" indent="-285750" algn="just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“And one of the elders saith unto me, Weep not: behold, the Lion of the tribe of Juda, the Root of David, hath prevailed to open the book, and to loose the seven seals thereof” (Revelation 5:5).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3E0398-1F06-CE98-A96F-FF5D38D7B9FB}"/>
              </a:ext>
            </a:extLst>
          </p:cNvPr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TEXT: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 Revelation 5:1-14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9F051B8-F0B5-447E-95D2-50D7C5370FB1}"/>
              </a:ext>
            </a:extLst>
          </p:cNvPr>
          <p:cNvSpPr txBox="1">
            <a:spLocks/>
          </p:cNvSpPr>
          <p:nvPr/>
        </p:nvSpPr>
        <p:spPr>
          <a:xfrm>
            <a:off x="486463" y="561942"/>
            <a:ext cx="4044462" cy="14391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STS STUDY FOR NEXT WEEK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:</a:t>
            </a:r>
            <a:endParaRPr kumimoji="0" lang="x-none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2440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6.xml><?xml version="1.0" encoding="utf-8"?>
<a:theme xmlns:a="http://schemas.openxmlformats.org/drawingml/2006/main" name="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1174</TotalTime>
  <Words>1095</Words>
  <Application>Microsoft Office PowerPoint</Application>
  <PresentationFormat>Widescreen</PresentationFormat>
  <Paragraphs>182</Paragraphs>
  <Slides>33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33</vt:i4>
      </vt:variant>
    </vt:vector>
  </HeadingPairs>
  <TitlesOfParts>
    <vt:vector size="48" baseType="lpstr">
      <vt:lpstr>Arial</vt:lpstr>
      <vt:lpstr>Bell MT</vt:lpstr>
      <vt:lpstr>Calibri</vt:lpstr>
      <vt:lpstr>Calibri Light</vt:lpstr>
      <vt:lpstr>Cambria</vt:lpstr>
      <vt:lpstr>Candara</vt:lpstr>
      <vt:lpstr>Lucida Sans</vt:lpstr>
      <vt:lpstr>Times New Roman</vt:lpstr>
      <vt:lpstr>Wingdings</vt:lpstr>
      <vt:lpstr>Office Theme</vt:lpstr>
      <vt:lpstr>1_Office Theme</vt:lpstr>
      <vt:lpstr>2_Office Theme</vt:lpstr>
      <vt:lpstr>3_Office Theme</vt:lpstr>
      <vt:lpstr>1_Template_Netherlands</vt:lpstr>
      <vt:lpstr>Template_Netherlands</vt:lpstr>
      <vt:lpstr>PowerPoint Presentation</vt:lpstr>
      <vt:lpstr>IMPARTATION SERVICE</vt:lpstr>
      <vt:lpstr>HYMN</vt:lpstr>
      <vt:lpstr>O, THE FIRE IS BURNING!</vt:lpstr>
      <vt:lpstr>PowerPoint Presentation</vt:lpstr>
      <vt:lpstr>O, THE FIRE IS BURNING!</vt:lpstr>
      <vt:lpstr>PowerPoint Presentation</vt:lpstr>
      <vt:lpstr>O, THE FIRE IS BURNING!</vt:lpstr>
      <vt:lpstr>PowerPoint Presentation</vt:lpstr>
      <vt:lpstr>O, THE FIRE IS BURNING!</vt:lpstr>
      <vt:lpstr>PowerPoint Presentation</vt:lpstr>
      <vt:lpstr>PowerPoint Presentation</vt:lpstr>
      <vt:lpstr>QUESTIONS &amp; ANSWERS</vt:lpstr>
      <vt:lpstr>PowerPoint Presentation</vt:lpstr>
      <vt:lpstr>PowerPoint Presentation</vt:lpstr>
      <vt:lpstr>PowerPoint Presentation</vt:lpstr>
      <vt:lpstr>PowerPoint Presentation</vt:lpstr>
      <vt:lpstr>HYMN</vt:lpstr>
      <vt:lpstr>LORD, MAKE MY LIVING A BLESSING EACH DAY</vt:lpstr>
      <vt:lpstr>PowerPoint Presentation</vt:lpstr>
      <vt:lpstr>LORD, MAKE MY LIVING A BLESSING EACH DAY</vt:lpstr>
      <vt:lpstr>PowerPoint Presentation</vt:lpstr>
      <vt:lpstr>LORD, MAKE MY LIVING A BLESSING EACH DAY</vt:lpstr>
      <vt:lpstr>PowerPoint Presentation</vt:lpstr>
      <vt:lpstr>PowerPoint Presentation</vt:lpstr>
      <vt:lpstr>CHOIR</vt:lpstr>
      <vt:lpstr>TODAY’S SERMON</vt:lpstr>
      <vt:lpstr>TIME TO PRAY</vt:lpstr>
      <vt:lpstr>PowerPoint Presentation</vt:lpstr>
      <vt:lpstr>PowerPoint Presentation</vt:lpstr>
      <vt:lpstr>PowerPoint Presentation</vt:lpstr>
      <vt:lpstr>PowerPoint Presentation</vt:lpstr>
      <vt:lpstr>  LESSON 971:  The Sealed Book And The Worthy Lamb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THE SCRIPTURES</dc:title>
  <dc:creator>DCLM NL</dc:creator>
  <cp:lastModifiedBy>Ogedegbe Victor</cp:lastModifiedBy>
  <cp:revision>331</cp:revision>
  <dcterms:created xsi:type="dcterms:W3CDTF">2023-01-06T14:44:39Z</dcterms:created>
  <dcterms:modified xsi:type="dcterms:W3CDTF">2024-09-05T13:59:07Z</dcterms:modified>
</cp:coreProperties>
</file>