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71" r:id="rId3"/>
    <p:sldId id="259" r:id="rId4"/>
    <p:sldId id="260" r:id="rId5"/>
    <p:sldId id="272" r:id="rId6"/>
    <p:sldId id="261" r:id="rId7"/>
    <p:sldId id="264" r:id="rId8"/>
    <p:sldId id="275" r:id="rId9"/>
    <p:sldId id="265" r:id="rId10"/>
    <p:sldId id="269" r:id="rId11"/>
    <p:sldId id="270" r:id="rId12"/>
    <p:sldId id="27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967936-6824-4806-87E6-A19F942B3C47}" v="34" dt="2024-12-05T11:52:47.2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152" d="100"/>
          <a:sy n="152" d="100"/>
        </p:scale>
        <p:origin x="235"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6967936-6824-4806-87E6-A19F942B3C47}"/>
    <pc:docChg chg="custSel delSld modSld">
      <pc:chgData name="DCLM NL" userId="57f3ed0d-ae9c-485c-9738-6351eaddc248" providerId="ADAL" clId="{D6967936-6824-4806-87E6-A19F942B3C47}" dt="2024-12-11T20:35:25.084" v="166" actId="20577"/>
      <pc:docMkLst>
        <pc:docMk/>
      </pc:docMkLst>
      <pc:sldChg chg="modSp mod">
        <pc:chgData name="DCLM NL" userId="57f3ed0d-ae9c-485c-9738-6351eaddc248" providerId="ADAL" clId="{D6967936-6824-4806-87E6-A19F942B3C47}" dt="2024-12-05T12:01:16.485" v="149" actId="20577"/>
        <pc:sldMkLst>
          <pc:docMk/>
          <pc:sldMk cId="1987946818" sldId="257"/>
        </pc:sldMkLst>
        <pc:spChg chg="mod">
          <ac:chgData name="DCLM NL" userId="57f3ed0d-ae9c-485c-9738-6351eaddc248" providerId="ADAL" clId="{D6967936-6824-4806-87E6-A19F942B3C47}" dt="2024-12-05T12:01:16.485" v="149" actId="20577"/>
          <ac:spMkLst>
            <pc:docMk/>
            <pc:sldMk cId="1987946818" sldId="257"/>
            <ac:spMk id="3" creationId="{00000000-0000-0000-0000-000000000000}"/>
          </ac:spMkLst>
        </pc:spChg>
      </pc:sldChg>
      <pc:sldChg chg="modSp">
        <pc:chgData name="DCLM NL" userId="57f3ed0d-ae9c-485c-9738-6351eaddc248" providerId="ADAL" clId="{D6967936-6824-4806-87E6-A19F942B3C47}" dt="2024-12-05T11:46:04.851" v="24" actId="20577"/>
        <pc:sldMkLst>
          <pc:docMk/>
          <pc:sldMk cId="3592148641" sldId="259"/>
        </pc:sldMkLst>
        <pc:spChg chg="mod">
          <ac:chgData name="DCLM NL" userId="57f3ed0d-ae9c-485c-9738-6351eaddc248" providerId="ADAL" clId="{D6967936-6824-4806-87E6-A19F942B3C47}" dt="2024-12-05T11:46:04.851" v="24" actId="20577"/>
          <ac:spMkLst>
            <pc:docMk/>
            <pc:sldMk cId="3592148641" sldId="259"/>
            <ac:spMk id="8" creationId="{00000000-0000-0000-0000-000000000000}"/>
          </ac:spMkLst>
        </pc:spChg>
      </pc:sldChg>
      <pc:sldChg chg="modSp mod">
        <pc:chgData name="DCLM NL" userId="57f3ed0d-ae9c-485c-9738-6351eaddc248" providerId="ADAL" clId="{D6967936-6824-4806-87E6-A19F942B3C47}" dt="2024-12-11T20:34:46.133" v="161" actId="20577"/>
        <pc:sldMkLst>
          <pc:docMk/>
          <pc:sldMk cId="541989881" sldId="260"/>
        </pc:sldMkLst>
        <pc:spChg chg="mod">
          <ac:chgData name="DCLM NL" userId="57f3ed0d-ae9c-485c-9738-6351eaddc248" providerId="ADAL" clId="{D6967936-6824-4806-87E6-A19F942B3C47}" dt="2024-12-11T20:34:46.133" v="161" actId="20577"/>
          <ac:spMkLst>
            <pc:docMk/>
            <pc:sldMk cId="541989881" sldId="260"/>
            <ac:spMk id="3" creationId="{00000000-0000-0000-0000-000000000000}"/>
          </ac:spMkLst>
        </pc:spChg>
        <pc:spChg chg="mod">
          <ac:chgData name="DCLM NL" userId="57f3ed0d-ae9c-485c-9738-6351eaddc248" providerId="ADAL" clId="{D6967936-6824-4806-87E6-A19F942B3C47}" dt="2024-12-05T11:48:06.277" v="31" actId="207"/>
          <ac:spMkLst>
            <pc:docMk/>
            <pc:sldMk cId="541989881" sldId="260"/>
            <ac:spMk id="11" creationId="{00000000-0000-0000-0000-000000000000}"/>
          </ac:spMkLst>
        </pc:spChg>
      </pc:sldChg>
      <pc:sldChg chg="modSp del">
        <pc:chgData name="DCLM NL" userId="57f3ed0d-ae9c-485c-9738-6351eaddc248" providerId="ADAL" clId="{D6967936-6824-4806-87E6-A19F942B3C47}" dt="2024-12-11T20:35:10.918" v="162" actId="47"/>
        <pc:sldMkLst>
          <pc:docMk/>
          <pc:sldMk cId="3957984193" sldId="263"/>
        </pc:sldMkLst>
        <pc:graphicFrameChg chg="mod">
          <ac:chgData name="DCLM NL" userId="57f3ed0d-ae9c-485c-9738-6351eaddc248" providerId="ADAL" clId="{D6967936-6824-4806-87E6-A19F942B3C47}" dt="2024-12-05T11:52:22.185" v="69" actId="20577"/>
          <ac:graphicFrameMkLst>
            <pc:docMk/>
            <pc:sldMk cId="3957984193" sldId="263"/>
            <ac:graphicFrameMk id="6" creationId="{00000000-0000-0000-0000-000000000000}"/>
          </ac:graphicFrameMkLst>
        </pc:graphicFrameChg>
      </pc:sldChg>
      <pc:sldChg chg="modSp mod">
        <pc:chgData name="DCLM NL" userId="57f3ed0d-ae9c-485c-9738-6351eaddc248" providerId="ADAL" clId="{D6967936-6824-4806-87E6-A19F942B3C47}" dt="2024-12-11T20:35:14.693" v="163" actId="20577"/>
        <pc:sldMkLst>
          <pc:docMk/>
          <pc:sldMk cId="3636755997" sldId="264"/>
        </pc:sldMkLst>
        <pc:spChg chg="mod">
          <ac:chgData name="DCLM NL" userId="57f3ed0d-ae9c-485c-9738-6351eaddc248" providerId="ADAL" clId="{D6967936-6824-4806-87E6-A19F942B3C47}" dt="2024-12-11T20:35:14.693" v="163" actId="20577"/>
          <ac:spMkLst>
            <pc:docMk/>
            <pc:sldMk cId="3636755997" sldId="264"/>
            <ac:spMk id="2" creationId="{00000000-0000-0000-0000-000000000000}"/>
          </ac:spMkLst>
        </pc:spChg>
      </pc:sldChg>
      <pc:sldChg chg="modSp mod">
        <pc:chgData name="DCLM NL" userId="57f3ed0d-ae9c-485c-9738-6351eaddc248" providerId="ADAL" clId="{D6967936-6824-4806-87E6-A19F942B3C47}" dt="2024-12-11T20:35:22.037" v="165" actId="20577"/>
        <pc:sldMkLst>
          <pc:docMk/>
          <pc:sldMk cId="443948160" sldId="265"/>
        </pc:sldMkLst>
        <pc:spChg chg="mod">
          <ac:chgData name="DCLM NL" userId="57f3ed0d-ae9c-485c-9738-6351eaddc248" providerId="ADAL" clId="{D6967936-6824-4806-87E6-A19F942B3C47}" dt="2024-12-11T20:35:22.037" v="165" actId="20577"/>
          <ac:spMkLst>
            <pc:docMk/>
            <pc:sldMk cId="443948160" sldId="265"/>
            <ac:spMk id="2" creationId="{00000000-0000-0000-0000-000000000000}"/>
          </ac:spMkLst>
        </pc:spChg>
        <pc:graphicFrameChg chg="mod">
          <ac:chgData name="DCLM NL" userId="57f3ed0d-ae9c-485c-9738-6351eaddc248" providerId="ADAL" clId="{D6967936-6824-4806-87E6-A19F942B3C47}" dt="2024-12-05T11:52:47.257" v="70" actId="20577"/>
          <ac:graphicFrameMkLst>
            <pc:docMk/>
            <pc:sldMk cId="443948160" sldId="265"/>
            <ac:graphicFrameMk id="6" creationId="{00000000-0000-0000-0000-000000000000}"/>
          </ac:graphicFrameMkLst>
        </pc:graphicFrameChg>
      </pc:sldChg>
      <pc:sldChg chg="modSp mod">
        <pc:chgData name="DCLM NL" userId="57f3ed0d-ae9c-485c-9738-6351eaddc248" providerId="ADAL" clId="{D6967936-6824-4806-87E6-A19F942B3C47}" dt="2024-12-11T20:35:25.084" v="166" actId="20577"/>
        <pc:sldMkLst>
          <pc:docMk/>
          <pc:sldMk cId="2991735122" sldId="269"/>
        </pc:sldMkLst>
        <pc:spChg chg="mod">
          <ac:chgData name="DCLM NL" userId="57f3ed0d-ae9c-485c-9738-6351eaddc248" providerId="ADAL" clId="{D6967936-6824-4806-87E6-A19F942B3C47}" dt="2024-12-11T20:35:25.084" v="166" actId="20577"/>
          <ac:spMkLst>
            <pc:docMk/>
            <pc:sldMk cId="2991735122" sldId="269"/>
            <ac:spMk id="2" creationId="{619974D2-EDF4-A046-E448-A8D20A2D685E}"/>
          </ac:spMkLst>
        </pc:spChg>
      </pc:sldChg>
      <pc:sldChg chg="modSp mod">
        <pc:chgData name="DCLM NL" userId="57f3ed0d-ae9c-485c-9738-6351eaddc248" providerId="ADAL" clId="{D6967936-6824-4806-87E6-A19F942B3C47}" dt="2024-12-05T11:53:25.017" v="75" actId="20577"/>
        <pc:sldMkLst>
          <pc:docMk/>
          <pc:sldMk cId="2573473385" sldId="270"/>
        </pc:sldMkLst>
        <pc:spChg chg="mod">
          <ac:chgData name="DCLM NL" userId="57f3ed0d-ae9c-485c-9738-6351eaddc248" providerId="ADAL" clId="{D6967936-6824-4806-87E6-A19F942B3C47}" dt="2024-12-05T11:53:25.017" v="75" actId="20577"/>
          <ac:spMkLst>
            <pc:docMk/>
            <pc:sldMk cId="2573473385" sldId="270"/>
            <ac:spMk id="3" creationId="{00000000-0000-0000-0000-000000000000}"/>
          </ac:spMkLst>
        </pc:spChg>
        <pc:spChg chg="mod">
          <ac:chgData name="DCLM NL" userId="57f3ed0d-ae9c-485c-9738-6351eaddc248" providerId="ADAL" clId="{D6967936-6824-4806-87E6-A19F942B3C47}" dt="2024-12-05T11:48:18.350" v="33" actId="207"/>
          <ac:spMkLst>
            <pc:docMk/>
            <pc:sldMk cId="2573473385" sldId="270"/>
            <ac:spMk id="11" creationId="{00000000-0000-0000-0000-000000000000}"/>
          </ac:spMkLst>
        </pc:spChg>
      </pc:sldChg>
      <pc:sldChg chg="modSp mod">
        <pc:chgData name="DCLM NL" userId="57f3ed0d-ae9c-485c-9738-6351eaddc248" providerId="ADAL" clId="{D6967936-6824-4806-87E6-A19F942B3C47}" dt="2024-12-05T11:47:55.523" v="30" actId="207"/>
        <pc:sldMkLst>
          <pc:docMk/>
          <pc:sldMk cId="766024623" sldId="271"/>
        </pc:sldMkLst>
        <pc:spChg chg="mod">
          <ac:chgData name="DCLM NL" userId="57f3ed0d-ae9c-485c-9738-6351eaddc248" providerId="ADAL" clId="{D6967936-6824-4806-87E6-A19F942B3C47}" dt="2024-12-05T11:47:55.523" v="30" actId="207"/>
          <ac:spMkLst>
            <pc:docMk/>
            <pc:sldMk cId="766024623" sldId="271"/>
            <ac:spMk id="11" creationId="{00000000-0000-0000-0000-000000000000}"/>
          </ac:spMkLst>
        </pc:spChg>
      </pc:sldChg>
      <pc:sldChg chg="modSp mod">
        <pc:chgData name="DCLM NL" userId="57f3ed0d-ae9c-485c-9738-6351eaddc248" providerId="ADAL" clId="{D6967936-6824-4806-87E6-A19F942B3C47}" dt="2024-12-05T11:51:18.103" v="63" actId="20577"/>
        <pc:sldMkLst>
          <pc:docMk/>
          <pc:sldMk cId="2435194453" sldId="272"/>
        </pc:sldMkLst>
        <pc:spChg chg="mod">
          <ac:chgData name="DCLM NL" userId="57f3ed0d-ae9c-485c-9738-6351eaddc248" providerId="ADAL" clId="{D6967936-6824-4806-87E6-A19F942B3C47}" dt="2024-12-05T11:51:18.103" v="63" actId="20577"/>
          <ac:spMkLst>
            <pc:docMk/>
            <pc:sldMk cId="2435194453" sldId="272"/>
            <ac:spMk id="3" creationId="{00000000-0000-0000-0000-000000000000}"/>
          </ac:spMkLst>
        </pc:spChg>
        <pc:spChg chg="mod">
          <ac:chgData name="DCLM NL" userId="57f3ed0d-ae9c-485c-9738-6351eaddc248" providerId="ADAL" clId="{D6967936-6824-4806-87E6-A19F942B3C47}" dt="2024-12-05T11:48:10.682" v="32" actId="207"/>
          <ac:spMkLst>
            <pc:docMk/>
            <pc:sldMk cId="2435194453" sldId="272"/>
            <ac:spMk id="11" creationId="{00000000-0000-0000-0000-000000000000}"/>
          </ac:spMkLst>
        </pc:spChg>
      </pc:sldChg>
      <pc:sldChg chg="delSp modSp mod">
        <pc:chgData name="DCLM NL" userId="57f3ed0d-ae9c-485c-9738-6351eaddc248" providerId="ADAL" clId="{D6967936-6824-4806-87E6-A19F942B3C47}" dt="2024-12-05T11:59:21.864" v="141" actId="478"/>
        <pc:sldMkLst>
          <pc:docMk/>
          <pc:sldMk cId="1975438618" sldId="274"/>
        </pc:sldMkLst>
        <pc:spChg chg="del mod">
          <ac:chgData name="DCLM NL" userId="57f3ed0d-ae9c-485c-9738-6351eaddc248" providerId="ADAL" clId="{D6967936-6824-4806-87E6-A19F942B3C47}" dt="2024-12-05T11:59:21.864" v="141" actId="478"/>
          <ac:spMkLst>
            <pc:docMk/>
            <pc:sldMk cId="1975438618" sldId="274"/>
            <ac:spMk id="3" creationId="{DA74B52F-6DD7-EDB0-A99C-E017D4CD21A2}"/>
          </ac:spMkLst>
        </pc:spChg>
        <pc:spChg chg="mod">
          <ac:chgData name="DCLM NL" userId="57f3ed0d-ae9c-485c-9738-6351eaddc248" providerId="ADAL" clId="{D6967936-6824-4806-87E6-A19F942B3C47}" dt="2024-12-05T11:56:48.716" v="137" actId="207"/>
          <ac:spMkLst>
            <pc:docMk/>
            <pc:sldMk cId="1975438618" sldId="274"/>
            <ac:spMk id="5" creationId="{ED54D9B6-F826-600F-7812-E503F599E7A0}"/>
          </ac:spMkLst>
        </pc:spChg>
        <pc:spChg chg="del mod">
          <ac:chgData name="DCLM NL" userId="57f3ed0d-ae9c-485c-9738-6351eaddc248" providerId="ADAL" clId="{D6967936-6824-4806-87E6-A19F942B3C47}" dt="2024-12-05T11:56:21.466" v="132" actId="478"/>
          <ac:spMkLst>
            <pc:docMk/>
            <pc:sldMk cId="1975438618" sldId="274"/>
            <ac:spMk id="8" creationId="{00000000-0000-0000-0000-000000000000}"/>
          </ac:spMkLst>
        </pc:spChg>
        <pc:spChg chg="mod">
          <ac:chgData name="DCLM NL" userId="57f3ed0d-ae9c-485c-9738-6351eaddc248" providerId="ADAL" clId="{D6967936-6824-4806-87E6-A19F942B3C47}" dt="2024-12-05T11:48:22.404" v="34" actId="207"/>
          <ac:spMkLst>
            <pc:docMk/>
            <pc:sldMk cId="1975438618" sldId="274"/>
            <ac:spMk id="11" creationId="{72F9FC84-E19F-C699-A944-A42B8371B3B3}"/>
          </ac:spMkLst>
        </pc:spChg>
      </pc:sldChg>
      <pc:sldChg chg="modSp mod">
        <pc:chgData name="DCLM NL" userId="57f3ed0d-ae9c-485c-9738-6351eaddc248" providerId="ADAL" clId="{D6967936-6824-4806-87E6-A19F942B3C47}" dt="2024-12-11T20:35:19.079" v="164" actId="20577"/>
        <pc:sldMkLst>
          <pc:docMk/>
          <pc:sldMk cId="2727568867" sldId="275"/>
        </pc:sldMkLst>
        <pc:spChg chg="mod">
          <ac:chgData name="DCLM NL" userId="57f3ed0d-ae9c-485c-9738-6351eaddc248" providerId="ADAL" clId="{D6967936-6824-4806-87E6-A19F942B3C47}" dt="2024-12-11T20:35:19.079" v="164" actId="20577"/>
          <ac:spMkLst>
            <pc:docMk/>
            <pc:sldMk cId="2727568867" sldId="275"/>
            <ac:spMk id="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Mention those who will suffer divine judgment in the text and the reason for it.</a:t>
          </a:r>
        </a:p>
        <a:p>
          <a:pPr algn="ctr">
            <a:lnSpc>
              <a:spcPct val="100000"/>
            </a:lnSpc>
            <a:spcBef>
              <a:spcPct val="0"/>
            </a:spcBef>
            <a:spcAft>
              <a:spcPts val="600"/>
            </a:spcAft>
          </a:pPr>
          <a:r>
            <a:rPr lang="en-US" sz="3200" b="1" i="1" dirty="0"/>
            <a:t>Revelation. 9:4</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70482D5F-5C3D-4C90-A84D-0908E2290F31}" srcId="{49828610-9B16-48BE-81A5-8175BFC125E8}" destId="{60B4422F-B5F1-45C8-8FA5-66CA47A48205}" srcOrd="0" destOrd="0" parTransId="{9E84C169-3ED9-436C-BE7D-98EA155ECFDB}" sibTransId="{8B714856-D08B-41FD-BF3A-5E4B3859D26F}"/>
    <dgm:cxn modelId="{549B22B6-30C7-42FA-8C46-E0CD17F1A3F9}" type="presOf" srcId="{60B4422F-B5F1-45C8-8FA5-66CA47A48205}" destId="{DDCA46C2-3612-464D-9F92-813CC60D482F}" srcOrd="0" destOrd="0" presId="urn:microsoft.com/office/officeart/2005/8/layout/hierarchy1#6"/>
    <dgm:cxn modelId="{B92137F3-D214-4A28-AD79-4943E3040251}" type="presOf" srcId="{49828610-9B16-48BE-81A5-8175BFC125E8}" destId="{7BC538D0-47AE-414F-9DE4-F18E62186D5B}" srcOrd="0" destOrd="0" presId="urn:microsoft.com/office/officeart/2005/8/layout/hierarchy1#6"/>
    <dgm:cxn modelId="{6647B371-996E-415B-9797-B210FD0899B3}" type="presParOf" srcId="{7BC538D0-47AE-414F-9DE4-F18E62186D5B}" destId="{A5087579-C124-49EC-86E7-A232783731D9}" srcOrd="0" destOrd="0" presId="urn:microsoft.com/office/officeart/2005/8/layout/hierarchy1#6"/>
    <dgm:cxn modelId="{584F333B-101B-4D7D-BA30-5817C5EF17DA}" type="presParOf" srcId="{A5087579-C124-49EC-86E7-A232783731D9}" destId="{E432CA65-1FEE-4816-920D-95060379FF5B}" srcOrd="0" destOrd="0" presId="urn:microsoft.com/office/officeart/2005/8/layout/hierarchy1#6"/>
    <dgm:cxn modelId="{361AFC15-F5D9-4056-B66A-063ED4B25603}" type="presParOf" srcId="{E432CA65-1FEE-4816-920D-95060379FF5B}" destId="{A31D16F8-974D-4512-94F2-E4F4716BC42E}" srcOrd="0" destOrd="0" presId="urn:microsoft.com/office/officeart/2005/8/layout/hierarchy1#6"/>
    <dgm:cxn modelId="{18070316-283A-4338-9D02-900D7DFFB9D3}" type="presParOf" srcId="{E432CA65-1FEE-4816-920D-95060379FF5B}" destId="{DDCA46C2-3612-464D-9F92-813CC60D482F}" srcOrd="1" destOrd="0" presId="urn:microsoft.com/office/officeart/2005/8/layout/hierarchy1#6"/>
    <dgm:cxn modelId="{C376AF1A-723B-48AA-8C9E-B3214380034E}"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Describe the plight of sinners in the hands of merciless demon-locusts</a:t>
          </a:r>
          <a:r>
            <a:rPr lang="en-US" sz="3200" b="0" i="1" dirty="0"/>
            <a:t>.</a:t>
          </a:r>
        </a:p>
        <a:p>
          <a:pPr algn="ctr">
            <a:lnSpc>
              <a:spcPct val="100000"/>
            </a:lnSpc>
            <a:spcBef>
              <a:spcPct val="0"/>
            </a:spcBef>
            <a:spcAft>
              <a:spcPts val="600"/>
            </a:spcAft>
          </a:pPr>
          <a:r>
            <a:rPr lang="en-US" sz="3200" b="1" i="1" dirty="0"/>
            <a:t>Revelation 9:5-6</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452B8A3D-2FDC-498E-98FE-63C2302DBA9D}" type="presOf" srcId="{60B4422F-B5F1-45C8-8FA5-66CA47A48205}" destId="{DDCA46C2-3612-464D-9F92-813CC60D482F}" srcOrd="0" destOrd="0" presId="urn:microsoft.com/office/officeart/2005/8/layout/hierarchy1#5"/>
    <dgm:cxn modelId="{2BF72962-C1BE-46A2-813A-075509260907}" type="presOf" srcId="{49828610-9B16-48BE-81A5-8175BFC125E8}" destId="{7BC538D0-47AE-414F-9DE4-F18E62186D5B}"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B7CC1BF8-A416-43EA-9215-4EF64C0401A0}" type="presParOf" srcId="{7BC538D0-47AE-414F-9DE4-F18E62186D5B}" destId="{A5087579-C124-49EC-86E7-A232783731D9}" srcOrd="0" destOrd="0" presId="urn:microsoft.com/office/officeart/2005/8/layout/hierarchy1#5"/>
    <dgm:cxn modelId="{0906139F-50FD-4F29-97D2-FD63B6A05272}" type="presParOf" srcId="{A5087579-C124-49EC-86E7-A232783731D9}" destId="{E432CA65-1FEE-4816-920D-95060379FF5B}" srcOrd="0" destOrd="0" presId="urn:microsoft.com/office/officeart/2005/8/layout/hierarchy1#5"/>
    <dgm:cxn modelId="{95427E41-370E-4D80-BBCE-56AEF795FA62}" type="presParOf" srcId="{E432CA65-1FEE-4816-920D-95060379FF5B}" destId="{A31D16F8-974D-4512-94F2-E4F4716BC42E}" srcOrd="0" destOrd="0" presId="urn:microsoft.com/office/officeart/2005/8/layout/hierarchy1#5"/>
    <dgm:cxn modelId="{77D0567A-7CAC-4CBE-A371-CA3A9EA6F974}" type="presParOf" srcId="{E432CA65-1FEE-4816-920D-95060379FF5B}" destId="{DDCA46C2-3612-464D-9F92-813CC60D482F}" srcOrd="1" destOrd="0" presId="urn:microsoft.com/office/officeart/2005/8/layout/hierarchy1#5"/>
    <dgm:cxn modelId="{98BA34D0-F8FA-478F-B256-12616F55A940}"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is the way of escape from divine judgment during the great tribulation.</a:t>
          </a:r>
        </a:p>
        <a:p>
          <a:pPr algn="ctr">
            <a:lnSpc>
              <a:spcPct val="100000"/>
            </a:lnSpc>
            <a:spcBef>
              <a:spcPct val="0"/>
            </a:spcBef>
            <a:spcAft>
              <a:spcPts val="600"/>
            </a:spcAft>
          </a:pPr>
          <a:r>
            <a:rPr lang="en-US" sz="3200" b="1" i="1" dirty="0"/>
            <a:t>Revelation 14:6-7; Romans 10:9</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97724016-6F15-4A26-B2B7-AFD7A0DAB09C}" type="presOf" srcId="{60B4422F-B5F1-45C8-8FA5-66CA47A48205}" destId="{DDCA46C2-3612-464D-9F92-813CC60D482F}" srcOrd="0" destOrd="0" presId="urn:microsoft.com/office/officeart/2005/8/layout/hierarchy1#5"/>
    <dgm:cxn modelId="{6EFE7C94-19E3-406D-AF37-D67467EEC7F5}" type="presOf" srcId="{49828610-9B16-48BE-81A5-8175BFC125E8}" destId="{7BC538D0-47AE-414F-9DE4-F18E62186D5B}"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86CAB7DE-847B-4218-B274-32D7EF281955}" type="presParOf" srcId="{7BC538D0-47AE-414F-9DE4-F18E62186D5B}" destId="{A5087579-C124-49EC-86E7-A232783731D9}" srcOrd="0" destOrd="0" presId="urn:microsoft.com/office/officeart/2005/8/layout/hierarchy1#5"/>
    <dgm:cxn modelId="{4C0532D3-ED99-422E-AD11-943958B202AF}" type="presParOf" srcId="{A5087579-C124-49EC-86E7-A232783731D9}" destId="{E432CA65-1FEE-4816-920D-95060379FF5B}" srcOrd="0" destOrd="0" presId="urn:microsoft.com/office/officeart/2005/8/layout/hierarchy1#5"/>
    <dgm:cxn modelId="{79FA1E2B-1931-4D29-8183-3CA48AB610A9}" type="presParOf" srcId="{E432CA65-1FEE-4816-920D-95060379FF5B}" destId="{A31D16F8-974D-4512-94F2-E4F4716BC42E}" srcOrd="0" destOrd="0" presId="urn:microsoft.com/office/officeart/2005/8/layout/hierarchy1#5"/>
    <dgm:cxn modelId="{227E8A29-FBFB-4E3C-B259-413E5441B787}" type="presParOf" srcId="{E432CA65-1FEE-4816-920D-95060379FF5B}" destId="{DDCA46C2-3612-464D-9F92-813CC60D482F}" srcOrd="1" destOrd="0" presId="urn:microsoft.com/office/officeart/2005/8/layout/hierarchy1#5"/>
    <dgm:cxn modelId="{2458FACA-A5AB-4C89-BCBE-18D417908293}"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What consolation do believers receive from the preservation of sealed saints from attack of spirit-locusts?</a:t>
          </a:r>
          <a:endParaRPr lang="en-US" sz="3200" b="0" i="1" dirty="0"/>
        </a:p>
        <a:p>
          <a:pPr algn="ctr">
            <a:lnSpc>
              <a:spcPct val="100000"/>
            </a:lnSpc>
            <a:spcBef>
              <a:spcPct val="0"/>
            </a:spcBef>
            <a:spcAft>
              <a:spcPts val="600"/>
            </a:spcAft>
          </a:pPr>
          <a:r>
            <a:rPr lang="en-US" sz="3200" b="1" i="1" dirty="0"/>
            <a:t>Psalms 91:3-4; 121:7-8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BBBA2B8B-0F07-4491-AFC9-3F3F2DF273A0}" type="presOf" srcId="{49828610-9B16-48BE-81A5-8175BFC125E8}" destId="{7BC538D0-47AE-414F-9DE4-F18E62186D5B}"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D55F72EB-296F-4CAF-8F76-BEEAF0D6FE65}" type="presOf" srcId="{60B4422F-B5F1-45C8-8FA5-66CA47A48205}" destId="{DDCA46C2-3612-464D-9F92-813CC60D482F}" srcOrd="0" destOrd="0" presId="urn:microsoft.com/office/officeart/2005/8/layout/hierarchy1#5"/>
    <dgm:cxn modelId="{C65615C4-021E-493F-A810-A713CB3EB984}" type="presParOf" srcId="{7BC538D0-47AE-414F-9DE4-F18E62186D5B}" destId="{A5087579-C124-49EC-86E7-A232783731D9}" srcOrd="0" destOrd="0" presId="urn:microsoft.com/office/officeart/2005/8/layout/hierarchy1#5"/>
    <dgm:cxn modelId="{30A42CE2-A075-4209-AB49-871CD9EC2A82}" type="presParOf" srcId="{A5087579-C124-49EC-86E7-A232783731D9}" destId="{E432CA65-1FEE-4816-920D-95060379FF5B}" srcOrd="0" destOrd="0" presId="urn:microsoft.com/office/officeart/2005/8/layout/hierarchy1#5"/>
    <dgm:cxn modelId="{4A9443EA-0EF8-45A4-B8C1-A6F9ACAD70BA}" type="presParOf" srcId="{E432CA65-1FEE-4816-920D-95060379FF5B}" destId="{A31D16F8-974D-4512-94F2-E4F4716BC42E}" srcOrd="0" destOrd="0" presId="urn:microsoft.com/office/officeart/2005/8/layout/hierarchy1#5"/>
    <dgm:cxn modelId="{0F216972-545F-4B21-BD80-BB7968B04A5E}" type="presParOf" srcId="{E432CA65-1FEE-4816-920D-95060379FF5B}" destId="{DDCA46C2-3612-464D-9F92-813CC60D482F}" srcOrd="1" destOrd="0" presId="urn:microsoft.com/office/officeart/2005/8/layout/hierarchy1#5"/>
    <dgm:cxn modelId="{2DCB32AC-630A-425C-B978-A2C1A3D29718}"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i="1" dirty="0"/>
            <a:t>What do believers learn from the torments and deaths of the rebellious in the text?</a:t>
          </a:r>
        </a:p>
        <a:p>
          <a:pPr algn="ctr">
            <a:lnSpc>
              <a:spcPct val="100000"/>
            </a:lnSpc>
            <a:spcBef>
              <a:spcPct val="0"/>
            </a:spcBef>
            <a:spcAft>
              <a:spcPct val="35000"/>
            </a:spcAft>
          </a:pPr>
          <a:r>
            <a:rPr lang="en-GB" sz="3200" b="1" i="1" dirty="0"/>
            <a:t>Proverbs 29:1; </a:t>
          </a:r>
          <a:r>
            <a:rPr lang="en-US" sz="3200" b="1" i="1" dirty="0"/>
            <a:t>Proverbs 11:21</a:t>
          </a:r>
          <a:r>
            <a:rPr lang="en-US" sz="3200" i="1" dirty="0"/>
            <a:t> </a:t>
          </a:r>
          <a:endParaRPr lang="en-US" sz="3200" b="0"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9425BD33-3A7E-4B37-B5C4-AA47FBE511C3}" type="presOf" srcId="{60B4422F-B5F1-45C8-8FA5-66CA47A48205}" destId="{DDCA46C2-3612-464D-9F92-813CC60D482F}" srcOrd="0" destOrd="0" presId="urn:microsoft.com/office/officeart/2005/8/layout/hierarchy1#5"/>
    <dgm:cxn modelId="{220FB3A1-7A83-4F9C-9371-CC53CA3FD041}" type="presOf" srcId="{49828610-9B16-48BE-81A5-8175BFC125E8}" destId="{7BC538D0-47AE-414F-9DE4-F18E62186D5B}"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C5F92B85-ED17-494A-AEC6-9F45F44BFFA7}" type="presParOf" srcId="{7BC538D0-47AE-414F-9DE4-F18E62186D5B}" destId="{A5087579-C124-49EC-86E7-A232783731D9}" srcOrd="0" destOrd="0" presId="urn:microsoft.com/office/officeart/2005/8/layout/hierarchy1#5"/>
    <dgm:cxn modelId="{03FFD111-4881-4252-8C9A-0A19BC86A1A4}" type="presParOf" srcId="{A5087579-C124-49EC-86E7-A232783731D9}" destId="{E432CA65-1FEE-4816-920D-95060379FF5B}" srcOrd="0" destOrd="0" presId="urn:microsoft.com/office/officeart/2005/8/layout/hierarchy1#5"/>
    <dgm:cxn modelId="{2067F6DE-5052-4CD5-B593-F26CEB768B5B}" type="presParOf" srcId="{E432CA65-1FEE-4816-920D-95060379FF5B}" destId="{A31D16F8-974D-4512-94F2-E4F4716BC42E}" srcOrd="0" destOrd="0" presId="urn:microsoft.com/office/officeart/2005/8/layout/hierarchy1#5"/>
    <dgm:cxn modelId="{3CBB3E1D-443C-4EF4-B520-8B7299148841}" type="presParOf" srcId="{E432CA65-1FEE-4816-920D-95060379FF5B}" destId="{DDCA46C2-3612-464D-9F92-813CC60D482F}" srcOrd="1" destOrd="0" presId="urn:microsoft.com/office/officeart/2005/8/layout/hierarchy1#5"/>
    <dgm:cxn modelId="{636E17A6-2F11-474E-BC41-B32DC0254F54}"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Mention those who will suffer divine judgment in the text and the reason for it.</a:t>
          </a:r>
        </a:p>
        <a:p>
          <a:pPr marL="0" lvl="0" indent="0" algn="ctr" defTabSz="1422400">
            <a:lnSpc>
              <a:spcPct val="100000"/>
            </a:lnSpc>
            <a:spcBef>
              <a:spcPct val="0"/>
            </a:spcBef>
            <a:spcAft>
              <a:spcPts val="600"/>
            </a:spcAft>
            <a:buNone/>
          </a:pPr>
          <a:r>
            <a:rPr lang="en-US" sz="3200" b="1" i="1" kern="1200" dirty="0"/>
            <a:t>Revelation. 9:4</a:t>
          </a: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Describe the plight of sinners in the hands of merciless demon-locusts</a:t>
          </a:r>
          <a:r>
            <a:rPr lang="en-US" sz="3200" b="0" i="1" kern="1200" dirty="0"/>
            <a:t>.</a:t>
          </a:r>
        </a:p>
        <a:p>
          <a:pPr marL="0" lvl="0" indent="0" algn="ctr" defTabSz="1422400">
            <a:lnSpc>
              <a:spcPct val="100000"/>
            </a:lnSpc>
            <a:spcBef>
              <a:spcPct val="0"/>
            </a:spcBef>
            <a:spcAft>
              <a:spcPts val="600"/>
            </a:spcAft>
            <a:buNone/>
          </a:pPr>
          <a:r>
            <a:rPr lang="en-US" sz="3200" b="1" i="1" kern="1200" dirty="0"/>
            <a:t>Revelation 9:5-6</a:t>
          </a: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is the way of escape from divine judgment during the great tribulation.</a:t>
          </a:r>
        </a:p>
        <a:p>
          <a:pPr marL="0" lvl="0" indent="0" algn="ctr" defTabSz="1422400">
            <a:lnSpc>
              <a:spcPct val="100000"/>
            </a:lnSpc>
            <a:spcBef>
              <a:spcPct val="0"/>
            </a:spcBef>
            <a:spcAft>
              <a:spcPts val="600"/>
            </a:spcAft>
            <a:buNone/>
          </a:pPr>
          <a:r>
            <a:rPr lang="en-US" sz="3200" b="1" i="1" kern="1200" dirty="0"/>
            <a:t>Revelation 14:6-7; Romans 10:9</a:t>
          </a: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What consolation do believers receive from the preservation of sealed saints from attack of spirit-locusts?</a:t>
          </a:r>
          <a:endParaRPr lang="en-US" sz="3200" b="0" i="1" kern="1200" dirty="0"/>
        </a:p>
        <a:p>
          <a:pPr marL="0" lvl="0" indent="0" algn="ctr" defTabSz="1422400">
            <a:lnSpc>
              <a:spcPct val="100000"/>
            </a:lnSpc>
            <a:spcBef>
              <a:spcPct val="0"/>
            </a:spcBef>
            <a:spcAft>
              <a:spcPts val="600"/>
            </a:spcAft>
            <a:buNone/>
          </a:pPr>
          <a:r>
            <a:rPr lang="en-US" sz="3200" b="1" i="1" kern="1200" dirty="0"/>
            <a:t>Psalms 91:3-4; 121:7-8</a:t>
          </a: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i="1" kern="1200" dirty="0"/>
            <a:t>What do believers learn from the torments and deaths of the rebellious in the text?</a:t>
          </a:r>
        </a:p>
        <a:p>
          <a:pPr marL="0" lvl="0" indent="0" algn="ctr" defTabSz="1422400">
            <a:lnSpc>
              <a:spcPct val="100000"/>
            </a:lnSpc>
            <a:spcBef>
              <a:spcPct val="0"/>
            </a:spcBef>
            <a:spcAft>
              <a:spcPct val="35000"/>
            </a:spcAft>
            <a:buNone/>
          </a:pPr>
          <a:r>
            <a:rPr lang="en-GB" sz="3200" b="1" i="1" kern="1200" dirty="0"/>
            <a:t>Proverbs 29:1; </a:t>
          </a:r>
          <a:r>
            <a:rPr lang="en-US" sz="3200" b="1" i="1" kern="1200" dirty="0"/>
            <a:t>Proverbs 11:21</a:t>
          </a:r>
          <a:r>
            <a:rPr lang="en-US" sz="3200" i="1" kern="1200" dirty="0"/>
            <a:t> </a:t>
          </a:r>
          <a:endParaRPr lang="en-US" sz="3200" b="0" i="1" kern="1200" dirty="0"/>
        </a:p>
      </dsp:txBody>
      <dsp:txXfrm>
        <a:off x="3089044" y="596011"/>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4654B7-A402-4396-B135-C382352E662C}" type="datetimeFigureOut">
              <a:rPr lang="en-US" smtClean="0"/>
              <a:t>12/11/2024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4334D5-0BEC-42C3-B166-138D0A057063}" type="slidenum">
              <a:rPr lang="en-US" smtClean="0"/>
              <a:t>‹#›</a:t>
            </a:fld>
            <a:endParaRPr lang="en-US"/>
          </a:p>
        </p:txBody>
      </p:sp>
    </p:spTree>
    <p:extLst>
      <p:ext uri="{BB962C8B-B14F-4D97-AF65-F5344CB8AC3E}">
        <p14:creationId xmlns:p14="http://schemas.microsoft.com/office/powerpoint/2010/main" val="3371779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2009959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2147743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579CFAC-11E4-4A17-A0E8-411CEC34A112}"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2490967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79CFAC-11E4-4A17-A0E8-411CEC34A112}"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3298059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79CFAC-11E4-4A17-A0E8-411CEC34A112}"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2069228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579CFAC-11E4-4A17-A0E8-411CEC34A112}" type="datetimeFigureOut">
              <a:rPr lang="en-US" smtClean="0"/>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2616055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579CFAC-11E4-4A17-A0E8-411CEC34A112}" type="datetimeFigureOut">
              <a:rPr lang="en-US" smtClean="0"/>
              <a:t>12/11/2024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2695804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579CFAC-11E4-4A17-A0E8-411CEC34A112}" type="datetimeFigureOut">
              <a:rPr lang="en-US" smtClean="0"/>
              <a:t>12/11/2024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422620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79CFAC-11E4-4A17-A0E8-411CEC34A112}" type="datetimeFigureOut">
              <a:rPr lang="en-US" smtClean="0"/>
              <a:t>12/11/2024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1968392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79CFAC-11E4-4A17-A0E8-411CEC34A112}" type="datetimeFigureOut">
              <a:rPr lang="en-US" smtClean="0"/>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1920201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79CFAC-11E4-4A17-A0E8-411CEC34A112}" type="datetimeFigureOut">
              <a:rPr lang="en-US" smtClean="0"/>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2332383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79CFAC-11E4-4A17-A0E8-411CEC34A112}"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1834202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79CFAC-11E4-4A17-A0E8-411CEC34A112}"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2841774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79CFAC-11E4-4A17-A0E8-411CEC34A112}" type="datetimeFigureOut">
              <a:rPr lang="en-US" smtClean="0"/>
              <a:t>12/11/2024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4AE27-7CC2-48C1-B525-DE4E5B595307}" type="slidenum">
              <a:rPr lang="en-US" smtClean="0"/>
              <a:t>‹#›</a:t>
            </a:fld>
            <a:endParaRPr lang="en-US"/>
          </a:p>
        </p:txBody>
      </p:sp>
    </p:spTree>
    <p:extLst>
      <p:ext uri="{BB962C8B-B14F-4D97-AF65-F5344CB8AC3E}">
        <p14:creationId xmlns:p14="http://schemas.microsoft.com/office/powerpoint/2010/main" val="3256855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a:t>15-12-2024</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87946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dirty="0">
                <a:latin typeface="Calibri" panose="020F0502020204030204" pitchFamily="34" charset="0"/>
              </a:rPr>
              <a:t>God is patient and merciful, giving time for repentance. What are examples in the Bible where God showed mercy, people took His mercy for granted, ignored His warnings, and eventually perished?</a:t>
            </a:r>
          </a:p>
          <a:p>
            <a:pPr marL="0" indent="0" algn="ctr">
              <a:lnSpc>
                <a:spcPct val="110000"/>
              </a:lnSpc>
              <a:buNone/>
            </a:pPr>
            <a:r>
              <a:rPr lang="en-US" dirty="0">
                <a:latin typeface="Calibri" panose="020F0502020204030204" pitchFamily="34" charset="0"/>
              </a:rPr>
              <a:t>Warn sinners of the impending judgment by preaching to at least three souls this new week</a:t>
            </a:r>
          </a:p>
          <a:p>
            <a:pPr marL="0" indent="0" algn="ctr">
              <a:lnSpc>
                <a:spcPct val="110000"/>
              </a:lnSpc>
              <a:buNone/>
            </a:pPr>
            <a:r>
              <a:rPr lang="en-GB" dirty="0">
                <a:latin typeface="Calibri" panose="020F0502020204030204" pitchFamily="34" charset="0"/>
              </a:rPr>
              <a:t> </a:t>
            </a:r>
          </a:p>
          <a:p>
            <a:pPr marL="0" indent="0" algn="ctr">
              <a:lnSpc>
                <a:spcPct val="110000"/>
              </a:lnSpc>
              <a:buNone/>
            </a:pPr>
            <a:endParaRPr lang="en-GB" b="1" dirty="0"/>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7783"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i="1" dirty="0">
                <a:solidFill>
                  <a:srgbClr val="FFFFFF"/>
                </a:solidFill>
                <a:latin typeface="Cambria" panose="02040503050406030204" pitchFamily="18" charset="0"/>
                <a:ea typeface="Cambria" panose="02040503050406030204" pitchFamily="18" charset="0"/>
              </a:rPr>
              <a:t>Divine devastation of the unjust</a:t>
            </a:r>
            <a:endParaRPr lang="en-US" altLang="en-GB" sz="2800" b="1" i="1" dirty="0">
              <a:solidFill>
                <a:srgbClr val="FFFFFF"/>
              </a:solidFill>
              <a:latin typeface="Cambria" panose="02040503050406030204" pitchFamily="18" charset="0"/>
              <a:ea typeface="Cambria" panose="02040503050406030204" pitchFamily="18" charset="0"/>
            </a:endParaRPr>
          </a:p>
        </p:txBody>
      </p:sp>
      <p:sp>
        <p:nvSpPr>
          <p:cNvPr id="10" name="Title 1"/>
          <p:cNvSpPr>
            <a:spLocks noGrp="1"/>
          </p:cNvSpPr>
          <p:nvPr>
            <p:ph type="title"/>
          </p:nvPr>
        </p:nvSpPr>
        <p:spPr>
          <a:xfrm>
            <a:off x="777875" y="731838"/>
            <a:ext cx="2844800" cy="3236912"/>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t>
            </a:r>
            <a:b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b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 </a:t>
            </a:r>
            <a:b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b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FROM LAST </a:t>
            </a:r>
            <a:b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b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STUDY</a:t>
            </a:r>
            <a:endParaRPr lang="en-GB" sz="2800" dirty="0">
              <a:solidFill>
                <a:srgbClr val="FFFFFF"/>
              </a:solidFill>
            </a:endParaRPr>
          </a:p>
        </p:txBody>
      </p:sp>
    </p:spTree>
    <p:extLst>
      <p:ext uri="{BB962C8B-B14F-4D97-AF65-F5344CB8AC3E}">
        <p14:creationId xmlns:p14="http://schemas.microsoft.com/office/powerpoint/2010/main" val="7660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Severe wrath on the unrepentant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177118" y="1578634"/>
            <a:ext cx="677731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600" i="1" dirty="0"/>
              <a:t>“</a:t>
            </a:r>
            <a:r>
              <a:rPr lang="en-GB" sz="2600" i="1" dirty="0"/>
              <a:t>God </a:t>
            </a:r>
            <a:r>
              <a:rPr lang="en-GB" sz="2600" i="1" dirty="0" err="1"/>
              <a:t>judgeth</a:t>
            </a:r>
            <a:r>
              <a:rPr lang="en-GB" sz="2600" i="1" dirty="0"/>
              <a:t> the righteous, and God is angry with the wicked every day. If he turn not, he will whet his sword; he hath bent his bow, and made it ready</a:t>
            </a:r>
            <a:r>
              <a:rPr lang="en-US" sz="2600" i="1" dirty="0"/>
              <a:t>” (Psalm 7:11,12).</a:t>
            </a:r>
            <a:endParaRPr lang="en-GB" sz="2600" i="1" dirty="0"/>
          </a:p>
        </p:txBody>
      </p:sp>
      <p:sp>
        <p:nvSpPr>
          <p:cNvPr id="3" name="Freeform: Shape 2"/>
          <p:cNvSpPr/>
          <p:nvPr/>
        </p:nvSpPr>
        <p:spPr>
          <a:xfrm>
            <a:off x="5389276" y="5088906"/>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Revelation 9:1-21</a:t>
            </a:r>
            <a:endParaRPr lang="en-US" sz="2800" b="1" i="1" kern="1200" dirty="0"/>
          </a:p>
          <a:p>
            <a:pPr defTabSz="1644650">
              <a:lnSpc>
                <a:spcPct val="90000"/>
              </a:lnSpc>
              <a:spcBef>
                <a:spcPct val="0"/>
              </a:spcBef>
              <a:spcAft>
                <a:spcPct val="35000"/>
              </a:spcAft>
            </a:pPr>
            <a:endParaRPr lang="en-US" sz="2800" kern="1200" dirty="0"/>
          </a:p>
        </p:txBody>
      </p:sp>
    </p:spTree>
    <p:extLst>
      <p:ext uri="{BB962C8B-B14F-4D97-AF65-F5344CB8AC3E}">
        <p14:creationId xmlns:p14="http://schemas.microsoft.com/office/powerpoint/2010/main" val="359214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836572"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24372" y="776813"/>
            <a:ext cx="7682145" cy="5077669"/>
          </a:xfrm>
        </p:spPr>
        <p:txBody>
          <a:bodyPr anchor="ctr">
            <a:noAutofit/>
          </a:bodyPr>
          <a:lstStyle/>
          <a:p>
            <a:pPr marL="0" indent="0" algn="just" eaLnBrk="0" fontAlgn="base" hangingPunct="0">
              <a:lnSpc>
                <a:spcPct val="100000"/>
              </a:lnSpc>
              <a:spcBef>
                <a:spcPct val="0"/>
              </a:spcBef>
              <a:spcAft>
                <a:spcPts val="600"/>
              </a:spcAft>
              <a:buNone/>
              <a:defRPr/>
            </a:pPr>
            <a:r>
              <a:rPr lang="en-US" dirty="0"/>
              <a:t>This chapter describes the judgments associated with the sounding of the 5</a:t>
            </a:r>
            <a:r>
              <a:rPr lang="en-US" baseline="30000" dirty="0"/>
              <a:t>th</a:t>
            </a:r>
            <a:r>
              <a:rPr lang="en-US" dirty="0"/>
              <a:t> and 6</a:t>
            </a:r>
            <a:r>
              <a:rPr lang="en-US" baseline="30000" dirty="0"/>
              <a:t>th</a:t>
            </a:r>
            <a:r>
              <a:rPr lang="en-US" dirty="0"/>
              <a:t> trumpets, known as the woe-trumpets, signifying severe wrath targeted at the unrepentant who rejected God’s authority even after witnessing earlier fearsome judgments. Unbearable suffering will be inflicted by demonic locusts upon sinners during the great tribulation. The next phase will involve further disasters, with destructive angels and their vast army killing a third of the remaining people on Earth. When the dispensation of grace ends at the rapture, the ungodly will face His judgment.  </a:t>
            </a:r>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541989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92876"/>
            <a:ext cx="7695897" cy="584676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r>
              <a:rPr lang="en-US" dirty="0"/>
              <a:t>Refusal to submit despite earlier judgments, underscores the deep-rooted nature of sin in humanity,  and the reality of free will.  </a:t>
            </a:r>
          </a:p>
          <a:p>
            <a:pPr marL="514350" indent="-514350" algn="just" eaLnBrk="0" fontAlgn="base" hangingPunct="0">
              <a:lnSpc>
                <a:spcPct val="100000"/>
              </a:lnSpc>
              <a:spcBef>
                <a:spcPct val="0"/>
              </a:spcBef>
              <a:spcAft>
                <a:spcPts val="600"/>
              </a:spcAft>
              <a:buFont typeface="+mj-lt"/>
              <a:buAutoNum type="arabicPeriod"/>
              <a:defRPr/>
            </a:pPr>
            <a:r>
              <a:rPr lang="en-US" dirty="0"/>
              <a:t>The fierceness of God’s judgment underscores the dual nature of His character: He is just in His judgments, yet merciful in offering a way of salvation.</a:t>
            </a:r>
          </a:p>
          <a:p>
            <a:pPr marL="514350" indent="-514350" algn="just" eaLnBrk="0" fontAlgn="base" hangingPunct="0">
              <a:lnSpc>
                <a:spcPct val="100000"/>
              </a:lnSpc>
              <a:spcBef>
                <a:spcPct val="0"/>
              </a:spcBef>
              <a:spcAft>
                <a:spcPts val="600"/>
              </a:spcAft>
              <a:buFont typeface="+mj-lt"/>
              <a:buAutoNum type="arabicPeriod"/>
              <a:defRPr/>
            </a:pPr>
            <a:r>
              <a:rPr lang="en-US" dirty="0"/>
              <a:t>The sealing of the saints symbolizes God’s ability to shield His chosen people even amidst unparalleled tribulation</a:t>
            </a:r>
          </a:p>
          <a:p>
            <a:pPr marL="514350" indent="-514350" algn="just" eaLnBrk="0" fontAlgn="base" hangingPunct="0">
              <a:lnSpc>
                <a:spcPct val="100000"/>
              </a:lnSpc>
              <a:spcBef>
                <a:spcPct val="0"/>
              </a:spcBef>
              <a:spcAft>
                <a:spcPts val="600"/>
              </a:spcAft>
              <a:buFont typeface="+mj-lt"/>
              <a:buAutoNum type="arabicPeriod"/>
              <a:defRPr/>
            </a:pPr>
            <a:r>
              <a:rPr lang="en-US" dirty="0"/>
              <a:t>Believers are expected to continue heralding the message of hope and warning sinners of the approaching calamity.</a:t>
            </a:r>
          </a:p>
          <a:p>
            <a:pPr marL="514350" indent="-514350" algn="just" eaLnBrk="0" fontAlgn="base" hangingPunct="0">
              <a:lnSpc>
                <a:spcPct val="100000"/>
              </a:lnSpc>
              <a:spcBef>
                <a:spcPct val="0"/>
              </a:spcBef>
              <a:spcAft>
                <a:spcPts val="600"/>
              </a:spcAft>
              <a:buFont typeface="+mj-lt"/>
              <a:buAutoNum type="arabicPeriod"/>
              <a:defRPr/>
            </a:pPr>
            <a:endParaRPr lang="en-GB" dirty="0"/>
          </a:p>
          <a:p>
            <a:pPr marL="514350" indent="-514350" algn="just" eaLnBrk="0" fontAlgn="base" hangingPunct="0">
              <a:lnSpc>
                <a:spcPct val="100000"/>
              </a:lnSpc>
              <a:spcBef>
                <a:spcPct val="0"/>
              </a:spcBef>
              <a:spcAft>
                <a:spcPts val="600"/>
              </a:spcAft>
              <a:buFont typeface="+mj-lt"/>
              <a:buAutoNum type="arabicPeriod"/>
              <a:defRPr/>
            </a:pPr>
            <a:endParaRPr lang="en-GB" dirty="0"/>
          </a:p>
          <a:p>
            <a:pPr marL="514350" indent="-514350" algn="just" eaLnBrk="0" fontAlgn="base" hangingPunct="0">
              <a:lnSpc>
                <a:spcPct val="100000"/>
              </a:lnSpc>
              <a:spcBef>
                <a:spcPct val="0"/>
              </a:spcBef>
              <a:spcAft>
                <a:spcPts val="600"/>
              </a:spcAft>
              <a:buFont typeface="+mj-lt"/>
              <a:buAutoNum type="arabicPeriod"/>
              <a:defRPr/>
            </a:pPr>
            <a:endParaRPr kumimoji="0" lang="en-GB" u="none" strike="noStrike" kern="1200" cap="none" spc="0" normalizeH="0" baseline="0" noProof="0" dirty="0">
              <a:ln>
                <a:noFill/>
              </a:ln>
              <a:effectLst/>
              <a:uLnTx/>
              <a:uFillTx/>
            </a:endParaRPr>
          </a:p>
        </p:txBody>
      </p:sp>
      <p:pic>
        <p:nvPicPr>
          <p:cNvPr id="4" name="Picture 3" descr="Logo&#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Revelation 9:1-21</a:t>
            </a:r>
          </a:p>
        </p:txBody>
      </p:sp>
    </p:spTree>
    <p:extLst>
      <p:ext uri="{BB962C8B-B14F-4D97-AF65-F5344CB8AC3E}">
        <p14:creationId xmlns:p14="http://schemas.microsoft.com/office/powerpoint/2010/main" val="2435194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323619681"/>
              </p:ext>
            </p:extLst>
          </p:nvPr>
        </p:nvGraphicFramePr>
        <p:xfrm>
          <a:off x="644056" y="2642873"/>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1360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6755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40929827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7568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noProof="0"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07163827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3948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noProof="0" dirty="0">
                <a:solidFill>
                  <a:srgbClr val="FFFFFF"/>
                </a:solidFill>
                <a:latin typeface="Cambria" panose="02040503050406030204" pitchFamily="18" charset="0"/>
              </a:rPr>
              <a:t>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1735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t>The sounding of the fifth and sixth trumpets are to warn everyone to embrace God’s gift of salvation before it is too late. The great tribulation is real and all who miss the rapture shall suffer divine judgment. "For our God is a consuming fire” (Hebrews 12:29).</a:t>
            </a:r>
            <a:endParaRPr lang="en-GB" b="1" dirty="0"/>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573473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58E15-A3ED-BE37-1595-08A1F675E38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D54D9B6-F826-600F-7812-E503F599E7A0}"/>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Font typeface="Arial" panose="020B0604020202020204" pitchFamily="34" charset="0"/>
              <a:buChar char="•"/>
            </a:pPr>
            <a:r>
              <a:rPr lang="en-US" sz="2800" dirty="0">
                <a:solidFill>
                  <a:schemeClr val="tx1"/>
                </a:solidFill>
              </a:rPr>
              <a:t>List four (groups of) people in the Bible upon whom God pronounced judgment, who later repented and received mercy.</a:t>
            </a:r>
          </a:p>
          <a:p>
            <a:pPr marL="457200" indent="-457200" algn="ctr">
              <a:buFont typeface="Arial" panose="020B0604020202020204" pitchFamily="34" charset="0"/>
              <a:buChar char="•"/>
            </a:pPr>
            <a:r>
              <a:rPr lang="en-US" sz="2800" dirty="0">
                <a:solidFill>
                  <a:schemeClr val="tx1"/>
                </a:solidFill>
              </a:rPr>
              <a:t>State lessons you learn from their actions.</a:t>
            </a:r>
          </a:p>
        </p:txBody>
      </p:sp>
      <p:sp>
        <p:nvSpPr>
          <p:cNvPr id="20" name="Rectangle 8">
            <a:extLst>
              <a:ext uri="{FF2B5EF4-FFF2-40B4-BE49-F238E27FC236}">
                <a16:creationId xmlns:a16="http://schemas.microsoft.com/office/drawing/2014/main" id="{1CBD5CAB-BED1-AD9D-9422-D3CCE2EA9B71}"/>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AA19E97-37FF-16AB-7FFD-6AFDEA1F04FC}"/>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72F9FC84-E19F-C699-A944-A42B8371B3B3}"/>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54F7F9C0-A24E-859C-551B-6D4EEED0FF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7543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TotalTime>
  <Words>515</Words>
  <Application>Microsoft Office PowerPoint</Application>
  <PresentationFormat>Widescreen</PresentationFormat>
  <Paragraphs>46</Paragraphs>
  <Slides>12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Cambria</vt:lpstr>
      <vt:lpstr>Office Theme</vt:lpstr>
      <vt:lpstr>SEARCH THE SCRIPTURES</vt:lpstr>
      <vt:lpstr>REVIEW OF THE  ASSIGNMENT  FROM LAST  STUDY</vt:lpstr>
      <vt:lpstr>LESSON 983: Severe wrath on the unrepentant</vt:lpstr>
      <vt:lpstr>INTRODUCTION</vt:lpstr>
      <vt:lpstr>Revelation 9:1-21</vt:lpstr>
      <vt:lpstr>QUESTION 1</vt:lpstr>
      <vt:lpstr>QUESTION 2</vt:lpstr>
      <vt:lpstr>QUESTION 3</vt:lpstr>
      <vt:lpstr>QUESTION 4</vt:lpstr>
      <vt:lpstr>QUESTION 5</vt:lpstr>
      <vt:lpstr>CONCLUSION</vt:lpstr>
      <vt:lpstr>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DCLM NL</cp:lastModifiedBy>
  <cp:revision>13</cp:revision>
  <dcterms:created xsi:type="dcterms:W3CDTF">2024-12-04T16:24:05Z</dcterms:created>
  <dcterms:modified xsi:type="dcterms:W3CDTF">2024-12-11T20:35:28Z</dcterms:modified>
</cp:coreProperties>
</file>