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89" r:id="rId3"/>
    <p:sldId id="258" r:id="rId4"/>
    <p:sldId id="259" r:id="rId5"/>
    <p:sldId id="287" r:id="rId6"/>
    <p:sldId id="276" r:id="rId7"/>
    <p:sldId id="277" r:id="rId8"/>
    <p:sldId id="283" r:id="rId9"/>
    <p:sldId id="284" r:id="rId10"/>
    <p:sldId id="281" r:id="rId11"/>
    <p:sldId id="28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0A932-ED58-42D9-AC80-EDB837159D9A}" v="14" dt="2024-12-11T20:33:16.2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8"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67B0A932-ED58-42D9-AC80-EDB837159D9A}"/>
    <pc:docChg chg="custSel addSld delSld modSld">
      <pc:chgData name="DCLM NL" userId="57f3ed0d-ae9c-485c-9738-6351eaddc248" providerId="ADAL" clId="{67B0A932-ED58-42D9-AC80-EDB837159D9A}" dt="2024-12-11T20:33:16.281" v="170" actId="114"/>
      <pc:docMkLst>
        <pc:docMk/>
      </pc:docMkLst>
      <pc:sldChg chg="modSp mod">
        <pc:chgData name="DCLM NL" userId="57f3ed0d-ae9c-485c-9738-6351eaddc248" providerId="ADAL" clId="{67B0A932-ED58-42D9-AC80-EDB837159D9A}" dt="2024-12-05T12:00:59.297" v="160" actId="20577"/>
        <pc:sldMkLst>
          <pc:docMk/>
          <pc:sldMk cId="0" sldId="256"/>
        </pc:sldMkLst>
        <pc:spChg chg="mod">
          <ac:chgData name="DCLM NL" userId="57f3ed0d-ae9c-485c-9738-6351eaddc248" providerId="ADAL" clId="{67B0A932-ED58-42D9-AC80-EDB837159D9A}" dt="2024-12-05T12:00:59.297" v="160" actId="20577"/>
          <ac:spMkLst>
            <pc:docMk/>
            <pc:sldMk cId="0" sldId="256"/>
            <ac:spMk id="3" creationId="{00000000-0000-0000-0000-000000000000}"/>
          </ac:spMkLst>
        </pc:spChg>
      </pc:sldChg>
      <pc:sldChg chg="modSp del mod">
        <pc:chgData name="DCLM NL" userId="57f3ed0d-ae9c-485c-9738-6351eaddc248" providerId="ADAL" clId="{67B0A932-ED58-42D9-AC80-EDB837159D9A}" dt="2024-12-05T12:11:30.986" v="161" actId="47"/>
        <pc:sldMkLst>
          <pc:docMk/>
          <pc:sldMk cId="0" sldId="257"/>
        </pc:sldMkLst>
        <pc:spChg chg="mod">
          <ac:chgData name="DCLM NL" userId="57f3ed0d-ae9c-485c-9738-6351eaddc248" providerId="ADAL" clId="{67B0A932-ED58-42D9-AC80-EDB837159D9A}" dt="2024-12-03T16:58:09.926" v="48" actId="20577"/>
          <ac:spMkLst>
            <pc:docMk/>
            <pc:sldMk cId="0" sldId="257"/>
            <ac:spMk id="3" creationId="{00000000-0000-0000-0000-000000000000}"/>
          </ac:spMkLst>
        </pc:spChg>
        <pc:spChg chg="mod">
          <ac:chgData name="DCLM NL" userId="57f3ed0d-ae9c-485c-9738-6351eaddc248" providerId="ADAL" clId="{67B0A932-ED58-42D9-AC80-EDB837159D9A}" dt="2024-12-03T16:58:28.143" v="52" actId="6549"/>
          <ac:spMkLst>
            <pc:docMk/>
            <pc:sldMk cId="0" sldId="257"/>
            <ac:spMk id="5" creationId="{00000000-0000-0000-0000-000000000000}"/>
          </ac:spMkLst>
        </pc:spChg>
      </pc:sldChg>
      <pc:sldChg chg="modSp mod">
        <pc:chgData name="DCLM NL" userId="57f3ed0d-ae9c-485c-9738-6351eaddc248" providerId="ADAL" clId="{67B0A932-ED58-42D9-AC80-EDB837159D9A}" dt="2024-12-03T17:06:21.330" v="152" actId="6549"/>
        <pc:sldMkLst>
          <pc:docMk/>
          <pc:sldMk cId="0" sldId="269"/>
        </pc:sldMkLst>
        <pc:spChg chg="mod">
          <ac:chgData name="DCLM NL" userId="57f3ed0d-ae9c-485c-9738-6351eaddc248" providerId="ADAL" clId="{67B0A932-ED58-42D9-AC80-EDB837159D9A}" dt="2024-12-03T17:06:21.330" v="152" actId="6549"/>
          <ac:spMkLst>
            <pc:docMk/>
            <pc:sldMk cId="0" sldId="269"/>
            <ac:spMk id="3" creationId="{00000000-0000-0000-0000-000000000000}"/>
          </ac:spMkLst>
        </pc:spChg>
      </pc:sldChg>
      <pc:sldChg chg="modSp">
        <pc:chgData name="DCLM NL" userId="57f3ed0d-ae9c-485c-9738-6351eaddc248" providerId="ADAL" clId="{67B0A932-ED58-42D9-AC80-EDB837159D9A}" dt="2024-12-11T20:33:16.281" v="170" actId="114"/>
        <pc:sldMkLst>
          <pc:docMk/>
          <pc:sldMk cId="0" sldId="276"/>
        </pc:sldMkLst>
        <pc:graphicFrameChg chg="mod">
          <ac:chgData name="DCLM NL" userId="57f3ed0d-ae9c-485c-9738-6351eaddc248" providerId="ADAL" clId="{67B0A932-ED58-42D9-AC80-EDB837159D9A}" dt="2024-12-11T20:33:16.281" v="170" actId="114"/>
          <ac:graphicFrameMkLst>
            <pc:docMk/>
            <pc:sldMk cId="0" sldId="276"/>
            <ac:graphicFrameMk id="6" creationId="{00000000-0000-0000-0000-000000000000}"/>
          </ac:graphicFrameMkLst>
        </pc:graphicFrameChg>
      </pc:sldChg>
      <pc:sldChg chg="modSp">
        <pc:chgData name="DCLM NL" userId="57f3ed0d-ae9c-485c-9738-6351eaddc248" providerId="ADAL" clId="{67B0A932-ED58-42D9-AC80-EDB837159D9A}" dt="2024-12-11T20:32:49.255" v="169" actId="20577"/>
        <pc:sldMkLst>
          <pc:docMk/>
          <pc:sldMk cId="983311752" sldId="277"/>
        </pc:sldMkLst>
        <pc:graphicFrameChg chg="mod">
          <ac:chgData name="DCLM NL" userId="57f3ed0d-ae9c-485c-9738-6351eaddc248" providerId="ADAL" clId="{67B0A932-ED58-42D9-AC80-EDB837159D9A}" dt="2024-12-11T20:32:49.255" v="169" actId="20577"/>
          <ac:graphicFrameMkLst>
            <pc:docMk/>
            <pc:sldMk cId="983311752" sldId="277"/>
            <ac:graphicFrameMk id="6" creationId="{00000000-0000-0000-0000-000000000000}"/>
          </ac:graphicFrameMkLst>
        </pc:graphicFrameChg>
      </pc:sldChg>
      <pc:sldChg chg="modSp">
        <pc:chgData name="DCLM NL" userId="57f3ed0d-ae9c-485c-9738-6351eaddc248" providerId="ADAL" clId="{67B0A932-ED58-42D9-AC80-EDB837159D9A}" dt="2024-12-03T17:05:25.603" v="139" actId="113"/>
        <pc:sldMkLst>
          <pc:docMk/>
          <pc:sldMk cId="1647645489" sldId="283"/>
        </pc:sldMkLst>
        <pc:graphicFrameChg chg="mod">
          <ac:chgData name="DCLM NL" userId="57f3ed0d-ae9c-485c-9738-6351eaddc248" providerId="ADAL" clId="{67B0A932-ED58-42D9-AC80-EDB837159D9A}" dt="2024-12-03T17:05:25.603" v="139" actId="113"/>
          <ac:graphicFrameMkLst>
            <pc:docMk/>
            <pc:sldMk cId="1647645489" sldId="283"/>
            <ac:graphicFrameMk id="6" creationId="{7BB2D1BC-904E-1511-0666-6FD5BE67205B}"/>
          </ac:graphicFrameMkLst>
        </pc:graphicFrameChg>
      </pc:sldChg>
      <pc:sldChg chg="modSp">
        <pc:chgData name="DCLM NL" userId="57f3ed0d-ae9c-485c-9738-6351eaddc248" providerId="ADAL" clId="{67B0A932-ED58-42D9-AC80-EDB837159D9A}" dt="2024-12-03T17:05:32.202" v="140" actId="20577"/>
        <pc:sldMkLst>
          <pc:docMk/>
          <pc:sldMk cId="165900924" sldId="284"/>
        </pc:sldMkLst>
        <pc:graphicFrameChg chg="mod">
          <ac:chgData name="DCLM NL" userId="57f3ed0d-ae9c-485c-9738-6351eaddc248" providerId="ADAL" clId="{67B0A932-ED58-42D9-AC80-EDB837159D9A}" dt="2024-12-03T17:05:32.202" v="140" actId="20577"/>
          <ac:graphicFrameMkLst>
            <pc:docMk/>
            <pc:sldMk cId="165900924" sldId="284"/>
            <ac:graphicFrameMk id="6" creationId="{00000000-0000-0000-0000-000000000000}"/>
          </ac:graphicFrameMkLst>
        </pc:graphicFrameChg>
      </pc:sldChg>
      <pc:sldChg chg="modSp mod">
        <pc:chgData name="DCLM NL" userId="57f3ed0d-ae9c-485c-9738-6351eaddc248" providerId="ADAL" clId="{67B0A932-ED58-42D9-AC80-EDB837159D9A}" dt="2024-12-03T17:04:50.329" v="135" actId="20577"/>
        <pc:sldMkLst>
          <pc:docMk/>
          <pc:sldMk cId="0" sldId="287"/>
        </pc:sldMkLst>
        <pc:spChg chg="mod">
          <ac:chgData name="DCLM NL" userId="57f3ed0d-ae9c-485c-9738-6351eaddc248" providerId="ADAL" clId="{67B0A932-ED58-42D9-AC80-EDB837159D9A}" dt="2024-12-03T17:04:50.329" v="135" actId="20577"/>
          <ac:spMkLst>
            <pc:docMk/>
            <pc:sldMk cId="0" sldId="287"/>
            <ac:spMk id="3" creationId="{00000000-0000-0000-0000-000000000000}"/>
          </ac:spMkLst>
        </pc:spChg>
      </pc:sldChg>
      <pc:sldChg chg="modSp add mod">
        <pc:chgData name="DCLM NL" userId="57f3ed0d-ae9c-485c-9738-6351eaddc248" providerId="ADAL" clId="{67B0A932-ED58-42D9-AC80-EDB837159D9A}" dt="2024-12-03T16:58:38.817" v="53"/>
        <pc:sldMkLst>
          <pc:docMk/>
          <pc:sldMk cId="377924623" sldId="289"/>
        </pc:sldMkLst>
        <pc:spChg chg="mod">
          <ac:chgData name="DCLM NL" userId="57f3ed0d-ae9c-485c-9738-6351eaddc248" providerId="ADAL" clId="{67B0A932-ED58-42D9-AC80-EDB837159D9A}" dt="2024-12-03T16:57:19.326" v="36" actId="20577"/>
          <ac:spMkLst>
            <pc:docMk/>
            <pc:sldMk cId="377924623" sldId="289"/>
            <ac:spMk id="2" creationId="{B6976441-9A88-61CF-5569-12F0CD9F13D6}"/>
          </ac:spMkLst>
        </pc:spChg>
        <pc:spChg chg="mod">
          <ac:chgData name="DCLM NL" userId="57f3ed0d-ae9c-485c-9738-6351eaddc248" providerId="ADAL" clId="{67B0A932-ED58-42D9-AC80-EDB837159D9A}" dt="2024-12-03T16:57:43.587" v="46" actId="20577"/>
          <ac:spMkLst>
            <pc:docMk/>
            <pc:sldMk cId="377924623" sldId="289"/>
            <ac:spMk id="3" creationId="{6DEB0319-2F33-756C-31F5-D197AB94285C}"/>
          </ac:spMkLst>
        </pc:spChg>
        <pc:spChg chg="mod">
          <ac:chgData name="DCLM NL" userId="57f3ed0d-ae9c-485c-9738-6351eaddc248" providerId="ADAL" clId="{67B0A932-ED58-42D9-AC80-EDB837159D9A}" dt="2024-12-03T16:58:38.817" v="53"/>
          <ac:spMkLst>
            <pc:docMk/>
            <pc:sldMk cId="377924623" sldId="289"/>
            <ac:spMk id="5" creationId="{E326C756-B2C3-1FF9-8AFD-D2D65274DB6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Identify the temple measured in the text and what believers can learn from its measurement</a:t>
          </a:r>
          <a:r>
            <a:rPr lang="en-US" sz="3200" b="0" i="1" dirty="0"/>
            <a:t>? </a:t>
          </a:r>
          <a:r>
            <a:rPr lang="en-US" sz="3200" b="1" i="1" dirty="0"/>
            <a:t>Rev 11:1,2; Lev 19: 30 Jn 4:24;  Psalm 24:1; </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will the two witnesses be sent? </a:t>
          </a:r>
          <a:r>
            <a:rPr lang="en-GB" sz="3200" b="1" i="1" dirty="0"/>
            <a:t>Rev 11:3 - 6</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can we learn from the successful completion of the ministry of the two witnesses and the temporal triumph of the beast?</a:t>
          </a:r>
          <a:r>
            <a:rPr lang="en-GB" sz="3200" b="1" i="1" dirty="0"/>
            <a:t> John 7:30; Luke 1:74,75; Job 20:5</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Why is the truth about the resurrection of the dead pivotal to our Christian faith? </a:t>
          </a:r>
          <a:r>
            <a:rPr lang="en-GB" sz="3200" b="1" i="1" dirty="0"/>
            <a:t>1 Cor 15: 13,14,17,19; John 11:25, 26</a:t>
          </a:r>
          <a:endParaRPr lang="nl-NL" sz="3200" b="1" i="1" dirty="0"/>
        </a:p>
        <a:p>
          <a:pPr algn="ctr">
            <a:lnSpc>
              <a:spcPct val="100000"/>
            </a:lnSpc>
            <a:spcBef>
              <a:spcPct val="0"/>
            </a:spcBef>
            <a:spcAft>
              <a:spcPct val="35000"/>
            </a:spcAft>
          </a:pPr>
          <a:endParaRPr lang="en-US"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State the reasons for the rapturous joy and praise of God in heaven in the text.</a:t>
          </a:r>
          <a:r>
            <a:rPr lang="en-GB" sz="3200" b="1" i="1" dirty="0"/>
            <a:t> Rev 11: 15 - 17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Highlight the events preceding the final establishment of Christ’s kingdom and reign in the text and what believers can learn from it. </a:t>
          </a:r>
          <a:r>
            <a:rPr lang="en-GB" sz="3200" b="1" i="1" dirty="0"/>
            <a:t>Rev 11: 18 -19; Matt 25: 41, Ps 103:19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Identify the temple measured in the text and what believers can learn from its measurement</a:t>
          </a:r>
          <a:r>
            <a:rPr lang="en-US" sz="3200" b="0" i="1" kern="1200" dirty="0"/>
            <a:t>? </a:t>
          </a:r>
          <a:r>
            <a:rPr lang="en-US" sz="3200" b="1" i="1" kern="1200" dirty="0"/>
            <a:t>Rev 11:1,2; Lev 19: 30 Jn 4:24;  Psalm 24:1; </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will the two witnesses be sent? </a:t>
          </a:r>
          <a:r>
            <a:rPr lang="en-GB" sz="3200" b="1" i="1" kern="1200" dirty="0"/>
            <a:t>Rev 11:3 - 6</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can we learn from the successful completion of the ministry of the two witnesses and the temporal triumph of the beast?</a:t>
          </a:r>
          <a:r>
            <a:rPr lang="en-GB" sz="3200" b="1" i="1" kern="1200" dirty="0"/>
            <a:t> John 7:30; Luke 1:74,75; Job 20:5</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Why is the truth about the resurrection of the dead pivotal to our Christian faith? </a:t>
          </a:r>
          <a:r>
            <a:rPr lang="en-GB" sz="3200" b="1" i="1" kern="1200" dirty="0"/>
            <a:t>1 Cor 15: 13,14,17,19; John 11:25, 26</a:t>
          </a:r>
          <a:endParaRPr lang="nl-NL" sz="3200" b="1" i="1" kern="1200" dirty="0"/>
        </a:p>
        <a:p>
          <a:pPr marL="0" lvl="0" indent="0" algn="ctr" defTabSz="1422400">
            <a:lnSpc>
              <a:spcPct val="100000"/>
            </a:lnSpc>
            <a:spcBef>
              <a:spcPct val="0"/>
            </a:spcBef>
            <a:spcAft>
              <a:spcPct val="35000"/>
            </a:spcAft>
            <a:buNone/>
          </a:pPr>
          <a:endParaRPr lang="en-US" sz="3200" b="1" i="1" kern="1200" dirty="0"/>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State the reasons for the rapturous joy and praise of God in heaven in the text.</a:t>
          </a:r>
          <a:r>
            <a:rPr lang="en-GB" sz="3200" b="1" i="1" kern="1200" dirty="0"/>
            <a:t> Rev 11: 15 - 17 </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Highlight the events preceding the final establishment of Christ’s kingdom and reign in the text and what believers can learn from it. </a:t>
          </a:r>
          <a:r>
            <a:rPr lang="en-GB" sz="3200" b="1" i="1" kern="1200" dirty="0"/>
            <a:t>Rev 11: 18 -19; Matt 25: 41, Ps 103:19</a:t>
          </a:r>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a:t>05-01-2025</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LAST STUDY</a:t>
            </a:r>
            <a:endParaRPr lang="en-GB" sz="2800" dirty="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GB" dirty="0">
                <a:latin typeface="Calibri" panose="020F0502020204030204" pitchFamily="34" charset="0"/>
              </a:rPr>
              <a:t>The revelation of God’s word produces a sweet-bitter experience in a believer. Make a note of  </a:t>
            </a:r>
            <a:r>
              <a:rPr lang="en-GB" b="1" u="sng" dirty="0">
                <a:latin typeface="Calibri" panose="020F0502020204030204" pitchFamily="34" charset="0"/>
              </a:rPr>
              <a:t>two</a:t>
            </a:r>
            <a:r>
              <a:rPr lang="en-GB" dirty="0">
                <a:latin typeface="Calibri" panose="020F0502020204030204" pitchFamily="34" charset="0"/>
              </a:rPr>
              <a:t> promises in God’s word that have brought gladness and transformation to your life. Prepare to share these in the Church next Sunday [TODAY].</a:t>
            </a:r>
            <a:endParaRPr lang="en-US"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The mystery of God and its </a:t>
            </a:r>
            <a:r>
              <a:rPr lang="en-GB" altLang="en-GB" sz="2800" b="1" i="1" dirty="0" err="1">
                <a:solidFill>
                  <a:srgbClr val="FFFFFF"/>
                </a:solidFill>
                <a:latin typeface="Cambria" panose="02040503050406030204" pitchFamily="18" charset="0"/>
                <a:ea typeface="Cambria" panose="02040503050406030204" pitchFamily="18" charset="0"/>
              </a:rPr>
              <a:t>fufilment</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Ministry of the two witnesses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“And I will give power unto my two witnesses, and they shall prophecy a thousand two hundred and threescore days, clothed in sackcloth” </a:t>
            </a:r>
            <a:r>
              <a:rPr lang="en-GB" sz="2800" b="1" i="1" dirty="0"/>
              <a:t>(Revelation 11:3).</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Revelation 11:1 - 19</a:t>
            </a: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The ministry of the two witnesses in our text falls within the second half of the great tribulation, during which the world will be under the tyrannical rule of the Antichrist. God will send two witnesses to the earth to preach the gospel and prophesy about the future, allowing sinners and the unbelieving Jews to be saved. The study examines their personality, mission, death, resurrection, and the judgment of the wicked. It concludes with an overview of four end-time events leading to the ultimate establishment of Christ’s kingdom.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We should honour God’s house, make Christ the centre of our worship, and follow His Word.</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God achieves His purpose through the faithful few, not the uncommitted crowd</a:t>
            </a:r>
            <a:r>
              <a:rPr lang="en-US" dirty="0">
                <a:latin typeface="Calibri" panose="020F0502020204030204" pitchFamily="34" charset="0"/>
              </a:rPr>
              <a:t>.</a:t>
            </a: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Be courageous and bold in serving God. </a:t>
            </a:r>
          </a:p>
          <a:p>
            <a:pPr marL="514350" lvl="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God empowers us to fulfil our ministry; we should seek His power to win souls effectively.</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God’s people will always rejoice when Satan is defeated and the righteous is redeemed</a:t>
            </a:r>
            <a:r>
              <a:rPr lang="en-US" dirty="0">
                <a:latin typeface="Calibri" panose="020F0502020204030204" pitchFamily="34" charset="0"/>
              </a:rPr>
              <a:t>.</a:t>
            </a:r>
          </a:p>
          <a:p>
            <a:pPr marL="514350" lvl="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God’s promises stand. Sinners must repent, and believers must stay steadfast to be ready for the rapture.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11: 1 -19; Matt 18:16; Luke 10:1; Luke 1:74,75; Jn 5: 28,29; Matt 25:41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5114110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0955879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81464548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70943760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90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45065679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extLst>
              <p:ext uri="{D42A27DB-BD31-4B8C-83A1-F6EECF244321}">
                <p14:modId xmlns:p14="http://schemas.microsoft.com/office/powerpoint/2010/main" val="336597759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 </a:t>
            </a:r>
          </a:p>
          <a:p>
            <a:pPr marL="0" indent="0" algn="ctr">
              <a:lnSpc>
                <a:spcPct val="110000"/>
              </a:lnSpc>
              <a:buNone/>
            </a:pPr>
            <a:r>
              <a:rPr lang="en-GB" b="1" dirty="0">
                <a:latin typeface="Calibri" panose="020F0502020204030204" pitchFamily="34" charset="0"/>
              </a:rPr>
              <a:t>God is unchanging, fulfilling His promises to saints and threats to sinners. Sinners must repent, while believers should abide in Christ through self-examination, prayer, and soul-winning to partake in the rapture. As present-day witnesses of Christ, we must </a:t>
            </a:r>
            <a:r>
              <a:rPr lang="en-GB" b="1">
                <a:latin typeface="Calibri" panose="020F0502020204030204" pitchFamily="34" charset="0"/>
              </a:rPr>
              <a:t>all get </a:t>
            </a:r>
            <a:r>
              <a:rPr lang="en-GB" b="1" dirty="0">
                <a:latin typeface="Calibri" panose="020F0502020204030204" pitchFamily="34" charset="0"/>
              </a:rPr>
              <a:t>involved in winning souls into God’s kingdom.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endParaRPr lang="en-US" b="1" dirty="0">
              <a:latin typeface="Calibri" panose="020F0502020204030204" pitchFamily="34" charset="0"/>
            </a:endParaRPr>
          </a:p>
          <a:p>
            <a:pPr marL="514350" indent="-514350" algn="ctr">
              <a:lnSpc>
                <a:spcPct val="110000"/>
              </a:lnSpc>
              <a:buFont typeface="+mj-lt"/>
              <a:buAutoNum type="arabicPeriod"/>
            </a:pPr>
            <a:r>
              <a:rPr lang="en-US" b="1" dirty="0">
                <a:latin typeface="Calibri" panose="020F0502020204030204" pitchFamily="34" charset="0"/>
              </a:rPr>
              <a:t>Prepare to share the experience of soul-winning you did during the week in the next church service.</a:t>
            </a:r>
          </a:p>
          <a:p>
            <a:pPr marL="514350" indent="-514350" algn="ctr">
              <a:lnSpc>
                <a:spcPct val="110000"/>
              </a:lnSpc>
              <a:buFont typeface="+mj-lt"/>
              <a:buAutoNum type="arabicPeriod"/>
            </a:pPr>
            <a:r>
              <a:rPr lang="en-GB" b="1" dirty="0">
                <a:latin typeface="Calibri" panose="020F0502020204030204" pitchFamily="34" charset="0"/>
              </a:rPr>
              <a:t>Give an example of one bible character who underwent self-examination and prayer. Support your answer with a bible reference. </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17883</TotalTime>
  <Words>603</Words>
  <Application>Microsoft Office PowerPoint</Application>
  <PresentationFormat>Widescreen</PresentationFormat>
  <Paragraphs>41</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985: Ministry of the two witnesses</vt:lpstr>
      <vt:lpstr>INTRODUCTION</vt:lpstr>
      <vt:lpstr>Rev 11: 1 -19; Matt 18:16; Luke 10:1; Luke 1:74,75; Jn 5: 28,29; Matt 25:41</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36</cp:revision>
  <dcterms:modified xsi:type="dcterms:W3CDTF">2024-12-11T20:33:26Z</dcterms:modified>
</cp:coreProperties>
</file>