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89" r:id="rId3"/>
    <p:sldId id="258" r:id="rId4"/>
    <p:sldId id="259" r:id="rId5"/>
    <p:sldId id="287" r:id="rId6"/>
    <p:sldId id="277" r:id="rId7"/>
    <p:sldId id="292" r:id="rId8"/>
    <p:sldId id="290" r:id="rId9"/>
    <p:sldId id="291" r:id="rId10"/>
    <p:sldId id="281" r:id="rId11"/>
    <p:sldId id="28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408FF8-4F1F-49E4-95F8-3D9176EF1CE0}" v="708" dt="2024-12-21T14:08:34.6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 these scriptures say on resurrection of the dead? </a:t>
          </a:r>
          <a:r>
            <a:rPr lang="en-GB" sz="3200" b="1" i="1" dirty="0"/>
            <a:t>Joh 11:25,26; Job 19:25-27; Dan 12:2</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difference between the miracle of resurrection like that of Lazarus and this doctrine of the resurrection of the dead?</a:t>
          </a:r>
          <a:r>
            <a:rPr lang="en-US" sz="3200" b="1" i="1" dirty="0"/>
            <a:t> </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Who rose/will rise in each of these passages? </a:t>
          </a:r>
          <a:r>
            <a:rPr lang="en-GB" sz="3200" b="1" i="1" dirty="0"/>
            <a:t>(1) 1 Cor 15:3,4,20; (2) 1 Thes 4:13-16; (3) Rev 20:3-5; (4) Dan 12:2; Isa 26:19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is the connection between the first resurrection and the second death? </a:t>
          </a:r>
          <a:r>
            <a:rPr lang="en-GB" sz="3200" b="1" i="1" dirty="0"/>
            <a:t>Rev 20:5,6</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false doctrine does each of these passages disprove?</a:t>
          </a:r>
          <a:r>
            <a:rPr lang="en-GB" sz="3200" b="1" i="1" dirty="0"/>
            <a:t> (1) Luke 16:22,23; (2) Rev 20:11-15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should you do to partake of the first resurrection? </a:t>
          </a:r>
          <a:r>
            <a:rPr lang="en-GB" sz="3200" b="1" i="1" dirty="0"/>
            <a:t>John 6:44; 1 John 3:1-3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 these scriptures say on resurrection of the dead? </a:t>
          </a:r>
          <a:r>
            <a:rPr lang="en-GB" sz="3200" b="1" i="1" kern="1200" dirty="0"/>
            <a:t>Joh 11:25,26; Job 19:25-27; Dan 12:2</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difference between the miracle of resurrection like that of Lazarus and this doctrine of the resurrection of the dead?</a:t>
          </a:r>
          <a:r>
            <a:rPr lang="en-US" sz="3200" b="1" i="1" kern="1200" dirty="0"/>
            <a:t> </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Who rose/will rise in each of these passages? </a:t>
          </a:r>
          <a:r>
            <a:rPr lang="en-GB" sz="3200" b="1" i="1" kern="1200" dirty="0"/>
            <a:t>(1) 1 Cor 15:3,4,20; (2) 1 Thes 4:13-16; (3) Rev 20:3-5; (4) Dan 12:2; Isa 26:19</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is the connection between the first resurrection and the second death? </a:t>
          </a:r>
          <a:r>
            <a:rPr lang="en-GB" sz="3200" b="1" i="1" kern="1200" dirty="0"/>
            <a:t>Rev 20:5,6</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false doctrine does each of these passages disprove?</a:t>
          </a:r>
          <a:r>
            <a:rPr lang="en-GB" sz="3200" b="1" i="1" kern="1200" dirty="0"/>
            <a:t> (1) Luke 16:22,23; (2) Rev 20:11-15</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should you do to partake of the first resurrection? </a:t>
          </a:r>
          <a:r>
            <a:rPr lang="en-GB" sz="3200" b="1" i="1" kern="1200" dirty="0"/>
            <a:t>John 6:44; 1 John 3:1-3</a:t>
          </a:r>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02/01/2025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02/01/2025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02/01/2025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02/01/2025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12-01-2025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514350" indent="-514350" algn="ctr">
              <a:lnSpc>
                <a:spcPct val="110000"/>
              </a:lnSpc>
              <a:buFont typeface="+mj-lt"/>
              <a:buAutoNum type="arabicPeriod"/>
            </a:pPr>
            <a:r>
              <a:rPr lang="en-US" b="1" dirty="0">
                <a:latin typeface="Calibri" panose="020F0502020204030204" pitchFamily="34" charset="0"/>
              </a:rPr>
              <a:t>Prepare to share the experience of soul-winning you did during the week in the next church service.</a:t>
            </a:r>
          </a:p>
          <a:p>
            <a:pPr marL="514350" indent="-514350" algn="ctr">
              <a:lnSpc>
                <a:spcPct val="110000"/>
              </a:lnSpc>
              <a:buFont typeface="+mj-lt"/>
              <a:buAutoNum type="arabicPeriod"/>
            </a:pPr>
            <a:r>
              <a:rPr lang="en-GB" b="1" dirty="0">
                <a:latin typeface="Calibri" panose="020F0502020204030204" pitchFamily="34" charset="0"/>
              </a:rPr>
              <a:t>Give an example of one bible character who underwent self-examination and prayer. Support your answer with a bible reference.</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Ministry of two witnesses</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resurrection of </a:t>
            </a:r>
            <a:r>
              <a:rPr lang="en-US" altLang="en-US" sz="4800" b="1" dirty="0">
                <a:solidFill>
                  <a:srgbClr val="FFFFFF"/>
                </a:solidFill>
              </a:rPr>
              <a:t>the dead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a:t>“</a:t>
            </a:r>
            <a:r>
              <a:rPr lang="en-GB" sz="2800" i="1">
                <a:latin typeface="Calibri" panose="020F0502020204030204" pitchFamily="34" charset="0"/>
                <a:ea typeface="Calibri" panose="020F0502020204030204" pitchFamily="34" charset="0"/>
                <a:cs typeface="Calibri" panose="020F0502020204030204" pitchFamily="34" charset="0"/>
              </a:rPr>
              <a:t>And many of them that sleep in the dust of the earth shall awake, some to everlasting life, and some to shame and everlasting contempt” </a:t>
            </a:r>
            <a:r>
              <a:rPr lang="en-GB" sz="2800" b="1" i="1">
                <a:latin typeface="Calibri" panose="020F0502020204030204" pitchFamily="34" charset="0"/>
                <a:ea typeface="Calibri" panose="020F0502020204030204" pitchFamily="34" charset="0"/>
                <a:cs typeface="Calibri" panose="020F0502020204030204" pitchFamily="34" charset="0"/>
              </a:rPr>
              <a:t>(Daniel 12:2).</a:t>
            </a:r>
          </a:p>
          <a:p>
            <a:pPr marL="180975" lvl="1" indent="-180975" algn="just" defTabSz="1289050">
              <a:lnSpc>
                <a:spcPct val="90000"/>
              </a:lnSpc>
              <a:spcBef>
                <a:spcPct val="0"/>
              </a:spcBef>
              <a:spcAft>
                <a:spcPct val="20000"/>
              </a:spcAft>
            </a:pPr>
            <a:endParaRPr lang="en-GB" sz="2400" kern="120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dirty="0">
                <a:latin typeface="Calibri" panose="020F0502020204030204" pitchFamily="34" charset="0"/>
                <a:sym typeface="+mn-ea"/>
              </a:rPr>
              <a:t>1 Cor 15:12-24; 1 </a:t>
            </a:r>
            <a:r>
              <a:rPr lang="en-US" sz="2800" b="1" i="1" dirty="0" err="1">
                <a:latin typeface="Calibri" panose="020F0502020204030204" pitchFamily="34" charset="0"/>
                <a:sym typeface="+mn-ea"/>
              </a:rPr>
              <a:t>Thess</a:t>
            </a:r>
            <a:r>
              <a:rPr lang="en-US" sz="2800" b="1" i="1">
                <a:latin typeface="Calibri" panose="020F0502020204030204" pitchFamily="34" charset="0"/>
                <a:sym typeface="+mn-ea"/>
              </a:rPr>
              <a:t> 4:13-17</a:t>
            </a:r>
            <a:endParaRPr lang="en-US" sz="2800" b="1" i="1" kern="1200" baseline="0" dirty="0">
              <a:latin typeface="Calibri" panose="020F0502020204030204" pitchFamily="34" charset="0"/>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GB" kern="100" dirty="0">
                <a:effectLst/>
                <a:latin typeface="Calibri" panose="020F0502020204030204" pitchFamily="34" charset="0"/>
                <a:ea typeface="Calibri" panose="020F0502020204030204" pitchFamily="34" charset="0"/>
                <a:cs typeface="Calibri" panose="020F0502020204030204" pitchFamily="34" charset="0"/>
              </a:rPr>
              <a:t>The resurrection of the dead is a cardinal </a:t>
            </a:r>
            <a:r>
              <a:rPr lang="en-GB" kern="100" dirty="0">
                <a:latin typeface="Calibri" panose="020F0502020204030204" pitchFamily="34" charset="0"/>
                <a:ea typeface="Calibri" panose="020F0502020204030204" pitchFamily="34" charset="0"/>
                <a:cs typeface="Calibri" panose="020F0502020204030204" pitchFamily="34" charset="0"/>
              </a:rPr>
              <a:t>Bible </a:t>
            </a:r>
            <a:r>
              <a:rPr lang="en-GB" kern="100" dirty="0">
                <a:effectLst/>
                <a:latin typeface="Calibri" panose="020F0502020204030204" pitchFamily="34" charset="0"/>
                <a:ea typeface="Calibri" panose="020F0502020204030204" pitchFamily="34" charset="0"/>
                <a:cs typeface="Calibri" panose="020F0502020204030204" pitchFamily="34" charset="0"/>
              </a:rPr>
              <a:t>doctrine. The Bible teaches the resurrection of the dead as well as the immortality of the soul. Death is not the end of life. Man will live after physical death either in heaven or hell. At the resurrection, the body will rise to meet the soul. All will stand before God at the Great White Throne Judgment. From there, the saint will live in everlasting honour and glory while the sinner will go to shame and everlasting contempt (Dan 12:2; Rev 20:11-15) </a:t>
            </a: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All who ever died shall rise again, saints to eternal life, sinners to everlasting punishment.</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Christ rose from the dead first; believers in Him will follow at His coming, never to die anymore.</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Between death and resurrection, believers stay with the Lord while sinners abide in torments.</a:t>
            </a:r>
            <a:endParaRPr lang="en-US"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Those who partake of the first resurrection will escape </a:t>
            </a:r>
            <a:r>
              <a:rPr lang="en-GB" dirty="0">
                <a:latin typeface="Calibri" panose="020F0502020204030204" pitchFamily="34" charset="0"/>
              </a:rPr>
              <a:t>the second death or eternal damnation.</a:t>
            </a:r>
          </a:p>
          <a:p>
            <a:pPr marL="514350" lvl="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Annihilation and purgatory are false </a:t>
            </a:r>
            <a:r>
              <a:rPr lang="en-GB" dirty="0">
                <a:latin typeface="Calibri" panose="020F0502020204030204" pitchFamily="34" charset="0"/>
              </a:rPr>
              <a:t>doctrines</a:t>
            </a:r>
            <a:r>
              <a:rPr kumimoji="0" lang="en-GB" i="0" u="none" strike="noStrike" kern="1200" cap="none" spc="0" normalizeH="0" baseline="0" noProof="0" dirty="0">
                <a:ln>
                  <a:noFill/>
                </a:ln>
                <a:effectLst/>
                <a:uLnTx/>
                <a:uFillTx/>
                <a:latin typeface="Calibri" panose="020F0502020204030204" pitchFamily="34" charset="0"/>
                <a:ea typeface="+mn-ea"/>
                <a:cs typeface="+mn-cs"/>
              </a:rPr>
              <a:t>.</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To be saved, sinners/backsliders should repent; saints should watch, pray and obey God’s word.</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John 5:28,29; Dan 12:2; 1 Cor 15:20-23; Luke 23:39-43; 16:19-31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9421544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426172812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262413879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15292623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280209227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extLst>
              <p:ext uri="{D42A27DB-BD31-4B8C-83A1-F6EECF244321}">
                <p14:modId xmlns:p14="http://schemas.microsoft.com/office/powerpoint/2010/main" val="1627927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The Bible teaches the resurrection of the dead and the immortality of  the soul. Death is not the end of life; our  soul will live forever in heaven or in hell fire. Our faith in Christ is vain without Christ’s resurrection from the dead. In view of the resurrection, sinners and backsliders need to repent of their sin and believers need to be watchful, prayerful and obedient to God’s word.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dirty="0">
                <a:latin typeface="Calibri" panose="020F0502020204030204" pitchFamily="34" charset="0"/>
              </a:rPr>
              <a:t>Explain the event recorded in Matthew 27:50-53 in the light of our study of today. Where do we classify this?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579</Words>
  <Application>Microsoft Office PowerPoint</Application>
  <PresentationFormat>Widescreen</PresentationFormat>
  <Paragraphs>39</Paragraphs>
  <Slides>13</Slides>
  <Notes>2</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986: The resurrection of the dead</vt:lpstr>
      <vt:lpstr>INTRODUCTION</vt:lpstr>
      <vt:lpstr>John 5:28,29; Dan 12:2; 1 Cor 15:20-23; Luke 23:39-43; 16:19-31</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Adebusola Adekunbi</cp:lastModifiedBy>
  <cp:revision>4</cp:revision>
  <dcterms:modified xsi:type="dcterms:W3CDTF">2025-01-02T18:17:39Z</dcterms:modified>
</cp:coreProperties>
</file>