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89" r:id="rId3"/>
    <p:sldId id="258" r:id="rId4"/>
    <p:sldId id="259" r:id="rId5"/>
    <p:sldId id="287" r:id="rId6"/>
    <p:sldId id="277" r:id="rId7"/>
    <p:sldId id="292" r:id="rId8"/>
    <p:sldId id="290" r:id="rId9"/>
    <p:sldId id="291" r:id="rId10"/>
    <p:sldId id="281" r:id="rId11"/>
    <p:sldId id="28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293805-540A-4A1C-8F0A-FE36F3DFC942}" v="219" dt="2025-01-13T09:24:39.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C8293805-540A-4A1C-8F0A-FE36F3DFC942}"/>
    <pc:docChg chg="custSel modSld">
      <pc:chgData name="DCLM NL" userId="57f3ed0d-ae9c-485c-9738-6351eaddc248" providerId="ADAL" clId="{C8293805-540A-4A1C-8F0A-FE36F3DFC942}" dt="2025-01-13T09:30:07.377" v="858" actId="20577"/>
      <pc:docMkLst>
        <pc:docMk/>
      </pc:docMkLst>
      <pc:sldChg chg="modSp mod">
        <pc:chgData name="DCLM NL" userId="57f3ed0d-ae9c-485c-9738-6351eaddc248" providerId="ADAL" clId="{C8293805-540A-4A1C-8F0A-FE36F3DFC942}" dt="2025-01-13T09:20:24.712" v="581" actId="20577"/>
        <pc:sldMkLst>
          <pc:docMk/>
          <pc:sldMk cId="0" sldId="258"/>
        </pc:sldMkLst>
        <pc:spChg chg="mod">
          <ac:chgData name="DCLM NL" userId="57f3ed0d-ae9c-485c-9738-6351eaddc248" providerId="ADAL" clId="{C8293805-540A-4A1C-8F0A-FE36F3DFC942}" dt="2025-01-13T09:20:24.712" v="581" actId="20577"/>
          <ac:spMkLst>
            <pc:docMk/>
            <pc:sldMk cId="0" sldId="258"/>
            <ac:spMk id="2" creationId="{00000000-0000-0000-0000-000000000000}"/>
          </ac:spMkLst>
        </pc:spChg>
      </pc:sldChg>
      <pc:sldChg chg="modSp mod">
        <pc:chgData name="DCLM NL" userId="57f3ed0d-ae9c-485c-9738-6351eaddc248" providerId="ADAL" clId="{C8293805-540A-4A1C-8F0A-FE36F3DFC942}" dt="2025-01-10T16:05:55.628" v="573" actId="20577"/>
        <pc:sldMkLst>
          <pc:docMk/>
          <pc:sldMk cId="0" sldId="269"/>
        </pc:sldMkLst>
        <pc:spChg chg="mod">
          <ac:chgData name="DCLM NL" userId="57f3ed0d-ae9c-485c-9738-6351eaddc248" providerId="ADAL" clId="{C8293805-540A-4A1C-8F0A-FE36F3DFC942}" dt="2025-01-10T16:05:55.628" v="573" actId="20577"/>
          <ac:spMkLst>
            <pc:docMk/>
            <pc:sldMk cId="0" sldId="269"/>
            <ac:spMk id="3" creationId="{00000000-0000-0000-0000-000000000000}"/>
          </ac:spMkLst>
        </pc:spChg>
      </pc:sldChg>
      <pc:sldChg chg="modSp">
        <pc:chgData name="DCLM NL" userId="57f3ed0d-ae9c-485c-9738-6351eaddc248" providerId="ADAL" clId="{C8293805-540A-4A1C-8F0A-FE36F3DFC942}" dt="2025-01-10T15:47:32.423" v="369" actId="20577"/>
        <pc:sldMkLst>
          <pc:docMk/>
          <pc:sldMk cId="983311752" sldId="277"/>
        </pc:sldMkLst>
        <pc:graphicFrameChg chg="mod">
          <ac:chgData name="DCLM NL" userId="57f3ed0d-ae9c-485c-9738-6351eaddc248" providerId="ADAL" clId="{C8293805-540A-4A1C-8F0A-FE36F3DFC942}" dt="2025-01-10T15:47:32.423" v="369" actId="20577"/>
          <ac:graphicFrameMkLst>
            <pc:docMk/>
            <pc:sldMk cId="983311752" sldId="277"/>
            <ac:graphicFrameMk id="6" creationId="{00000000-0000-0000-0000-000000000000}"/>
          </ac:graphicFrameMkLst>
        </pc:graphicFrameChg>
      </pc:sldChg>
      <pc:sldChg chg="modSp">
        <pc:chgData name="DCLM NL" userId="57f3ed0d-ae9c-485c-9738-6351eaddc248" providerId="ADAL" clId="{C8293805-540A-4A1C-8F0A-FE36F3DFC942}" dt="2025-01-10T15:53:48.973" v="509" actId="20577"/>
        <pc:sldMkLst>
          <pc:docMk/>
          <pc:sldMk cId="1247150552" sldId="281"/>
        </pc:sldMkLst>
        <pc:graphicFrameChg chg="mod">
          <ac:chgData name="DCLM NL" userId="57f3ed0d-ae9c-485c-9738-6351eaddc248" providerId="ADAL" clId="{C8293805-540A-4A1C-8F0A-FE36F3DFC942}" dt="2025-01-10T15:53:48.973" v="509" actId="20577"/>
          <ac:graphicFrameMkLst>
            <pc:docMk/>
            <pc:sldMk cId="1247150552" sldId="281"/>
            <ac:graphicFrameMk id="6" creationId="{937F4123-5D0C-8071-8A3A-F5F671986BB4}"/>
          </ac:graphicFrameMkLst>
        </pc:graphicFrameChg>
      </pc:sldChg>
      <pc:sldChg chg="modSp">
        <pc:chgData name="DCLM NL" userId="57f3ed0d-ae9c-485c-9738-6351eaddc248" providerId="ADAL" clId="{C8293805-540A-4A1C-8F0A-FE36F3DFC942}" dt="2025-01-10T15:54:52.417" v="528" actId="20577"/>
        <pc:sldMkLst>
          <pc:docMk/>
          <pc:sldMk cId="3883173034" sldId="285"/>
        </pc:sldMkLst>
        <pc:graphicFrameChg chg="mod">
          <ac:chgData name="DCLM NL" userId="57f3ed0d-ae9c-485c-9738-6351eaddc248" providerId="ADAL" clId="{C8293805-540A-4A1C-8F0A-FE36F3DFC942}" dt="2025-01-10T15:54:52.417" v="528" actId="20577"/>
          <ac:graphicFrameMkLst>
            <pc:docMk/>
            <pc:sldMk cId="3883173034" sldId="285"/>
            <ac:graphicFrameMk id="6" creationId="{728A0AE9-EC3C-DF77-FAE5-43940A8FD752}"/>
          </ac:graphicFrameMkLst>
        </pc:graphicFrameChg>
      </pc:sldChg>
      <pc:sldChg chg="modSp mod">
        <pc:chgData name="DCLM NL" userId="57f3ed0d-ae9c-485c-9738-6351eaddc248" providerId="ADAL" clId="{C8293805-540A-4A1C-8F0A-FE36F3DFC942}" dt="2025-01-10T15:54:37.877" v="527" actId="6549"/>
        <pc:sldMkLst>
          <pc:docMk/>
          <pc:sldMk cId="0" sldId="287"/>
        </pc:sldMkLst>
        <pc:spChg chg="mod">
          <ac:chgData name="DCLM NL" userId="57f3ed0d-ae9c-485c-9738-6351eaddc248" providerId="ADAL" clId="{C8293805-540A-4A1C-8F0A-FE36F3DFC942}" dt="2025-01-10T15:54:37.877" v="527" actId="6549"/>
          <ac:spMkLst>
            <pc:docMk/>
            <pc:sldMk cId="0" sldId="287"/>
            <ac:spMk id="3" creationId="{00000000-0000-0000-0000-000000000000}"/>
          </ac:spMkLst>
        </pc:spChg>
      </pc:sldChg>
      <pc:sldChg chg="modSp mod">
        <pc:chgData name="DCLM NL" userId="57f3ed0d-ae9c-485c-9738-6351eaddc248" providerId="ADAL" clId="{C8293805-540A-4A1C-8F0A-FE36F3DFC942}" dt="2025-01-13T09:24:46.345" v="796" actId="20577"/>
        <pc:sldMkLst>
          <pc:docMk/>
          <pc:sldMk cId="3147146620" sldId="288"/>
        </pc:sldMkLst>
        <pc:spChg chg="mod">
          <ac:chgData name="DCLM NL" userId="57f3ed0d-ae9c-485c-9738-6351eaddc248" providerId="ADAL" clId="{C8293805-540A-4A1C-8F0A-FE36F3DFC942}" dt="2025-01-13T09:24:46.345" v="796" actId="20577"/>
          <ac:spMkLst>
            <pc:docMk/>
            <pc:sldMk cId="3147146620" sldId="288"/>
            <ac:spMk id="3" creationId="{5726220F-64AF-5D4E-529F-4F53CD27DA00}"/>
          </ac:spMkLst>
        </pc:spChg>
      </pc:sldChg>
      <pc:sldChg chg="modSp mod">
        <pc:chgData name="DCLM NL" userId="57f3ed0d-ae9c-485c-9738-6351eaddc248" providerId="ADAL" clId="{C8293805-540A-4A1C-8F0A-FE36F3DFC942}" dt="2025-01-13T09:30:07.377" v="858" actId="20577"/>
        <pc:sldMkLst>
          <pc:docMk/>
          <pc:sldMk cId="377924623" sldId="289"/>
        </pc:sldMkLst>
        <pc:spChg chg="mod">
          <ac:chgData name="DCLM NL" userId="57f3ed0d-ae9c-485c-9738-6351eaddc248" providerId="ADAL" clId="{C8293805-540A-4A1C-8F0A-FE36F3DFC942}" dt="2025-01-13T09:30:07.377" v="858" actId="20577"/>
          <ac:spMkLst>
            <pc:docMk/>
            <pc:sldMk cId="377924623" sldId="289"/>
            <ac:spMk id="3" creationId="{6DEB0319-2F33-756C-31F5-D197AB94285C}"/>
          </ac:spMkLst>
        </pc:spChg>
      </pc:sldChg>
      <pc:sldChg chg="modSp">
        <pc:chgData name="DCLM NL" userId="57f3ed0d-ae9c-485c-9738-6351eaddc248" providerId="ADAL" clId="{C8293805-540A-4A1C-8F0A-FE36F3DFC942}" dt="2025-01-10T15:51:12.383" v="439" actId="20577"/>
        <pc:sldMkLst>
          <pc:docMk/>
          <pc:sldMk cId="3563906905" sldId="290"/>
        </pc:sldMkLst>
        <pc:graphicFrameChg chg="mod">
          <ac:chgData name="DCLM NL" userId="57f3ed0d-ae9c-485c-9738-6351eaddc248" providerId="ADAL" clId="{C8293805-540A-4A1C-8F0A-FE36F3DFC942}" dt="2025-01-10T15:51:12.383" v="439" actId="20577"/>
          <ac:graphicFrameMkLst>
            <pc:docMk/>
            <pc:sldMk cId="3563906905" sldId="290"/>
            <ac:graphicFrameMk id="6" creationId="{007E2ABB-0CB9-84AB-DD75-7241912A6A3B}"/>
          </ac:graphicFrameMkLst>
        </pc:graphicFrameChg>
      </pc:sldChg>
      <pc:sldChg chg="modSp">
        <pc:chgData name="DCLM NL" userId="57f3ed0d-ae9c-485c-9738-6351eaddc248" providerId="ADAL" clId="{C8293805-540A-4A1C-8F0A-FE36F3DFC942}" dt="2025-01-10T15:53:26.123" v="507" actId="20577"/>
        <pc:sldMkLst>
          <pc:docMk/>
          <pc:sldMk cId="524590327" sldId="291"/>
        </pc:sldMkLst>
        <pc:graphicFrameChg chg="mod">
          <ac:chgData name="DCLM NL" userId="57f3ed0d-ae9c-485c-9738-6351eaddc248" providerId="ADAL" clId="{C8293805-540A-4A1C-8F0A-FE36F3DFC942}" dt="2025-01-10T15:53:26.123" v="507" actId="20577"/>
          <ac:graphicFrameMkLst>
            <pc:docMk/>
            <pc:sldMk cId="524590327" sldId="291"/>
            <ac:graphicFrameMk id="6" creationId="{99F0D542-F13F-B5E6-EABC-85BCD5E002C7}"/>
          </ac:graphicFrameMkLst>
        </pc:graphicFrameChg>
      </pc:sldChg>
      <pc:sldChg chg="modSp">
        <pc:chgData name="DCLM NL" userId="57f3ed0d-ae9c-485c-9738-6351eaddc248" providerId="ADAL" clId="{C8293805-540A-4A1C-8F0A-FE36F3DFC942}" dt="2025-01-10T15:49:29.301" v="433" actId="20577"/>
        <pc:sldMkLst>
          <pc:docMk/>
          <pc:sldMk cId="1466103715" sldId="292"/>
        </pc:sldMkLst>
        <pc:graphicFrameChg chg="mod">
          <ac:chgData name="DCLM NL" userId="57f3ed0d-ae9c-485c-9738-6351eaddc248" providerId="ADAL" clId="{C8293805-540A-4A1C-8F0A-FE36F3DFC942}" dt="2025-01-10T15:49:29.301" v="433" actId="20577"/>
          <ac:graphicFrameMkLst>
            <pc:docMk/>
            <pc:sldMk cId="1466103715" sldId="292"/>
            <ac:graphicFrameMk id="6" creationId="{1E79DA9C-79CC-0535-EAE3-8893616F498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the work of the soul-winner a weighty or serious matter?</a:t>
          </a:r>
          <a:r>
            <a:rPr lang="en-GB" sz="3200" b="0" i="1" dirty="0"/>
            <a:t> </a:t>
          </a:r>
          <a:r>
            <a:rPr lang="en-GB" sz="3200" b="1" i="1" dirty="0"/>
            <a:t>Mark 16:15-16; </a:t>
          </a:r>
          <a:r>
            <a:rPr lang="en-GB" sz="3200" b="1" dirty="0"/>
            <a:t>Ezekiel 33:8-9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386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Describe the right disposition to the gospel work from these references:</a:t>
          </a:r>
        </a:p>
        <a:p>
          <a:pPr algn="ctr">
            <a:lnSpc>
              <a:spcPct val="100000"/>
            </a:lnSpc>
            <a:spcBef>
              <a:spcPct val="0"/>
            </a:spcBef>
            <a:spcAft>
              <a:spcPts val="600"/>
            </a:spcAft>
          </a:pPr>
          <a:r>
            <a:rPr lang="en-GB" sz="3200" b="1" dirty="0"/>
            <a:t>Matthew 9:36; Romans 9:1-3</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precautions must soul-winners take to be effective? </a:t>
          </a:r>
        </a:p>
        <a:p>
          <a:pPr algn="ctr">
            <a:lnSpc>
              <a:spcPct val="100000"/>
            </a:lnSpc>
            <a:spcBef>
              <a:spcPct val="0"/>
            </a:spcBef>
            <a:spcAft>
              <a:spcPts val="600"/>
            </a:spcAft>
          </a:pPr>
          <a:r>
            <a:rPr lang="nl-NL" sz="3200" b="1" i="1" dirty="0"/>
            <a:t>Colossians 4:5-6 </a:t>
          </a:r>
          <a:r>
            <a:rPr lang="nl-NL" sz="3200" b="1" dirty="0"/>
            <a:t>; 1 Peter 3:15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you make yourself fit for soul-winning from these references?</a:t>
          </a:r>
          <a:r>
            <a:rPr lang="nl-NL" sz="3200" b="0" i="1" dirty="0"/>
            <a:t> </a:t>
          </a:r>
        </a:p>
        <a:p>
          <a:pPr algn="ctr">
            <a:lnSpc>
              <a:spcPct val="100000"/>
            </a:lnSpc>
            <a:spcBef>
              <a:spcPct val="0"/>
            </a:spcBef>
            <a:spcAft>
              <a:spcPts val="600"/>
            </a:spcAft>
          </a:pPr>
          <a:r>
            <a:rPr lang="nl-NL" sz="3200" b="1" i="1" dirty="0"/>
            <a:t>2 Timothy 2:21; 1 Corinthians 9:27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How can we preserve and defend the truth of the gospel in a world of false doctrines? </a:t>
          </a:r>
          <a:r>
            <a:rPr lang="en-GB" sz="3200" b="1" i="1" dirty="0"/>
            <a:t>Jude 1:3-4,17-21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is the role of the Holy Ghost in guiding soul-winning efforts?
</a:t>
          </a:r>
          <a:r>
            <a:rPr lang="nl-NL" sz="3200" b="1" i="1" dirty="0"/>
            <a:t>Acts 1:8; </a:t>
          </a:r>
          <a:r>
            <a:rPr lang="en-GB" sz="3200" b="1" i="1" dirty="0"/>
            <a:t>Acts 16:6-10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58559" y="1387"/>
          <a:ext cx="588299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86275" y="502717"/>
          <a:ext cx="588299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the work of the soul-winner a weighty or serious matter?</a:t>
          </a:r>
          <a:r>
            <a:rPr lang="en-GB" sz="3200" b="0" i="1" kern="1200" dirty="0"/>
            <a:t> </a:t>
          </a:r>
          <a:r>
            <a:rPr lang="en-GB" sz="3200" b="1" i="1" kern="1200" dirty="0"/>
            <a:t>Mark 16:15-16; </a:t>
          </a:r>
          <a:r>
            <a:rPr lang="en-GB" sz="3200" b="1" kern="1200" dirty="0"/>
            <a:t>Ezekiel 33:8-9</a:t>
          </a:r>
          <a:endParaRPr lang="en-GB" altLang="en-US" sz="3200" b="1" i="1" kern="1200" dirty="0">
            <a:latin typeface="Calibri (Body)" charset="0"/>
            <a:cs typeface="Calibri (Body)" charset="0"/>
          </a:endParaRPr>
        </a:p>
      </dsp:txBody>
      <dsp:txXfrm>
        <a:off x="2879569" y="596011"/>
        <a:ext cx="5696405"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Describe the right disposition to the gospel work from these references:</a:t>
          </a:r>
        </a:p>
        <a:p>
          <a:pPr marL="0" lvl="0" indent="0" algn="ctr" defTabSz="1422400">
            <a:lnSpc>
              <a:spcPct val="100000"/>
            </a:lnSpc>
            <a:spcBef>
              <a:spcPct val="0"/>
            </a:spcBef>
            <a:spcAft>
              <a:spcPts val="600"/>
            </a:spcAft>
            <a:buNone/>
          </a:pPr>
          <a:r>
            <a:rPr lang="en-GB" sz="3200" b="1" kern="1200" dirty="0"/>
            <a:t>Matthew 9:36; Romans 9:1-3</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precautions must soul-winners take to be effective? </a:t>
          </a:r>
        </a:p>
        <a:p>
          <a:pPr marL="0" lvl="0" indent="0" algn="ctr" defTabSz="1422400">
            <a:lnSpc>
              <a:spcPct val="100000"/>
            </a:lnSpc>
            <a:spcBef>
              <a:spcPct val="0"/>
            </a:spcBef>
            <a:spcAft>
              <a:spcPts val="600"/>
            </a:spcAft>
            <a:buNone/>
          </a:pPr>
          <a:r>
            <a:rPr lang="nl-NL" sz="3200" b="1" i="1" kern="1200" dirty="0"/>
            <a:t>Colossians 4:5-6 </a:t>
          </a:r>
          <a:r>
            <a:rPr lang="nl-NL" sz="3200" b="1" kern="1200" dirty="0"/>
            <a:t>; 1 Peter 3:15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you make yourself fit for soul-winning from these references?</a:t>
          </a:r>
          <a:r>
            <a:rPr lang="nl-NL" sz="3200" b="0" i="1" kern="1200" dirty="0"/>
            <a:t> </a:t>
          </a:r>
        </a:p>
        <a:p>
          <a:pPr marL="0" lvl="0" indent="0" algn="ctr" defTabSz="1422400">
            <a:lnSpc>
              <a:spcPct val="100000"/>
            </a:lnSpc>
            <a:spcBef>
              <a:spcPct val="0"/>
            </a:spcBef>
            <a:spcAft>
              <a:spcPts val="600"/>
            </a:spcAft>
            <a:buNone/>
          </a:pPr>
          <a:r>
            <a:rPr lang="nl-NL" sz="3200" b="1" i="1" kern="1200" dirty="0"/>
            <a:t>2 Timothy 2:21; 1 Corinthians 9:27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 can we preserve and defend the truth of the gospel in a world of false doctrines? </a:t>
          </a:r>
          <a:r>
            <a:rPr lang="en-GB" sz="3200" b="1" i="1" kern="1200" dirty="0"/>
            <a:t>Jude 1:3-4,17-21 </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is the role of the Holy Ghost in guiding soul-winning efforts?
</a:t>
          </a:r>
          <a:r>
            <a:rPr lang="nl-NL" sz="3200" b="1" i="1" kern="1200" dirty="0"/>
            <a:t>Acts 1:8; </a:t>
          </a:r>
          <a:r>
            <a:rPr lang="en-GB" sz="3200" b="1" i="1" kern="1200" dirty="0"/>
            <a:t>Acts 16:6-10</a:t>
          </a:r>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19-01-2025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0044"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Explain the event recorded in Mat. 27:50-53 in the light of our study of today. Where do we classify this?</a:t>
            </a:r>
          </a:p>
          <a:p>
            <a:pPr marL="0" indent="0" algn="ctr">
              <a:lnSpc>
                <a:spcPct val="110000"/>
              </a:lnSpc>
              <a:buNone/>
            </a:pPr>
            <a:r>
              <a:rPr lang="en-US" b="1" dirty="0">
                <a:latin typeface="Calibri" panose="020F0502020204030204" pitchFamily="34" charset="0"/>
              </a:rPr>
              <a:t>Which class of resurrection does </a:t>
            </a:r>
            <a:r>
              <a:rPr lang="en-US" b="1">
                <a:latin typeface="Calibri" panose="020F0502020204030204" pitchFamily="34" charset="0"/>
              </a:rPr>
              <a:t>this event belong</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resurrection of the dead</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a:t>
            </a:r>
            <a:r>
              <a:rPr lang="en-US" altLang="en-US" sz="4800" b="1" dirty="0">
                <a:solidFill>
                  <a:srgbClr val="FFFFFF"/>
                </a:solidFill>
              </a:rPr>
              <a:t>Act of Soul-winning</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t>
            </a:r>
            <a:r>
              <a:rPr lang="en-GB" sz="2800" i="1" dirty="0">
                <a:latin typeface="Calibri" panose="020F0502020204030204" pitchFamily="34" charset="0"/>
                <a:ea typeface="Calibri" panose="020F0502020204030204" pitchFamily="34" charset="0"/>
                <a:cs typeface="Calibri" panose="020F0502020204030204" pitchFamily="34" charset="0"/>
              </a:rPr>
              <a:t>The Lord gave the word: great was the company of those that published it” </a:t>
            </a:r>
            <a:r>
              <a:rPr lang="en-GB" sz="2800" b="1" i="1" dirty="0">
                <a:latin typeface="Calibri" panose="020F0502020204030204" pitchFamily="34" charset="0"/>
                <a:ea typeface="Calibri" panose="020F0502020204030204" pitchFamily="34" charset="0"/>
                <a:cs typeface="Calibri" panose="020F0502020204030204" pitchFamily="34" charset="0"/>
              </a:rPr>
              <a:t>(Psalm 68:11).</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i="1" kern="1200" baseline="0" dirty="0"/>
              <a:t> Acts 16:1-10</a:t>
            </a:r>
            <a:endParaRPr lang="en-US" sz="2800" b="1" i="1" kern="1200" baseline="0"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756241"/>
            <a:ext cx="7534048" cy="5411227"/>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New Testament recounts the life and ministry of Jesus Christ, highlighting His mission (Acts 10:38). At the end of His earthly ministry, Jesus gave His disciples the Great Commission, instructing them to preach repentance and salvation to the world. This remains the primary mission of the Church. The early apostles exemplified this commitment</a:t>
            </a:r>
            <a:r>
              <a:rPr lang="en-US">
                <a:latin typeface="Calibri" panose="020F0502020204030204" pitchFamily="34" charset="0"/>
              </a:rPr>
              <a:t>, prioritizing </a:t>
            </a:r>
            <a:r>
              <a:rPr lang="en-US" dirty="0">
                <a:latin typeface="Calibri" panose="020F0502020204030204" pitchFamily="34" charset="0"/>
              </a:rPr>
              <a:t>evangelism over administrative tasks or social activities. The Lord calls every member of the Church to take up the responsibility of spreading the gospel.</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Title 1">
            <a:extLst>
              <a:ext uri="{FF2B5EF4-FFF2-40B4-BE49-F238E27FC236}">
                <a16:creationId xmlns:a16="http://schemas.microsoft.com/office/drawing/2014/main" id="{0DEA5782-C129-DF27-96E5-19CB6390B385}"/>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i="1" dirty="0">
                <a:solidFill>
                  <a:srgbClr val="FFFFFF"/>
                </a:solidFill>
                <a:latin typeface="Cambria" panose="02040503050406030204" pitchFamily="18" charset="0"/>
              </a:rPr>
              <a:t>John 14:6; 17:3;Matthew 28:19-20; Mark 16:15-16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The church’s mission is global evangelism; it is </a:t>
            </a:r>
            <a:r>
              <a:rPr lang="en-US" dirty="0"/>
              <a:t>a divine mandate, not an option.</a:t>
            </a:r>
            <a:endParaRPr lang="en-GB"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An exemplary life of holiness makes the gospel appealing to those we attempt to win.</a:t>
            </a: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A soul-winner must be spiritually ready.</a:t>
            </a: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A wise and gracious approach opens doors for the gospel to be received</a:t>
            </a:r>
            <a:r>
              <a:rPr lang="en-GB" dirty="0">
                <a:latin typeface="Calibri" panose="020F0502020204030204" pitchFamily="34" charset="0"/>
              </a:rPr>
              <a:t>.</a:t>
            </a:r>
          </a:p>
          <a:p>
            <a:pPr marL="514350" lvl="0" indent="-514350" algn="just" eaLnBrk="0" fontAlgn="base" hangingPunct="0">
              <a:lnSpc>
                <a:spcPct val="100000"/>
              </a:lnSpc>
              <a:spcBef>
                <a:spcPct val="0"/>
              </a:spcBef>
              <a:buFont typeface="+mj-lt"/>
              <a:buAutoNum type="arabicPeriod"/>
              <a:defRPr/>
            </a:pPr>
            <a:r>
              <a:rPr kumimoji="0" lang="en-US" i="0" u="none" strike="noStrike" kern="1200" cap="none" spc="0" normalizeH="0" baseline="0" noProof="0" dirty="0">
                <a:ln>
                  <a:noFill/>
                </a:ln>
                <a:effectLst/>
                <a:uLnTx/>
                <a:uFillTx/>
                <a:latin typeface="Calibri" panose="020F0502020204030204" pitchFamily="34" charset="0"/>
                <a:ea typeface="+mn-ea"/>
                <a:cs typeface="+mn-cs"/>
              </a:rPr>
              <a:t>As a steward, you must keep to the content of the gospel in its purity to ensure its truth is passed on to future generations.</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Reliance on the Spirit by meditation, prayer, and listening ensures success in soul-winning.</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Matt. 28:19-20; Mark 16:15; 2 Tim. 2:21-25;4:2-4; Col. 4:5-6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9355071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18232061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32234163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35238749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425857972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295572084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Soul-winning is the heartbeat of God and Christ’s central mission for His followers. It </a:t>
            </a:r>
            <a:r>
              <a:rPr lang="en-GB" b="1">
                <a:latin typeface="Calibri" panose="020F0502020204030204" pitchFamily="34" charset="0"/>
              </a:rPr>
              <a:t>requires compassion, </a:t>
            </a:r>
            <a:r>
              <a:rPr lang="en-GB" b="1" dirty="0">
                <a:latin typeface="Calibri" panose="020F0502020204030204" pitchFamily="34" charset="0"/>
              </a:rPr>
              <a:t>unwavering focus, and reliance on the Holy Spirit for guidance. Through obedience to the Great Commission, we fulfil God’s eternal plan to reconcile humanity to Himself. We should be diligent in spreading the gospel with passion, precision, and persistence, knowing that our labour in the Lord is not in vain (1 Corinthians 15:58).</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Choose one person this week as an evangelism target. Pray for him/her daily. Create an opportunity to share the gospel with him/her physically or over the phone. Come to share your testimony next Sunday</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TotalTime>
  <Words>549</Words>
  <Application>Microsoft Office PowerPoint</Application>
  <PresentationFormat>Widescreen</PresentationFormat>
  <Paragraphs>43</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987: The Act of Soul-winning</vt:lpstr>
      <vt:lpstr>INTRODUCTION</vt:lpstr>
      <vt:lpstr>Matt. 28:19-20; Mark 16:15; 2 Tim. 2:21-25;4:2-4; Col. 4:5-6 </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5</cp:revision>
  <dcterms:modified xsi:type="dcterms:W3CDTF">2025-01-13T09:30:08Z</dcterms:modified>
</cp:coreProperties>
</file>