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89" r:id="rId3"/>
    <p:sldId id="258" r:id="rId4"/>
    <p:sldId id="259" r:id="rId5"/>
    <p:sldId id="287" r:id="rId6"/>
    <p:sldId id="276" r:id="rId7"/>
    <p:sldId id="292" r:id="rId8"/>
    <p:sldId id="277" r:id="rId9"/>
    <p:sldId id="283" r:id="rId10"/>
    <p:sldId id="291" r:id="rId11"/>
    <p:sldId id="290"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CA6F9C-3A6E-4C04-8AA2-57A4437E633C}" v="161" dt="2025-01-16T19:51:23.0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51CA6F9C-3A6E-4C04-8AA2-57A4437E633C}"/>
    <pc:docChg chg="undo redo custSel addSld delSld modSld sldOrd">
      <pc:chgData name="DCLM NL" userId="57f3ed0d-ae9c-485c-9738-6351eaddc248" providerId="ADAL" clId="{51CA6F9C-3A6E-4C04-8AA2-57A4437E633C}" dt="2025-01-16T19:57:45.116" v="1082" actId="20577"/>
      <pc:docMkLst>
        <pc:docMk/>
      </pc:docMkLst>
      <pc:sldChg chg="modSp">
        <pc:chgData name="DCLM NL" userId="57f3ed0d-ae9c-485c-9738-6351eaddc248" providerId="ADAL" clId="{51CA6F9C-3A6E-4C04-8AA2-57A4437E633C}" dt="2025-01-16T19:42:54.915" v="893" actId="20577"/>
        <pc:sldMkLst>
          <pc:docMk/>
          <pc:sldMk cId="0" sldId="276"/>
        </pc:sldMkLst>
        <pc:graphicFrameChg chg="mod">
          <ac:chgData name="DCLM NL" userId="57f3ed0d-ae9c-485c-9738-6351eaddc248" providerId="ADAL" clId="{51CA6F9C-3A6E-4C04-8AA2-57A4437E633C}" dt="2025-01-16T19:42:54.915" v="893" actId="20577"/>
          <ac:graphicFrameMkLst>
            <pc:docMk/>
            <pc:sldMk cId="0" sldId="276"/>
            <ac:graphicFrameMk id="6" creationId="{00000000-0000-0000-0000-000000000000}"/>
          </ac:graphicFrameMkLst>
        </pc:graphicFrameChg>
      </pc:sldChg>
      <pc:sldChg chg="modSp mod">
        <pc:chgData name="DCLM NL" userId="57f3ed0d-ae9c-485c-9738-6351eaddc248" providerId="ADAL" clId="{51CA6F9C-3A6E-4C04-8AA2-57A4437E633C}" dt="2025-01-16T19:56:43.765" v="1068" actId="20577"/>
        <pc:sldMkLst>
          <pc:docMk/>
          <pc:sldMk cId="983311752" sldId="277"/>
        </pc:sldMkLst>
        <pc:spChg chg="mod">
          <ac:chgData name="DCLM NL" userId="57f3ed0d-ae9c-485c-9738-6351eaddc248" providerId="ADAL" clId="{51CA6F9C-3A6E-4C04-8AA2-57A4437E633C}" dt="2025-01-16T19:56:43.765" v="1068" actId="20577"/>
          <ac:spMkLst>
            <pc:docMk/>
            <pc:sldMk cId="983311752" sldId="277"/>
            <ac:spMk id="2" creationId="{00000000-0000-0000-0000-000000000000}"/>
          </ac:spMkLst>
        </pc:spChg>
        <pc:graphicFrameChg chg="mod">
          <ac:chgData name="DCLM NL" userId="57f3ed0d-ae9c-485c-9738-6351eaddc248" providerId="ADAL" clId="{51CA6F9C-3A6E-4C04-8AA2-57A4437E633C}" dt="2025-01-16T19:48:50.842" v="902" actId="20577"/>
          <ac:graphicFrameMkLst>
            <pc:docMk/>
            <pc:sldMk cId="983311752" sldId="277"/>
            <ac:graphicFrameMk id="6" creationId="{00000000-0000-0000-0000-000000000000}"/>
          </ac:graphicFrameMkLst>
        </pc:graphicFrameChg>
      </pc:sldChg>
      <pc:sldChg chg="modSp mod">
        <pc:chgData name="DCLM NL" userId="57f3ed0d-ae9c-485c-9738-6351eaddc248" providerId="ADAL" clId="{51CA6F9C-3A6E-4C04-8AA2-57A4437E633C}" dt="2025-01-16T19:49:17.712" v="904" actId="20577"/>
        <pc:sldMkLst>
          <pc:docMk/>
          <pc:sldMk cId="1647645489" sldId="283"/>
        </pc:sldMkLst>
        <pc:spChg chg="mod">
          <ac:chgData name="DCLM NL" userId="57f3ed0d-ae9c-485c-9738-6351eaddc248" providerId="ADAL" clId="{51CA6F9C-3A6E-4C04-8AA2-57A4437E633C}" dt="2025-01-16T19:49:17.712" v="904" actId="20577"/>
          <ac:spMkLst>
            <pc:docMk/>
            <pc:sldMk cId="1647645489" sldId="283"/>
            <ac:spMk id="2" creationId="{A3A51D66-29C9-B1FC-F56C-3F271253AAB9}"/>
          </ac:spMkLst>
        </pc:spChg>
      </pc:sldChg>
      <pc:sldChg chg="modSp mod">
        <pc:chgData name="DCLM NL" userId="57f3ed0d-ae9c-485c-9738-6351eaddc248" providerId="ADAL" clId="{51CA6F9C-3A6E-4C04-8AA2-57A4437E633C}" dt="2025-01-16T19:54:08.019" v="1058" actId="20577"/>
        <pc:sldMkLst>
          <pc:docMk/>
          <pc:sldMk cId="0" sldId="287"/>
        </pc:sldMkLst>
        <pc:spChg chg="mod">
          <ac:chgData name="DCLM NL" userId="57f3ed0d-ae9c-485c-9738-6351eaddc248" providerId="ADAL" clId="{51CA6F9C-3A6E-4C04-8AA2-57A4437E633C}" dt="2025-01-16T19:54:08.019" v="1058" actId="20577"/>
          <ac:spMkLst>
            <pc:docMk/>
            <pc:sldMk cId="0" sldId="287"/>
            <ac:spMk id="3" creationId="{00000000-0000-0000-0000-000000000000}"/>
          </ac:spMkLst>
        </pc:spChg>
      </pc:sldChg>
      <pc:sldChg chg="modSp mod">
        <pc:chgData name="DCLM NL" userId="57f3ed0d-ae9c-485c-9738-6351eaddc248" providerId="ADAL" clId="{51CA6F9C-3A6E-4C04-8AA2-57A4437E633C}" dt="2025-01-16T19:57:45.116" v="1082" actId="20577"/>
        <pc:sldMkLst>
          <pc:docMk/>
          <pc:sldMk cId="3147146620" sldId="288"/>
        </pc:sldMkLst>
        <pc:spChg chg="mod">
          <ac:chgData name="DCLM NL" userId="57f3ed0d-ae9c-485c-9738-6351eaddc248" providerId="ADAL" clId="{51CA6F9C-3A6E-4C04-8AA2-57A4437E633C}" dt="2025-01-16T19:57:45.116" v="1082" actId="20577"/>
          <ac:spMkLst>
            <pc:docMk/>
            <pc:sldMk cId="3147146620" sldId="288"/>
            <ac:spMk id="3" creationId="{5726220F-64AF-5D4E-529F-4F53CD27DA00}"/>
          </ac:spMkLst>
        </pc:spChg>
      </pc:sldChg>
      <pc:sldChg chg="modSp mod">
        <pc:chgData name="DCLM NL" userId="57f3ed0d-ae9c-485c-9738-6351eaddc248" providerId="ADAL" clId="{51CA6F9C-3A6E-4C04-8AA2-57A4437E633C}" dt="2025-01-13T09:27:28.075" v="709" actId="20577"/>
        <pc:sldMkLst>
          <pc:docMk/>
          <pc:sldMk cId="377924623" sldId="289"/>
        </pc:sldMkLst>
        <pc:spChg chg="mod">
          <ac:chgData name="DCLM NL" userId="57f3ed0d-ae9c-485c-9738-6351eaddc248" providerId="ADAL" clId="{51CA6F9C-3A6E-4C04-8AA2-57A4437E633C}" dt="2025-01-13T09:27:28.075" v="709" actId="20577"/>
          <ac:spMkLst>
            <pc:docMk/>
            <pc:sldMk cId="377924623" sldId="289"/>
            <ac:spMk id="3" creationId="{6DEB0319-2F33-756C-31F5-D197AB94285C}"/>
          </ac:spMkLst>
        </pc:spChg>
        <pc:spChg chg="mod">
          <ac:chgData name="DCLM NL" userId="57f3ed0d-ae9c-485c-9738-6351eaddc248" providerId="ADAL" clId="{51CA6F9C-3A6E-4C04-8AA2-57A4437E633C}" dt="2025-01-10T16:17:10.087" v="268" actId="20577"/>
          <ac:spMkLst>
            <pc:docMk/>
            <pc:sldMk cId="377924623" sldId="289"/>
            <ac:spMk id="5" creationId="{E326C756-B2C3-1FF9-8AFD-D2D65274DB6C}"/>
          </ac:spMkLst>
        </pc:spChg>
      </pc:sldChg>
      <pc:sldChg chg="modSp mod">
        <pc:chgData name="DCLM NL" userId="57f3ed0d-ae9c-485c-9738-6351eaddc248" providerId="ADAL" clId="{51CA6F9C-3A6E-4C04-8AA2-57A4437E633C}" dt="2025-01-16T19:56:27.907" v="1065" actId="20577"/>
        <pc:sldMkLst>
          <pc:docMk/>
          <pc:sldMk cId="83618345" sldId="290"/>
        </pc:sldMkLst>
        <pc:spChg chg="mod">
          <ac:chgData name="DCLM NL" userId="57f3ed0d-ae9c-485c-9738-6351eaddc248" providerId="ADAL" clId="{51CA6F9C-3A6E-4C04-8AA2-57A4437E633C}" dt="2025-01-16T19:56:27.907" v="1065" actId="20577"/>
          <ac:spMkLst>
            <pc:docMk/>
            <pc:sldMk cId="83618345" sldId="290"/>
            <ac:spMk id="2" creationId="{DC81E0E0-142C-FCF2-C8EA-E324FED87DD0}"/>
          </ac:spMkLst>
        </pc:spChg>
      </pc:sldChg>
      <pc:sldChg chg="modSp add del mod">
        <pc:chgData name="DCLM NL" userId="57f3ed0d-ae9c-485c-9738-6351eaddc248" providerId="ADAL" clId="{51CA6F9C-3A6E-4C04-8AA2-57A4437E633C}" dt="2025-01-16T19:56:28.810" v="1066" actId="47"/>
        <pc:sldMkLst>
          <pc:docMk/>
          <pc:sldMk cId="2939722337" sldId="291"/>
        </pc:sldMkLst>
        <pc:spChg chg="mod">
          <ac:chgData name="DCLM NL" userId="57f3ed0d-ae9c-485c-9738-6351eaddc248" providerId="ADAL" clId="{51CA6F9C-3A6E-4C04-8AA2-57A4437E633C}" dt="2025-01-16T19:49:21.785" v="905" actId="20577"/>
          <ac:spMkLst>
            <pc:docMk/>
            <pc:sldMk cId="2939722337" sldId="291"/>
            <ac:spMk id="2" creationId="{B2FEF807-0A5A-9D35-C49B-8EC334851F2E}"/>
          </ac:spMkLst>
        </pc:spChg>
      </pc:sldChg>
      <pc:sldChg chg="modSp add mod ord">
        <pc:chgData name="DCLM NL" userId="57f3ed0d-ae9c-485c-9738-6351eaddc248" providerId="ADAL" clId="{51CA6F9C-3A6E-4C04-8AA2-57A4437E633C}" dt="2025-01-16T19:55:15.841" v="1061" actId="20577"/>
        <pc:sldMkLst>
          <pc:docMk/>
          <pc:sldMk cId="1496636655" sldId="292"/>
        </pc:sldMkLst>
        <pc:spChg chg="mod">
          <ac:chgData name="DCLM NL" userId="57f3ed0d-ae9c-485c-9738-6351eaddc248" providerId="ADAL" clId="{51CA6F9C-3A6E-4C04-8AA2-57A4437E633C}" dt="2025-01-16T19:55:15.841" v="1061" actId="20577"/>
          <ac:spMkLst>
            <pc:docMk/>
            <pc:sldMk cId="1496636655" sldId="292"/>
            <ac:spMk id="2" creationId="{8B5593FC-A334-2C40-F804-379EC13B4F72}"/>
          </ac:spMkLst>
        </pc:spChg>
        <pc:graphicFrameChg chg="mod">
          <ac:chgData name="DCLM NL" userId="57f3ed0d-ae9c-485c-9738-6351eaddc248" providerId="ADAL" clId="{51CA6F9C-3A6E-4C04-8AA2-57A4437E633C}" dt="2025-01-16T19:51:23.034" v="920" actId="20577"/>
          <ac:graphicFrameMkLst>
            <pc:docMk/>
            <pc:sldMk cId="1496636655" sldId="292"/>
            <ac:graphicFrameMk id="6" creationId="{126B2D8D-FB54-7DB7-7D99-F1CEBB1A4561}"/>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Why is it important to know God?</a:t>
          </a:r>
          <a:r>
            <a:rPr lang="en-US" sz="3200" b="0" i="1" dirty="0"/>
            <a:t> </a:t>
          </a:r>
          <a:r>
            <a:rPr lang="en-US" sz="3200" b="1" i="1" dirty="0"/>
            <a:t> Dan 11:32 Hosea 4:6; Isa 5:13-14 Rom 1:28-29</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alternatives have men made beside God</a:t>
          </a:r>
          <a:r>
            <a:rPr lang="en-GB" sz="3200" b="0" i="1" dirty="0"/>
            <a:t>? </a:t>
          </a:r>
          <a:r>
            <a:rPr lang="en-GB" sz="3200" b="1" i="1" dirty="0"/>
            <a:t>Acts 17:16,22,23; Rom 1:21-25; Phi 3:18,19; Pro 18:10,11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it dangerous to deny the existence of God</a:t>
          </a:r>
          <a:r>
            <a:rPr lang="en-GB" sz="3200" b="0" i="1" dirty="0"/>
            <a:t>? </a:t>
          </a:r>
          <a:r>
            <a:rPr lang="en-GB" sz="3200" b="1" i="1" dirty="0"/>
            <a:t>Rom 1:25; Psalm 10:2-11; 14:1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Mention four names of God and what they signify</a:t>
          </a:r>
          <a:r>
            <a:rPr lang="en-GB" sz="3200" b="0" i="1" kern="1200" dirty="0"/>
            <a:t>.</a:t>
          </a:r>
          <a:r>
            <a:rPr lang="en-GB" sz="3200" b="1" i="1" kern="1200" dirty="0"/>
            <a:t> Judges 6:23-24; Gen 22:13-14, Gen 17:1</a:t>
          </a:r>
          <a:r>
            <a:rPr lang="en-GB" sz="3200" b="1" i="1" kern="1200" dirty="0">
              <a:solidFill>
                <a:prstClr val="black">
                  <a:hueOff val="0"/>
                  <a:satOff val="0"/>
                  <a:lumOff val="0"/>
                  <a:alphaOff val="0"/>
                </a:prstClr>
              </a:solidFill>
              <a:latin typeface="Calibri"/>
              <a:ea typeface="+mn-ea"/>
              <a:cs typeface="+mn-cs"/>
            </a:rPr>
            <a:t>;</a:t>
          </a:r>
          <a:r>
            <a:rPr lang="en-US" sz="3200" b="1" i="1" kern="1200" dirty="0">
              <a:solidFill>
                <a:prstClr val="black">
                  <a:hueOff val="0"/>
                  <a:satOff val="0"/>
                  <a:lumOff val="0"/>
                  <a:alphaOff val="0"/>
                </a:prstClr>
              </a:solidFill>
              <a:latin typeface="Calibri"/>
              <a:ea typeface="+mn-ea"/>
              <a:cs typeface="+mn-cs"/>
            </a:rPr>
            <a:t> Exo 15:26</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can we learn from God’s sovereignty, omnipotence, omniscience and omnipresence?</a:t>
          </a:r>
          <a:r>
            <a:rPr lang="en-GB" sz="3200" b="1" i="1" kern="1200" dirty="0"/>
            <a:t> Col 1:16- 17; </a:t>
          </a:r>
          <a:r>
            <a:rPr lang="en-US" sz="3200" b="1" i="1" kern="1200" dirty="0">
              <a:solidFill>
                <a:prstClr val="black">
                  <a:hueOff val="0"/>
                  <a:satOff val="0"/>
                  <a:lumOff val="0"/>
                  <a:alphaOff val="0"/>
                </a:prstClr>
              </a:solidFill>
              <a:latin typeface="Calibri"/>
              <a:ea typeface="+mn-ea"/>
              <a:cs typeface="+mn-cs"/>
            </a:rPr>
            <a:t>Ps 62:11;139:4,6-10</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challenge does the holiness of God pose to every believer?</a:t>
          </a:r>
          <a:r>
            <a:rPr lang="en-GB" sz="3200" b="1" i="1" kern="1200" dirty="0"/>
            <a:t>     </a:t>
          </a:r>
          <a:r>
            <a:rPr lang="en-US" sz="3200" b="1" i="1" kern="1200" dirty="0"/>
            <a:t>        </a:t>
          </a:r>
          <a:r>
            <a:rPr lang="en-US" sz="3200" b="1" i="1" kern="1200" dirty="0" err="1"/>
            <a:t>Hab</a:t>
          </a:r>
          <a:r>
            <a:rPr lang="en-US" sz="3200" b="1" i="1" kern="1200" dirty="0"/>
            <a:t> 1:13</a:t>
          </a:r>
          <a:r>
            <a:rPr lang="en-GB" sz="3200" b="1" i="1" kern="1200" dirty="0"/>
            <a:t>; </a:t>
          </a:r>
          <a:r>
            <a:rPr lang="en-US" sz="3200" b="1" i="1" kern="1200" dirty="0"/>
            <a:t>1 Pet 1:15-16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53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Why is it important to know God?</a:t>
          </a:r>
          <a:r>
            <a:rPr lang="en-US" sz="3200" b="0" i="1" kern="1200" dirty="0"/>
            <a:t> </a:t>
          </a:r>
          <a:r>
            <a:rPr lang="en-US" sz="3200" b="1" i="1" kern="1200" dirty="0"/>
            <a:t> Dan 11:32 Hosea 4:6; Isa 5:13-14 Rom 1:28-29</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alternatives have men made beside God</a:t>
          </a:r>
          <a:r>
            <a:rPr lang="en-GB" sz="3200" b="0" i="1" kern="1200" dirty="0"/>
            <a:t>? </a:t>
          </a:r>
          <a:r>
            <a:rPr lang="en-GB" sz="3200" b="1" i="1" kern="1200" dirty="0"/>
            <a:t>Acts 17:16,22,23; Rom 1:21-25; Phi 3:18,19; Pro 18:10,11</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it dangerous to deny the existence of God</a:t>
          </a:r>
          <a:r>
            <a:rPr lang="en-GB" sz="3200" b="0" i="1" kern="1200" dirty="0"/>
            <a:t>? </a:t>
          </a:r>
          <a:r>
            <a:rPr lang="en-GB" sz="3200" b="1" i="1" kern="1200" dirty="0"/>
            <a:t>Rom 1:25; Psalm 10:2-11; 14:1</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Mention four names of God and what they signify</a:t>
          </a:r>
          <a:r>
            <a:rPr lang="en-GB" sz="3200" b="0" i="1" kern="1200" dirty="0"/>
            <a:t>.</a:t>
          </a:r>
          <a:r>
            <a:rPr lang="en-GB" sz="3200" b="1" i="1" kern="1200" dirty="0"/>
            <a:t> Judges 6:23-24; Gen 22:13-14, Gen 17:1</a:t>
          </a:r>
          <a:r>
            <a:rPr lang="en-GB" sz="3200" b="1" i="1" kern="1200" dirty="0">
              <a:solidFill>
                <a:prstClr val="black">
                  <a:hueOff val="0"/>
                  <a:satOff val="0"/>
                  <a:lumOff val="0"/>
                  <a:alphaOff val="0"/>
                </a:prstClr>
              </a:solidFill>
              <a:latin typeface="Calibri"/>
              <a:ea typeface="+mn-ea"/>
              <a:cs typeface="+mn-cs"/>
            </a:rPr>
            <a:t>;</a:t>
          </a:r>
          <a:r>
            <a:rPr lang="en-US" sz="3200" b="1" i="1" kern="1200" dirty="0">
              <a:solidFill>
                <a:prstClr val="black">
                  <a:hueOff val="0"/>
                  <a:satOff val="0"/>
                  <a:lumOff val="0"/>
                  <a:alphaOff val="0"/>
                </a:prstClr>
              </a:solidFill>
              <a:latin typeface="Calibri"/>
              <a:ea typeface="+mn-ea"/>
              <a:cs typeface="+mn-cs"/>
            </a:rPr>
            <a:t> Exo 15:26</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God’s sovereignty, omnipotence, omniscience and omnipresence?</a:t>
          </a:r>
          <a:r>
            <a:rPr lang="en-GB" sz="3200" b="1" i="1" kern="1200" dirty="0"/>
            <a:t> Col 1:16- 17; </a:t>
          </a:r>
          <a:r>
            <a:rPr lang="en-US" sz="3200" b="1" i="1" kern="1200" dirty="0">
              <a:solidFill>
                <a:prstClr val="black">
                  <a:hueOff val="0"/>
                  <a:satOff val="0"/>
                  <a:lumOff val="0"/>
                  <a:alphaOff val="0"/>
                </a:prstClr>
              </a:solidFill>
              <a:latin typeface="Calibri"/>
              <a:ea typeface="+mn-ea"/>
              <a:cs typeface="+mn-cs"/>
            </a:rPr>
            <a:t>Ps 62:11;139:4,6-10</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8876" y="1387"/>
          <a:ext cx="6342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6592" y="502717"/>
          <a:ext cx="6342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challenge does the holiness of God pose to every believer?</a:t>
          </a:r>
          <a:r>
            <a:rPr lang="en-GB" sz="3200" b="1" i="1" kern="1200" dirty="0"/>
            <a:t>     </a:t>
          </a:r>
          <a:r>
            <a:rPr lang="en-US" sz="3200" b="1" i="1" kern="1200" dirty="0"/>
            <a:t>        </a:t>
          </a:r>
          <a:r>
            <a:rPr lang="en-US" sz="3200" b="1" i="1" kern="1200" dirty="0" err="1"/>
            <a:t>Hab</a:t>
          </a:r>
          <a:r>
            <a:rPr lang="en-US" sz="3200" b="1" i="1" kern="1200" dirty="0"/>
            <a:t> 1:13</a:t>
          </a:r>
          <a:r>
            <a:rPr lang="en-GB" sz="3200" b="1" i="1" kern="1200" dirty="0"/>
            <a:t>; </a:t>
          </a:r>
          <a:r>
            <a:rPr lang="en-US" sz="3200" b="1" i="1" kern="1200" dirty="0"/>
            <a:t>1 Pet 1:15-16 </a:t>
          </a:r>
          <a:endParaRPr lang="en-GB" altLang="en-US" sz="3200" b="1" i="1" kern="1200" dirty="0">
            <a:solidFill>
              <a:prstClr val="black">
                <a:hueOff val="0"/>
                <a:satOff val="0"/>
                <a:lumOff val="0"/>
                <a:alphaOff val="0"/>
              </a:prstClr>
            </a:solidFill>
            <a:latin typeface="Calibri"/>
            <a:ea typeface="+mn-ea"/>
            <a:cs typeface="+mn-cs"/>
          </a:endParaRPr>
        </a:p>
      </dsp:txBody>
      <dsp:txXfrm>
        <a:off x="2649886" y="596011"/>
        <a:ext cx="6155771"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16/01/2025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16/01/2025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16/01/2025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16/01/2025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26-01-2025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dirty="0">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LAST STUDY</a:t>
            </a:r>
            <a:endParaRPr lang="en-GB" sz="2800" dirty="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i="1" dirty="0">
                <a:solidFill>
                  <a:schemeClr val="bg1">
                    <a:lumMod val="65000"/>
                  </a:schemeClr>
                </a:solidFill>
              </a:rPr>
              <a:t>Choose one person this week as an evangelism target. Pray for him/her daily. Create an opportunity to share the gospel with him/her physically or over the phone. Come to share your testimony next Sunday.</a:t>
            </a:r>
          </a:p>
          <a:p>
            <a:pPr marL="0" indent="0" algn="ctr">
              <a:lnSpc>
                <a:spcPct val="100000"/>
              </a:lnSpc>
              <a:buNone/>
            </a:pPr>
            <a:r>
              <a:rPr lang="en-US" b="1" dirty="0"/>
              <a:t>Share your testimony on your experience with </a:t>
            </a:r>
            <a:r>
              <a:rPr lang="en-US" b="1"/>
              <a:t>your evangelism contact </a:t>
            </a:r>
            <a:r>
              <a:rPr lang="en-US" b="1" dirty="0"/>
              <a:t>of last week</a:t>
            </a:r>
            <a:r>
              <a:rPr lang="en-US" b="1" dirty="0">
                <a:latin typeface="Calibri" panose="020F0502020204030204" pitchFamily="34" charset="0"/>
              </a:rPr>
              <a:t>.</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GB" altLang="en-GB" sz="2800" b="1" i="1" dirty="0">
                <a:solidFill>
                  <a:srgbClr val="FFFFFF"/>
                </a:solidFill>
                <a:latin typeface="Cambria" panose="02040503050406030204" pitchFamily="18" charset="0"/>
                <a:ea typeface="Cambria" panose="02040503050406030204" pitchFamily="18" charset="0"/>
              </a:rPr>
              <a:t>The act </a:t>
            </a:r>
            <a:r>
              <a:rPr lang="en-GB" altLang="en-GB" sz="2800" b="1" i="1">
                <a:solidFill>
                  <a:srgbClr val="FFFFFF"/>
                </a:solidFill>
                <a:latin typeface="Cambria" panose="02040503050406030204" pitchFamily="18" charset="0"/>
                <a:ea typeface="Cambria" panose="02040503050406030204" pitchFamily="18" charset="0"/>
              </a:rPr>
              <a:t>of soul-winning</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nature and attributes of God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“God is a Spirit: and they that worship him must worship him in spirit and in truth”</a:t>
            </a:r>
            <a:r>
              <a:rPr lang="en-GB" sz="2800" i="1" dirty="0"/>
              <a:t> </a:t>
            </a:r>
            <a:r>
              <a:rPr lang="en-GB" sz="2800" b="1" i="1" dirty="0"/>
              <a:t>(John 4:24).</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Psalm 139:1-16; Isaiah 40:9-28</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731520"/>
            <a:ext cx="7534048" cy="5230882"/>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Man is born with an innate awareness of God because God created in man the instinct to know Him. Understanding God’s nature and attributes is essential, as no individual, nation, or church can rise above their concept of God. Wherever there is a proper understanding of God, there is prosperity, peace, spiritual growth, and material blessings.  Daniel rightly said, “</a:t>
            </a:r>
            <a:r>
              <a:rPr lang="en-US" b="1" dirty="0">
                <a:latin typeface="Calibri" panose="020F0502020204030204" pitchFamily="34" charset="0"/>
              </a:rPr>
              <a:t>The people that do know their God shall be strong and do exploits</a:t>
            </a:r>
            <a:r>
              <a:rPr lang="en-US" dirty="0">
                <a:latin typeface="Calibri" panose="020F0502020204030204" pitchFamily="34" charset="0"/>
              </a:rPr>
              <a:t>” (Dan 11:32). The more you know God, the deeper your spiritual growth and the more significant your progress in life.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517510" cy="595274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can know God through faith; yet man has devised false concepts of God through pride, ignorance, unbelief and hardness of heart.</a:t>
            </a: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God’s nature is revealed through His names, such as Elohim (The Strong One), Jehovah-</a:t>
            </a:r>
            <a:r>
              <a:rPr lang="en-US" dirty="0" err="1">
                <a:latin typeface="Calibri" panose="020F0502020204030204" pitchFamily="34" charset="0"/>
              </a:rPr>
              <a:t>Nissi</a:t>
            </a:r>
            <a:r>
              <a:rPr lang="en-US" dirty="0">
                <a:latin typeface="Calibri" panose="020F0502020204030204" pitchFamily="34" charset="0"/>
              </a:rPr>
              <a:t> (The Lord Our Banner), Jehovah-Rapha (The Lord Who Heals), Jehovah-Jireh (The Lord Who Provides), Jehovah-</a:t>
            </a:r>
            <a:r>
              <a:rPr lang="en-US" dirty="0" err="1">
                <a:latin typeface="Calibri" panose="020F0502020204030204" pitchFamily="34" charset="0"/>
              </a:rPr>
              <a:t>Ra’ah</a:t>
            </a:r>
            <a:r>
              <a:rPr lang="en-US" dirty="0">
                <a:latin typeface="Calibri" panose="020F0502020204030204" pitchFamily="34" charset="0"/>
              </a:rPr>
              <a:t> (The Lord Our Shepherd) etc.</a:t>
            </a: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God’s attributes reveal His perfect nature and call His people to live in holiness, worshipping and serving Him in spirit and truth.</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GB" sz="2800" b="1" i="1" dirty="0">
                <a:solidFill>
                  <a:srgbClr val="FFFFFF"/>
                </a:solidFill>
                <a:latin typeface="Cambria" panose="02040503050406030204" pitchFamily="18" charset="0"/>
              </a:rPr>
              <a:t>Rom 1:21-25; Gen</a:t>
            </a:r>
            <a:br>
              <a:rPr lang="en-GB" sz="2800" b="1" i="1" dirty="0">
                <a:solidFill>
                  <a:srgbClr val="FFFFFF"/>
                </a:solidFill>
                <a:latin typeface="Cambria" panose="02040503050406030204" pitchFamily="18" charset="0"/>
              </a:rPr>
            </a:br>
            <a:r>
              <a:rPr lang="en-GB" sz="2800" b="1" i="1" dirty="0">
                <a:solidFill>
                  <a:srgbClr val="FFFFFF"/>
                </a:solidFill>
                <a:latin typeface="Cambria" panose="02040503050406030204" pitchFamily="18" charset="0"/>
              </a:rPr>
              <a:t>22:14; Exo 6:3; 15:26; Isa 40:9-17,21-</a:t>
            </a:r>
            <a:br>
              <a:rPr lang="en-GB" sz="2800" b="1" i="1" dirty="0">
                <a:solidFill>
                  <a:srgbClr val="FFFFFF"/>
                </a:solidFill>
                <a:latin typeface="Cambria" panose="02040503050406030204" pitchFamily="18" charset="0"/>
              </a:rPr>
            </a:br>
            <a:r>
              <a:rPr lang="en-GB" sz="2800" b="1" i="1" dirty="0">
                <a:solidFill>
                  <a:srgbClr val="FFFFFF"/>
                </a:solidFill>
                <a:latin typeface="Cambria" panose="02040503050406030204" pitchFamily="18" charset="0"/>
              </a:rPr>
              <a:t>28;  Dan 4:35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6600877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51458684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57448015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59552587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352049078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A20E-55F8-7BD1-0AAA-C02279BFB5B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21F318B-B257-63D3-75D3-F270879737D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FA161E2-A26C-8FAE-B92D-EFFC4DBA9D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FB3D44E-1CBC-8C3D-DCDB-60826B41770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01F28A-8337-659A-86DF-6E7443BD31D1}"/>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C81E0E0-142C-FCF2-C8EA-E324FED87DD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C761509-EA1F-F67D-F8B8-41AE4ED6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6CDC95F-BE22-4A9C-0989-E0C60F107A58}"/>
              </a:ext>
            </a:extLst>
          </p:cNvPr>
          <p:cNvGraphicFramePr>
            <a:graphicFrameLocks noGrp="1"/>
          </p:cNvGraphicFramePr>
          <p:nvPr>
            <p:ph idx="1"/>
            <p:extLst>
              <p:ext uri="{D42A27DB-BD31-4B8C-83A1-F6EECF244321}">
                <p14:modId xmlns:p14="http://schemas.microsoft.com/office/powerpoint/2010/main" val="26638679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618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 To experience the fullness of God’s grace, love, power, and goodness, we must first reject all unscriptural views that distort His true nature. By understanding God as He has revealed Himself through His names and attributes, we draw closer to Him and partake in the blessings He offers. Only by aligning our lives with His nature can we fully experience the richness of His presence and power.</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The attributes of God are divided into two categories. Those that man can share with Him are called ‘communicable attributes’, e.g., holiness. Those that man does not share with Him are called ‘incommunicable attributes’, e.g., omniscience </a:t>
            </a:r>
            <a:r>
              <a:rPr lang="en-US" b="1">
                <a:latin typeface="Calibri" panose="020F0502020204030204" pitchFamily="34" charset="0"/>
              </a:rPr>
              <a:t>(all-knowing).</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Make a list of other attributes in both categories.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613</Words>
  <Application>Microsoft Office PowerPoint</Application>
  <PresentationFormat>Widescreen</PresentationFormat>
  <Paragraphs>36</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988: The nature and attributes of God</vt:lpstr>
      <vt:lpstr>INTRODUCTION</vt:lpstr>
      <vt:lpstr>Rom 1:21-25; Gen 22:14; Exo 6:3; 15:26; Isa 40:9-17,21- 28;  Dan 4:35</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64</cp:revision>
  <dcterms:modified xsi:type="dcterms:W3CDTF">2025-01-16T19:57:49Z</dcterms:modified>
</cp:coreProperties>
</file>