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89" r:id="rId3"/>
    <p:sldId id="258" r:id="rId4"/>
    <p:sldId id="259" r:id="rId5"/>
    <p:sldId id="287" r:id="rId6"/>
    <p:sldId id="277" r:id="rId7"/>
    <p:sldId id="292" r:id="rId8"/>
    <p:sldId id="290" r:id="rId9"/>
    <p:sldId id="291" r:id="rId10"/>
    <p:sldId id="28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05F2CA-A251-4853-9ABE-0EB9AE57E653}" v="369" dt="2025-01-13T09:07:04.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7B05F2CA-A251-4853-9ABE-0EB9AE57E653}"/>
    <pc:docChg chg="undo custSel delSld modSld">
      <pc:chgData name="DCLM NL" userId="57f3ed0d-ae9c-485c-9738-6351eaddc248" providerId="ADAL" clId="{7B05F2CA-A251-4853-9ABE-0EB9AE57E653}" dt="2025-01-13T09:32:22.087" v="1989" actId="20577"/>
      <pc:docMkLst>
        <pc:docMk/>
      </pc:docMkLst>
      <pc:sldChg chg="modSp mod">
        <pc:chgData name="DCLM NL" userId="57f3ed0d-ae9c-485c-9738-6351eaddc248" providerId="ADAL" clId="{7B05F2CA-A251-4853-9ABE-0EB9AE57E653}" dt="2025-01-13T08:11:05.199" v="53" actId="6549"/>
        <pc:sldMkLst>
          <pc:docMk/>
          <pc:sldMk cId="0" sldId="259"/>
        </pc:sldMkLst>
        <pc:spChg chg="mod">
          <ac:chgData name="DCLM NL" userId="57f3ed0d-ae9c-485c-9738-6351eaddc248" providerId="ADAL" clId="{7B05F2CA-A251-4853-9ABE-0EB9AE57E653}" dt="2025-01-13T08:11:05.199" v="53" actId="6549"/>
          <ac:spMkLst>
            <pc:docMk/>
            <pc:sldMk cId="0" sldId="259"/>
            <ac:spMk id="3" creationId="{00000000-0000-0000-0000-000000000000}"/>
          </ac:spMkLst>
        </pc:spChg>
      </pc:sldChg>
      <pc:sldChg chg="modSp mod">
        <pc:chgData name="DCLM NL" userId="57f3ed0d-ae9c-485c-9738-6351eaddc248" providerId="ADAL" clId="{7B05F2CA-A251-4853-9ABE-0EB9AE57E653}" dt="2025-01-13T09:10:37.145" v="1943" actId="6549"/>
        <pc:sldMkLst>
          <pc:docMk/>
          <pc:sldMk cId="0" sldId="269"/>
        </pc:sldMkLst>
        <pc:spChg chg="mod">
          <ac:chgData name="DCLM NL" userId="57f3ed0d-ae9c-485c-9738-6351eaddc248" providerId="ADAL" clId="{7B05F2CA-A251-4853-9ABE-0EB9AE57E653}" dt="2025-01-13T09:10:37.145" v="1943" actId="6549"/>
          <ac:spMkLst>
            <pc:docMk/>
            <pc:sldMk cId="0" sldId="269"/>
            <ac:spMk id="3" creationId="{00000000-0000-0000-0000-000000000000}"/>
          </ac:spMkLst>
        </pc:spChg>
      </pc:sldChg>
      <pc:sldChg chg="modSp">
        <pc:chgData name="DCLM NL" userId="57f3ed0d-ae9c-485c-9738-6351eaddc248" providerId="ADAL" clId="{7B05F2CA-A251-4853-9ABE-0EB9AE57E653}" dt="2025-01-13T08:25:45.768" v="680" actId="20577"/>
        <pc:sldMkLst>
          <pc:docMk/>
          <pc:sldMk cId="983311752" sldId="277"/>
        </pc:sldMkLst>
        <pc:graphicFrameChg chg="mod">
          <ac:chgData name="DCLM NL" userId="57f3ed0d-ae9c-485c-9738-6351eaddc248" providerId="ADAL" clId="{7B05F2CA-A251-4853-9ABE-0EB9AE57E653}" dt="2025-01-13T08:25:45.768" v="680" actId="20577"/>
          <ac:graphicFrameMkLst>
            <pc:docMk/>
            <pc:sldMk cId="983311752" sldId="277"/>
            <ac:graphicFrameMk id="6" creationId="{00000000-0000-0000-0000-000000000000}"/>
          </ac:graphicFrameMkLst>
        </pc:graphicFrameChg>
      </pc:sldChg>
      <pc:sldChg chg="modSp">
        <pc:chgData name="DCLM NL" userId="57f3ed0d-ae9c-485c-9738-6351eaddc248" providerId="ADAL" clId="{7B05F2CA-A251-4853-9ABE-0EB9AE57E653}" dt="2025-01-13T08:49:03.390" v="999" actId="20577"/>
        <pc:sldMkLst>
          <pc:docMk/>
          <pc:sldMk cId="1247150552" sldId="281"/>
        </pc:sldMkLst>
        <pc:graphicFrameChg chg="mod">
          <ac:chgData name="DCLM NL" userId="57f3ed0d-ae9c-485c-9738-6351eaddc248" providerId="ADAL" clId="{7B05F2CA-A251-4853-9ABE-0EB9AE57E653}" dt="2025-01-13T08:49:03.390" v="999" actId="20577"/>
          <ac:graphicFrameMkLst>
            <pc:docMk/>
            <pc:sldMk cId="1247150552" sldId="281"/>
            <ac:graphicFrameMk id="6" creationId="{937F4123-5D0C-8071-8A3A-F5F671986BB4}"/>
          </ac:graphicFrameMkLst>
        </pc:graphicFrameChg>
      </pc:sldChg>
      <pc:sldChg chg="del">
        <pc:chgData name="DCLM NL" userId="57f3ed0d-ae9c-485c-9738-6351eaddc248" providerId="ADAL" clId="{7B05F2CA-A251-4853-9ABE-0EB9AE57E653}" dt="2025-01-13T08:49:38.374" v="1000" actId="2696"/>
        <pc:sldMkLst>
          <pc:docMk/>
          <pc:sldMk cId="3883173034" sldId="285"/>
        </pc:sldMkLst>
      </pc:sldChg>
      <pc:sldChg chg="modSp mod">
        <pc:chgData name="DCLM NL" userId="57f3ed0d-ae9c-485c-9738-6351eaddc248" providerId="ADAL" clId="{7B05F2CA-A251-4853-9ABE-0EB9AE57E653}" dt="2025-01-13T08:23:00.851" v="632" actId="6549"/>
        <pc:sldMkLst>
          <pc:docMk/>
          <pc:sldMk cId="0" sldId="287"/>
        </pc:sldMkLst>
        <pc:spChg chg="mod">
          <ac:chgData name="DCLM NL" userId="57f3ed0d-ae9c-485c-9738-6351eaddc248" providerId="ADAL" clId="{7B05F2CA-A251-4853-9ABE-0EB9AE57E653}" dt="2025-01-13T08:23:00.851" v="632" actId="6549"/>
          <ac:spMkLst>
            <pc:docMk/>
            <pc:sldMk cId="0" sldId="287"/>
            <ac:spMk id="3" creationId="{00000000-0000-0000-0000-000000000000}"/>
          </ac:spMkLst>
        </pc:spChg>
      </pc:sldChg>
      <pc:sldChg chg="modSp mod">
        <pc:chgData name="DCLM NL" userId="57f3ed0d-ae9c-485c-9738-6351eaddc248" providerId="ADAL" clId="{7B05F2CA-A251-4853-9ABE-0EB9AE57E653}" dt="2025-01-13T09:08:52.447" v="1918" actId="6549"/>
        <pc:sldMkLst>
          <pc:docMk/>
          <pc:sldMk cId="3147146620" sldId="288"/>
        </pc:sldMkLst>
        <pc:spChg chg="mod">
          <ac:chgData name="DCLM NL" userId="57f3ed0d-ae9c-485c-9738-6351eaddc248" providerId="ADAL" clId="{7B05F2CA-A251-4853-9ABE-0EB9AE57E653}" dt="2025-01-13T09:08:52.447" v="1918" actId="6549"/>
          <ac:spMkLst>
            <pc:docMk/>
            <pc:sldMk cId="3147146620" sldId="288"/>
            <ac:spMk id="3" creationId="{5726220F-64AF-5D4E-529F-4F53CD27DA00}"/>
          </ac:spMkLst>
        </pc:spChg>
      </pc:sldChg>
      <pc:sldChg chg="modSp mod">
        <pc:chgData name="DCLM NL" userId="57f3ed0d-ae9c-485c-9738-6351eaddc248" providerId="ADAL" clId="{7B05F2CA-A251-4853-9ABE-0EB9AE57E653}" dt="2025-01-13T09:32:22.087" v="1989" actId="20577"/>
        <pc:sldMkLst>
          <pc:docMk/>
          <pc:sldMk cId="377924623" sldId="289"/>
        </pc:sldMkLst>
        <pc:spChg chg="mod">
          <ac:chgData name="DCLM NL" userId="57f3ed0d-ae9c-485c-9738-6351eaddc248" providerId="ADAL" clId="{7B05F2CA-A251-4853-9ABE-0EB9AE57E653}" dt="2025-01-13T09:32:22.087" v="1989" actId="20577"/>
          <ac:spMkLst>
            <pc:docMk/>
            <pc:sldMk cId="377924623" sldId="289"/>
            <ac:spMk id="3" creationId="{6DEB0319-2F33-756C-31F5-D197AB94285C}"/>
          </ac:spMkLst>
        </pc:spChg>
        <pc:spChg chg="mod">
          <ac:chgData name="DCLM NL" userId="57f3ed0d-ae9c-485c-9738-6351eaddc248" providerId="ADAL" clId="{7B05F2CA-A251-4853-9ABE-0EB9AE57E653}" dt="2025-01-10T16:22:00.236" v="34" actId="20577"/>
          <ac:spMkLst>
            <pc:docMk/>
            <pc:sldMk cId="377924623" sldId="289"/>
            <ac:spMk id="5" creationId="{E326C756-B2C3-1FF9-8AFD-D2D65274DB6C}"/>
          </ac:spMkLst>
        </pc:spChg>
      </pc:sldChg>
      <pc:sldChg chg="modSp">
        <pc:chgData name="DCLM NL" userId="57f3ed0d-ae9c-485c-9738-6351eaddc248" providerId="ADAL" clId="{7B05F2CA-A251-4853-9ABE-0EB9AE57E653}" dt="2025-01-13T08:40:40.851" v="845" actId="20577"/>
        <pc:sldMkLst>
          <pc:docMk/>
          <pc:sldMk cId="3563906905" sldId="290"/>
        </pc:sldMkLst>
        <pc:graphicFrameChg chg="mod">
          <ac:chgData name="DCLM NL" userId="57f3ed0d-ae9c-485c-9738-6351eaddc248" providerId="ADAL" clId="{7B05F2CA-A251-4853-9ABE-0EB9AE57E653}" dt="2025-01-13T08:40:40.851" v="845" actId="20577"/>
          <ac:graphicFrameMkLst>
            <pc:docMk/>
            <pc:sldMk cId="3563906905" sldId="290"/>
            <ac:graphicFrameMk id="6" creationId="{007E2ABB-0CB9-84AB-DD75-7241912A6A3B}"/>
          </ac:graphicFrameMkLst>
        </pc:graphicFrameChg>
      </pc:sldChg>
      <pc:sldChg chg="modSp">
        <pc:chgData name="DCLM NL" userId="57f3ed0d-ae9c-485c-9738-6351eaddc248" providerId="ADAL" clId="{7B05F2CA-A251-4853-9ABE-0EB9AE57E653}" dt="2025-01-13T08:45:45.372" v="962" actId="20577"/>
        <pc:sldMkLst>
          <pc:docMk/>
          <pc:sldMk cId="524590327" sldId="291"/>
        </pc:sldMkLst>
        <pc:graphicFrameChg chg="mod">
          <ac:chgData name="DCLM NL" userId="57f3ed0d-ae9c-485c-9738-6351eaddc248" providerId="ADAL" clId="{7B05F2CA-A251-4853-9ABE-0EB9AE57E653}" dt="2025-01-13T08:45:45.372" v="962" actId="20577"/>
          <ac:graphicFrameMkLst>
            <pc:docMk/>
            <pc:sldMk cId="524590327" sldId="291"/>
            <ac:graphicFrameMk id="6" creationId="{99F0D542-F13F-B5E6-EABC-85BCD5E002C7}"/>
          </ac:graphicFrameMkLst>
        </pc:graphicFrameChg>
      </pc:sldChg>
      <pc:sldChg chg="modSp">
        <pc:chgData name="DCLM NL" userId="57f3ed0d-ae9c-485c-9738-6351eaddc248" providerId="ADAL" clId="{7B05F2CA-A251-4853-9ABE-0EB9AE57E653}" dt="2025-01-13T08:35:07.241" v="785" actId="20577"/>
        <pc:sldMkLst>
          <pc:docMk/>
          <pc:sldMk cId="1466103715" sldId="292"/>
        </pc:sldMkLst>
        <pc:graphicFrameChg chg="mod">
          <ac:chgData name="DCLM NL" userId="57f3ed0d-ae9c-485c-9738-6351eaddc248" providerId="ADAL" clId="{7B05F2CA-A251-4853-9ABE-0EB9AE57E653}" dt="2025-01-13T08:35:07.241" v="785" actId="20577"/>
          <ac:graphicFrameMkLst>
            <pc:docMk/>
            <pc:sldMk cId="1466103715" sldId="292"/>
            <ac:graphicFrameMk id="6" creationId="{1E79DA9C-79CC-0535-EAE3-8893616F498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How can prayer aid you in trying circumstances? </a:t>
          </a:r>
        </a:p>
        <a:p>
          <a:pPr algn="ctr">
            <a:lnSpc>
              <a:spcPct val="100000"/>
            </a:lnSpc>
            <a:spcBef>
              <a:spcPct val="0"/>
            </a:spcBef>
            <a:spcAft>
              <a:spcPts val="600"/>
            </a:spcAft>
          </a:pPr>
          <a:r>
            <a:rPr lang="en-GB" sz="3200" b="1" i="1" dirty="0"/>
            <a:t>Psalm 61:2,3; 62:1,5-7</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40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did David mean by the prayer,  “Lead me the rock that is higher I” and why?</a:t>
          </a:r>
        </a:p>
        <a:p>
          <a:pPr algn="ctr">
            <a:lnSpc>
              <a:spcPct val="100000"/>
            </a:lnSpc>
            <a:spcBef>
              <a:spcPct val="0"/>
            </a:spcBef>
            <a:spcAft>
              <a:spcPts val="600"/>
            </a:spcAft>
          </a:pPr>
          <a:r>
            <a:rPr lang="en-GB" sz="3200" b="1" i="1" dirty="0"/>
            <a:t>Psalm 61:1-3; 62:5-8; Exo 33:21</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best </a:t>
          </a:r>
          <a:r>
            <a:rPr lang="en-US" sz="3200" b="0" i="1" dirty="0" err="1"/>
            <a:t>defence</a:t>
          </a:r>
          <a:r>
            <a:rPr lang="en-US" sz="3200" b="0" i="1" dirty="0"/>
            <a:t> against the threat of enemies?</a:t>
          </a:r>
        </a:p>
        <a:p>
          <a:pPr algn="ctr">
            <a:lnSpc>
              <a:spcPct val="100000"/>
            </a:lnSpc>
            <a:spcBef>
              <a:spcPct val="0"/>
            </a:spcBef>
            <a:spcAft>
              <a:spcPts val="600"/>
            </a:spcAft>
          </a:pPr>
          <a:r>
            <a:rPr lang="en-GB" sz="3200" b="1" i="1" dirty="0"/>
            <a:t>Psalm 62:3-6; Philippians 4:6,7</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094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From each of the verses below where should your security lie or not lie as a believer?</a:t>
          </a:r>
        </a:p>
        <a:p>
          <a:pPr algn="ctr">
            <a:lnSpc>
              <a:spcPct val="100000"/>
            </a:lnSpc>
            <a:spcBef>
              <a:spcPct val="0"/>
            </a:spcBef>
            <a:spcAft>
              <a:spcPts val="600"/>
            </a:spcAft>
          </a:pPr>
          <a:r>
            <a:rPr lang="en-GB" sz="3200" b="1" i="1" dirty="0"/>
            <a:t>Psalm 62:5,6,7,8,9,10,11</a:t>
          </a:r>
          <a:endParaRPr lang="en-US" sz="3200" b="0" i="1" dirty="0"/>
        </a:p>
        <a:p>
          <a:pPr algn="ctr">
            <a:lnSpc>
              <a:spcPct val="100000"/>
            </a:lnSpc>
            <a:spcBef>
              <a:spcPct val="0"/>
            </a:spcBef>
            <a:spcAft>
              <a:spcPts val="600"/>
            </a:spcAft>
          </a:pP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12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Describe the comfort that comes from seeking and thirsting after God.</a:t>
          </a:r>
        </a:p>
        <a:p>
          <a:pPr algn="ctr">
            <a:lnSpc>
              <a:spcPct val="100000"/>
            </a:lnSpc>
            <a:spcBef>
              <a:spcPct val="0"/>
            </a:spcBef>
            <a:spcAft>
              <a:spcPct val="35000"/>
            </a:spcAft>
          </a:pPr>
          <a:r>
            <a:rPr lang="en-US" sz="3200" b="1" i="1" dirty="0"/>
            <a:t>Psalms 63:1-6</a:t>
          </a:r>
        </a:p>
        <a:p>
          <a:pPr algn="ctr">
            <a:lnSpc>
              <a:spcPct val="100000"/>
            </a:lnSpc>
            <a:spcBef>
              <a:spcPct val="0"/>
            </a:spcBef>
            <a:spcAft>
              <a:spcPct val="350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738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18286" y="1387"/>
          <a:ext cx="67635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46002" y="502717"/>
          <a:ext cx="67635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How can prayer aid you in trying circumstances? </a:t>
          </a:r>
        </a:p>
        <a:p>
          <a:pPr marL="0" lvl="0" indent="0" algn="ctr" defTabSz="1422400">
            <a:lnSpc>
              <a:spcPct val="100000"/>
            </a:lnSpc>
            <a:spcBef>
              <a:spcPct val="0"/>
            </a:spcBef>
            <a:spcAft>
              <a:spcPts val="600"/>
            </a:spcAft>
            <a:buNone/>
          </a:pPr>
          <a:r>
            <a:rPr lang="en-GB" sz="3200" b="1" i="1" kern="1200" dirty="0"/>
            <a:t>Psalm 61:2,3; 62:1,5-7</a:t>
          </a:r>
          <a:endParaRPr lang="en-GB" altLang="en-US" sz="3200" b="1" i="1" kern="1200" dirty="0">
            <a:latin typeface="Calibri (Body)" charset="0"/>
            <a:cs typeface="Calibri (Body)" charset="0"/>
          </a:endParaRPr>
        </a:p>
      </dsp:txBody>
      <dsp:txXfrm>
        <a:off x="2439296" y="596011"/>
        <a:ext cx="6576952"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did David mean by the prayer,  “Lead me the rock that is higher I” and why?</a:t>
          </a:r>
        </a:p>
        <a:p>
          <a:pPr marL="0" lvl="0" indent="0" algn="ctr" defTabSz="1422400">
            <a:lnSpc>
              <a:spcPct val="100000"/>
            </a:lnSpc>
            <a:spcBef>
              <a:spcPct val="0"/>
            </a:spcBef>
            <a:spcAft>
              <a:spcPts val="600"/>
            </a:spcAft>
            <a:buNone/>
          </a:pPr>
          <a:r>
            <a:rPr lang="en-GB" sz="3200" b="1" i="1" kern="1200" dirty="0"/>
            <a:t>Psalm 61:1-3; 62:5-8; Exo 33:21</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78012" y="1387"/>
          <a:ext cx="76440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05728" y="502717"/>
          <a:ext cx="76440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best </a:t>
          </a:r>
          <a:r>
            <a:rPr lang="en-US" sz="3200" b="0" i="1" kern="1200" dirty="0" err="1"/>
            <a:t>defence</a:t>
          </a:r>
          <a:r>
            <a:rPr lang="en-US" sz="3200" b="0" i="1" kern="1200" dirty="0"/>
            <a:t> against the threat of enemies?</a:t>
          </a:r>
        </a:p>
        <a:p>
          <a:pPr marL="0" lvl="0" indent="0" algn="ctr" defTabSz="1422400">
            <a:lnSpc>
              <a:spcPct val="100000"/>
            </a:lnSpc>
            <a:spcBef>
              <a:spcPct val="0"/>
            </a:spcBef>
            <a:spcAft>
              <a:spcPts val="600"/>
            </a:spcAft>
            <a:buNone/>
          </a:pPr>
          <a:r>
            <a:rPr lang="en-GB" sz="3200" b="1" i="1" kern="1200" dirty="0"/>
            <a:t>Psalm 62:3-6; Philippians 4:6,7</a:t>
          </a:r>
          <a:endParaRPr lang="en-GB" altLang="en-US" sz="3200" b="1" i="1" kern="1200" dirty="0">
            <a:latin typeface="Calibri (Body)" charset="0"/>
            <a:cs typeface="Calibri (Body)" charset="0"/>
          </a:endParaRPr>
        </a:p>
      </dsp:txBody>
      <dsp:txXfrm>
        <a:off x="1999022" y="596011"/>
        <a:ext cx="745749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9877" y="1387"/>
          <a:ext cx="6560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7592" y="502717"/>
          <a:ext cx="6560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From each of the verses below where should your security lie or not lie as a believer?</a:t>
          </a:r>
        </a:p>
        <a:p>
          <a:pPr marL="0" lvl="0" indent="0" algn="ctr" defTabSz="1422400">
            <a:lnSpc>
              <a:spcPct val="100000"/>
            </a:lnSpc>
            <a:spcBef>
              <a:spcPct val="0"/>
            </a:spcBef>
            <a:spcAft>
              <a:spcPts val="600"/>
            </a:spcAft>
            <a:buNone/>
          </a:pPr>
          <a:r>
            <a:rPr lang="en-GB" sz="3200" b="1" i="1" kern="1200" dirty="0"/>
            <a:t>Psalm 62:5,6,7,8,9,10,11</a:t>
          </a:r>
          <a:endParaRPr lang="en-US" sz="3200" b="0" i="1" kern="1200" dirty="0"/>
        </a:p>
        <a:p>
          <a:pPr marL="0" lvl="0" indent="0" algn="ctr" defTabSz="1422400">
            <a:lnSpc>
              <a:spcPct val="100000"/>
            </a:lnSpc>
            <a:spcBef>
              <a:spcPct val="0"/>
            </a:spcBef>
            <a:spcAft>
              <a:spcPts val="600"/>
            </a:spcAft>
            <a:buNone/>
          </a:pPr>
          <a:endParaRPr lang="en-GB" altLang="en-US" sz="3200" b="1" i="1" kern="1200" dirty="0">
            <a:latin typeface="Calibri (Body)" charset="0"/>
            <a:cs typeface="Calibri (Body)" charset="0"/>
          </a:endParaRPr>
        </a:p>
      </dsp:txBody>
      <dsp:txXfrm>
        <a:off x="2540886" y="596011"/>
        <a:ext cx="6373771"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62695" y="1387"/>
          <a:ext cx="747472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90411" y="502717"/>
          <a:ext cx="747472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Describe the comfort that comes from seeking and thirsting after God.</a:t>
          </a:r>
        </a:p>
        <a:p>
          <a:pPr marL="0" lvl="0" indent="0" algn="ctr" defTabSz="1422400">
            <a:lnSpc>
              <a:spcPct val="100000"/>
            </a:lnSpc>
            <a:spcBef>
              <a:spcPct val="0"/>
            </a:spcBef>
            <a:spcAft>
              <a:spcPct val="35000"/>
            </a:spcAft>
            <a:buNone/>
          </a:pPr>
          <a:r>
            <a:rPr lang="en-US" sz="3200" b="1" i="1" kern="1200" dirty="0"/>
            <a:t>Psalms 63:1-6</a:t>
          </a:r>
        </a:p>
        <a:p>
          <a:pPr marL="0" lvl="0" indent="0" algn="ctr" defTabSz="1422400">
            <a:lnSpc>
              <a:spcPct val="100000"/>
            </a:lnSpc>
            <a:spcBef>
              <a:spcPct val="0"/>
            </a:spcBef>
            <a:spcAft>
              <a:spcPct val="35000"/>
            </a:spcAft>
            <a:buNone/>
          </a:pPr>
          <a:endParaRPr lang="en-GB" sz="3200" b="1" i="1" kern="1200" dirty="0"/>
        </a:p>
      </dsp:txBody>
      <dsp:txXfrm>
        <a:off x="2083705" y="596011"/>
        <a:ext cx="7288133"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371430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02-02-2025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i="1" dirty="0">
                <a:solidFill>
                  <a:schemeClr val="bg1">
                    <a:lumMod val="65000"/>
                  </a:schemeClr>
                </a:solidFill>
                <a:latin typeface="Calibri" panose="020F0502020204030204" pitchFamily="34" charset="0"/>
              </a:rPr>
              <a:t>The attributes of God are divided into two categories. Those that man can share with Him are called ‘communicable attributes’, e.g., holiness. Those that man does not share with Him are called ‘incommunicable attributes’, e.g., omniscience.</a:t>
            </a:r>
          </a:p>
          <a:p>
            <a:pPr marL="0" indent="0" algn="ctr">
              <a:lnSpc>
                <a:spcPct val="110000"/>
              </a:lnSpc>
              <a:buNone/>
            </a:pPr>
            <a:r>
              <a:rPr lang="en-US" b="1" dirty="0">
                <a:latin typeface="Calibri" panose="020F0502020204030204" pitchFamily="34" charset="0"/>
              </a:rPr>
              <a:t>Enumerate communicable and incommunicable </a:t>
            </a:r>
            <a:r>
              <a:rPr lang="en-US" b="1">
                <a:latin typeface="Calibri" panose="020F0502020204030204" pitchFamily="34" charset="0"/>
              </a:rPr>
              <a:t>attributes of God.</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The nature </a:t>
            </a:r>
            <a:r>
              <a:rPr lang="en-GB" altLang="en-GB" sz="2800" b="1" i="1">
                <a:solidFill>
                  <a:srgbClr val="FFFFFF"/>
                </a:solidFill>
                <a:latin typeface="Cambria" panose="02040503050406030204" pitchFamily="18" charset="0"/>
                <a:ea typeface="Cambria" panose="02040503050406030204" pitchFamily="18" charset="0"/>
              </a:rPr>
              <a:t>and attributes of God</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4724" y="907624"/>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COMFORT AND CONFIDENCE IN GOD’S PRESENCE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GB" sz="2800" i="1" dirty="0"/>
              <a:t>“</a:t>
            </a:r>
            <a:r>
              <a:rPr lang="en-US" sz="2800" i="1" dirty="0">
                <a:latin typeface="Calibri" panose="020F0502020204030204" pitchFamily="34" charset="0"/>
                <a:ea typeface="Calibri" panose="020F0502020204030204" pitchFamily="34" charset="0"/>
                <a:cs typeface="Calibri" panose="020F0502020204030204" pitchFamily="34" charset="0"/>
              </a:rPr>
              <a:t>Truly my soul </a:t>
            </a:r>
            <a:r>
              <a:rPr lang="en-US" sz="2800" i="1" dirty="0" err="1">
                <a:latin typeface="Calibri" panose="020F0502020204030204" pitchFamily="34" charset="0"/>
                <a:ea typeface="Calibri" panose="020F0502020204030204" pitchFamily="34" charset="0"/>
                <a:cs typeface="Calibri" panose="020F0502020204030204" pitchFamily="34" charset="0"/>
              </a:rPr>
              <a:t>waiteth</a:t>
            </a:r>
            <a:r>
              <a:rPr lang="en-US" sz="2800" i="1" dirty="0">
                <a:latin typeface="Calibri" panose="020F0502020204030204" pitchFamily="34" charset="0"/>
                <a:ea typeface="Calibri" panose="020F0502020204030204" pitchFamily="34" charset="0"/>
                <a:cs typeface="Calibri" panose="020F0502020204030204" pitchFamily="34" charset="0"/>
              </a:rPr>
              <a:t> upon God: from Him cometh my salvation; he is my </a:t>
            </a:r>
            <a:r>
              <a:rPr lang="en-US" sz="2800" i="1" dirty="0" err="1">
                <a:latin typeface="Calibri" panose="020F0502020204030204" pitchFamily="34" charset="0"/>
                <a:ea typeface="Calibri" panose="020F0502020204030204" pitchFamily="34" charset="0"/>
                <a:cs typeface="Calibri" panose="020F0502020204030204" pitchFamily="34" charset="0"/>
              </a:rPr>
              <a:t>defence</a:t>
            </a:r>
            <a:r>
              <a:rPr lang="en-US" sz="2800" i="1" dirty="0">
                <a:latin typeface="Calibri" panose="020F0502020204030204" pitchFamily="34" charset="0"/>
                <a:ea typeface="Calibri" panose="020F0502020204030204" pitchFamily="34" charset="0"/>
                <a:cs typeface="Calibri" panose="020F0502020204030204" pitchFamily="34" charset="0"/>
              </a:rPr>
              <a:t>; I shall not be greatly moved”</a:t>
            </a:r>
            <a:r>
              <a:rPr lang="en-US" sz="2800" b="1" i="1" dirty="0">
                <a:latin typeface="Calibri" panose="020F0502020204030204" pitchFamily="34" charset="0"/>
                <a:ea typeface="Calibri" panose="020F0502020204030204" pitchFamily="34" charset="0"/>
                <a:cs typeface="Calibri" panose="020F0502020204030204" pitchFamily="34" charset="0"/>
              </a:rPr>
              <a:t> (Psalm 62:1,2).</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dirty="0">
                <a:latin typeface="Calibri" panose="020F0502020204030204" pitchFamily="34" charset="0"/>
                <a:sym typeface="+mn-ea"/>
              </a:rPr>
              <a:t>Psalm 61 to 63</a:t>
            </a:r>
            <a:endParaRPr lang="en-US" sz="2800" b="1" i="1" kern="1200" baseline="0" dirty="0">
              <a:latin typeface="Calibri" panose="020F0502020204030204" pitchFamily="34" charset="0"/>
              <a:sym typeface="+mn-ea"/>
            </a:endParaRP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191608" y="458922"/>
            <a:ext cx="7534048" cy="5940158"/>
          </a:xfrm>
        </p:spPr>
        <p:txBody>
          <a:bodyPr anchor="ctr">
            <a:noAutofit/>
          </a:bodyPr>
          <a:lstStyle/>
          <a:p>
            <a:pPr marL="0" indent="0" algn="just" eaLnBrk="0" fontAlgn="base" hangingPunct="0">
              <a:lnSpc>
                <a:spcPct val="100000"/>
              </a:lnSpc>
              <a:spcBef>
                <a:spcPct val="0"/>
              </a:spcBef>
              <a:spcAft>
                <a:spcPts val="600"/>
              </a:spcAft>
              <a:buNone/>
              <a:defRPr/>
            </a:pPr>
            <a:r>
              <a:rPr lang="en-US" kern="100" dirty="0">
                <a:effectLst/>
                <a:latin typeface="Calibri" panose="020F0502020204030204" pitchFamily="34" charset="0"/>
                <a:ea typeface="Calibri" panose="020F0502020204030204" pitchFamily="34" charset="0"/>
                <a:cs typeface="Calibri" panose="020F0502020204030204" pitchFamily="34" charset="0"/>
              </a:rPr>
              <a:t>Psalms 61 to 63 reflect David’s profound experiences, expressing his unwavering trust in God amidst both the highs and lows of his life. Despite being known as ‘a man after God’s own heart’, David faced many challenges. These psalms teach us that being in a relationship with God does not free us from difficulties. Yet, David’s responses provide us with valuable lessons: (</a:t>
            </a:r>
            <a:r>
              <a:rPr lang="en-US" kern="100" dirty="0" err="1">
                <a:effectLst/>
                <a:latin typeface="Calibri" panose="020F0502020204030204" pitchFamily="34" charset="0"/>
                <a:ea typeface="Calibri" panose="020F0502020204030204" pitchFamily="34" charset="0"/>
                <a:cs typeface="Calibri" panose="020F0502020204030204" pitchFamily="34" charset="0"/>
              </a:rPr>
              <a:t>i</a:t>
            </a:r>
            <a:r>
              <a:rPr lang="en-US" kern="100" dirty="0">
                <a:effectLst/>
                <a:latin typeface="Calibri" panose="020F0502020204030204" pitchFamily="34" charset="0"/>
                <a:ea typeface="Calibri" panose="020F0502020204030204" pitchFamily="34" charset="0"/>
                <a:cs typeface="Calibri" panose="020F0502020204030204" pitchFamily="34" charset="0"/>
              </a:rPr>
              <a:t>) Permanent, profound confidence in God, (ii) Passionate pursuit of God’s presence, (iii) Persistent prayer for help, (iv) Profession of God’s ability and power, and (v) Principles for godly living.</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432558" y="899931"/>
            <a:ext cx="6912564" cy="4885550"/>
          </a:xfrm>
        </p:spPr>
        <p:txBody>
          <a:bodyPr anchor="ctr">
            <a:noAutofit/>
          </a:bodyPr>
          <a:lstStyle/>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Like David, make prayer your companion in the overwhelming challenges of life. </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Effective prayer is anchored in relationship with God and trust in His faithfulness.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Surrender to God’s will and care; He will take care of enemies and their plots.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Refrain from evil; do not trust in riches.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Power belongs to God: exalt Him above whatever forces may rise against you.</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Despite adversity, continue to thirst after God and let His praise remain on your lips.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Jer. 33:3; 1 Sam. 17:34-37; Ps.42:1,2; Isaiah 26:3; </a:t>
            </a:r>
            <a:r>
              <a:rPr lang="en-GB" sz="2800" b="1" i="1" dirty="0" err="1">
                <a:solidFill>
                  <a:srgbClr val="FFFFFF"/>
                </a:solidFill>
                <a:latin typeface="Cambria" panose="02040503050406030204" pitchFamily="18" charset="0"/>
              </a:rPr>
              <a:t>Jh</a:t>
            </a:r>
            <a:r>
              <a:rPr lang="en-GB" sz="2800" b="1" i="1" dirty="0">
                <a:solidFill>
                  <a:srgbClr val="FFFFFF"/>
                </a:solidFill>
                <a:latin typeface="Cambria" panose="02040503050406030204" pitchFamily="18" charset="0"/>
              </a:rPr>
              <a:t>. 15:4,5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03772771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extLst>
              <p:ext uri="{D42A27DB-BD31-4B8C-83A1-F6EECF244321}">
                <p14:modId xmlns:p14="http://schemas.microsoft.com/office/powerpoint/2010/main" val="360509266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extLst>
              <p:ext uri="{D42A27DB-BD31-4B8C-83A1-F6EECF244321}">
                <p14:modId xmlns:p14="http://schemas.microsoft.com/office/powerpoint/2010/main" val="129829936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extLst>
              <p:ext uri="{D42A27DB-BD31-4B8C-83A1-F6EECF244321}">
                <p14:modId xmlns:p14="http://schemas.microsoft.com/office/powerpoint/2010/main" val="217817543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extLst>
              <p:ext uri="{D42A27DB-BD31-4B8C-83A1-F6EECF244321}">
                <p14:modId xmlns:p14="http://schemas.microsoft.com/office/powerpoint/2010/main" val="199853135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69259" y="731519"/>
            <a:ext cx="7045501" cy="5387390"/>
          </a:xfrm>
        </p:spPr>
        <p:txBody>
          <a:bodyPr anchor="ctr">
            <a:noAutofit/>
          </a:bodyPr>
          <a:lstStyle/>
          <a:p>
            <a:pPr marL="0" indent="0" algn="ctr">
              <a:lnSpc>
                <a:spcPct val="110000"/>
              </a:lnSpc>
              <a:buNone/>
            </a:pPr>
            <a:r>
              <a:rPr lang="en-US" b="1" dirty="0">
                <a:latin typeface="Calibri" panose="020F0502020204030204" pitchFamily="34" charset="0"/>
              </a:rPr>
              <a:t>Relationship with God is the secret of triumph over adversity. It aids faith and strengthens prayer. Shift your focus away from enemies; wait on the Lord and seek Him. Refrain from evil or trust in man. No matter the adversity, stand on the Rock that is higher than you; this will make you triumph and rejoice in the testimony of praise. </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231240" y="686862"/>
            <a:ext cx="7315200" cy="5475129"/>
          </a:xfrm>
        </p:spPr>
        <p:txBody>
          <a:bodyPr anchor="ctr">
            <a:noAutofit/>
          </a:bodyPr>
          <a:lstStyle/>
          <a:p>
            <a:pPr marL="0" indent="0" algn="ctr">
              <a:lnSpc>
                <a:spcPct val="110000"/>
              </a:lnSpc>
              <a:buNone/>
            </a:pPr>
            <a:r>
              <a:rPr lang="en-US" b="1" dirty="0">
                <a:latin typeface="Calibri" panose="020F0502020204030204" pitchFamily="34" charset="0"/>
              </a:rPr>
              <a:t>Read 1 Samuel 26:5-12 carefully a few times and </a:t>
            </a:r>
            <a:r>
              <a:rPr lang="en-US" b="1" dirty="0" err="1">
                <a:latin typeface="Calibri" panose="020F0502020204030204" pitchFamily="34" charset="0"/>
              </a:rPr>
              <a:t>summarise</a:t>
            </a:r>
            <a:r>
              <a:rPr lang="en-US" b="1" dirty="0">
                <a:latin typeface="Calibri" panose="020F0502020204030204" pitchFamily="34" charset="0"/>
              </a:rPr>
              <a:t> the noble principles David demonstrated in his dealing with Saul his enemy.</a:t>
            </a:r>
          </a:p>
          <a:p>
            <a:pPr marL="0" indent="0" algn="ctr">
              <a:lnSpc>
                <a:spcPct val="110000"/>
              </a:lnSpc>
              <a:buNone/>
            </a:pPr>
            <a:r>
              <a:rPr lang="en-US" b="1" dirty="0">
                <a:latin typeface="Calibri" panose="020F0502020204030204" pitchFamily="34" charset="0"/>
              </a:rPr>
              <a:t>What do you learn from them?</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TotalTime>
  <Words>560</Words>
  <Application>Microsoft Office PowerPoint</Application>
  <PresentationFormat>Widescreen</PresentationFormat>
  <Paragraphs>44</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989:   COMFORT AND CONFIDENCE IN GOD’S PRESENCE</vt:lpstr>
      <vt:lpstr>INTRODUCTION</vt:lpstr>
      <vt:lpstr>Jer. 33:3; 1 Sam. 17:34-37; Ps.42:1,2; Isaiah 26:3; Jh. 15:4,5</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4</cp:revision>
  <dcterms:modified xsi:type="dcterms:W3CDTF">2025-01-13T09:32:23Z</dcterms:modified>
</cp:coreProperties>
</file>