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4"/>
  </p:notesMasterIdLst>
  <p:sldIdLst>
    <p:sldId id="256" r:id="rId2"/>
    <p:sldId id="289" r:id="rId3"/>
    <p:sldId id="258" r:id="rId4"/>
    <p:sldId id="259" r:id="rId5"/>
    <p:sldId id="287" r:id="rId6"/>
    <p:sldId id="277" r:id="rId7"/>
    <p:sldId id="292" r:id="rId8"/>
    <p:sldId id="290" r:id="rId9"/>
    <p:sldId id="291" r:id="rId10"/>
    <p:sldId id="281" r:id="rId11"/>
    <p:sldId id="269" r:id="rId12"/>
    <p:sldId id="288" r:id="rId13"/>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961F2BA-91AE-418B-89DA-114CFECB576C}" v="6" dt="2025-01-25T09:27:35.5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4" d="100"/>
          <a:sy n="144" d="100"/>
        </p:scale>
        <p:origin x="658" y="11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21"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CLM NL" userId="57f3ed0d-ae9c-485c-9738-6351eaddc248" providerId="ADAL" clId="{8961F2BA-91AE-418B-89DA-114CFECB576C}"/>
    <pc:docChg chg="modSld">
      <pc:chgData name="DCLM NL" userId="57f3ed0d-ae9c-485c-9738-6351eaddc248" providerId="ADAL" clId="{8961F2BA-91AE-418B-89DA-114CFECB576C}" dt="2025-01-25T09:28:13.923" v="17" actId="20577"/>
      <pc:docMkLst>
        <pc:docMk/>
      </pc:docMkLst>
      <pc:sldChg chg="modSp mod">
        <pc:chgData name="DCLM NL" userId="57f3ed0d-ae9c-485c-9738-6351eaddc248" providerId="ADAL" clId="{8961F2BA-91AE-418B-89DA-114CFECB576C}" dt="2025-01-25T09:28:13.923" v="17" actId="20577"/>
        <pc:sldMkLst>
          <pc:docMk/>
          <pc:sldMk cId="0" sldId="269"/>
        </pc:sldMkLst>
        <pc:spChg chg="mod">
          <ac:chgData name="DCLM NL" userId="57f3ed0d-ae9c-485c-9738-6351eaddc248" providerId="ADAL" clId="{8961F2BA-91AE-418B-89DA-114CFECB576C}" dt="2025-01-25T09:28:13.923" v="17" actId="20577"/>
          <ac:spMkLst>
            <pc:docMk/>
            <pc:sldMk cId="0" sldId="269"/>
            <ac:spMk id="3" creationId="{00000000-0000-0000-0000-000000000000}"/>
          </ac:spMkLst>
        </pc:spChg>
      </pc:sldChg>
      <pc:sldChg chg="modSp">
        <pc:chgData name="DCLM NL" userId="57f3ed0d-ae9c-485c-9738-6351eaddc248" providerId="ADAL" clId="{8961F2BA-91AE-418B-89DA-114CFECB576C}" dt="2025-01-25T09:26:56.272" v="9" actId="20577"/>
        <pc:sldMkLst>
          <pc:docMk/>
          <pc:sldMk cId="983311752" sldId="277"/>
        </pc:sldMkLst>
        <pc:graphicFrameChg chg="mod">
          <ac:chgData name="DCLM NL" userId="57f3ed0d-ae9c-485c-9738-6351eaddc248" providerId="ADAL" clId="{8961F2BA-91AE-418B-89DA-114CFECB576C}" dt="2025-01-25T09:26:56.272" v="9" actId="20577"/>
          <ac:graphicFrameMkLst>
            <pc:docMk/>
            <pc:sldMk cId="983311752" sldId="277"/>
            <ac:graphicFrameMk id="6" creationId="{00000000-0000-0000-0000-000000000000}"/>
          </ac:graphicFrameMkLst>
        </pc:graphicFrameChg>
      </pc:sldChg>
      <pc:sldChg chg="modSp">
        <pc:chgData name="DCLM NL" userId="57f3ed0d-ae9c-485c-9738-6351eaddc248" providerId="ADAL" clId="{8961F2BA-91AE-418B-89DA-114CFECB576C}" dt="2025-01-25T09:27:35.572" v="11" actId="20577"/>
        <pc:sldMkLst>
          <pc:docMk/>
          <pc:sldMk cId="1247150552" sldId="281"/>
        </pc:sldMkLst>
        <pc:graphicFrameChg chg="mod">
          <ac:chgData name="DCLM NL" userId="57f3ed0d-ae9c-485c-9738-6351eaddc248" providerId="ADAL" clId="{8961F2BA-91AE-418B-89DA-114CFECB576C}" dt="2025-01-25T09:27:35.572" v="11" actId="20577"/>
          <ac:graphicFrameMkLst>
            <pc:docMk/>
            <pc:sldMk cId="1247150552" sldId="281"/>
            <ac:graphicFrameMk id="6" creationId="{937F4123-5D0C-8071-8A3A-F5F671986BB4}"/>
          </ac:graphicFrameMkLst>
        </pc:graphicFrameChg>
      </pc:sldChg>
      <pc:sldChg chg="modSp mod">
        <pc:chgData name="DCLM NL" userId="57f3ed0d-ae9c-485c-9738-6351eaddc248" providerId="ADAL" clId="{8961F2BA-91AE-418B-89DA-114CFECB576C}" dt="2025-01-25T09:26:16.319" v="5" actId="6549"/>
        <pc:sldMkLst>
          <pc:docMk/>
          <pc:sldMk cId="0" sldId="287"/>
        </pc:sldMkLst>
        <pc:spChg chg="mod">
          <ac:chgData name="DCLM NL" userId="57f3ed0d-ae9c-485c-9738-6351eaddc248" providerId="ADAL" clId="{8961F2BA-91AE-418B-89DA-114CFECB576C}" dt="2025-01-25T09:26:16.319" v="5" actId="6549"/>
          <ac:spMkLst>
            <pc:docMk/>
            <pc:sldMk cId="0" sldId="287"/>
            <ac:spMk id="3" creationId="{00000000-0000-0000-0000-000000000000}"/>
          </ac:spMkLst>
        </pc:spChg>
      </pc:sldChg>
      <pc:sldChg chg="modSp">
        <pc:chgData name="DCLM NL" userId="57f3ed0d-ae9c-485c-9738-6351eaddc248" providerId="ADAL" clId="{8961F2BA-91AE-418B-89DA-114CFECB576C}" dt="2025-01-25T09:27:10.499" v="10" actId="20577"/>
        <pc:sldMkLst>
          <pc:docMk/>
          <pc:sldMk cId="3563906905" sldId="290"/>
        </pc:sldMkLst>
        <pc:graphicFrameChg chg="mod">
          <ac:chgData name="DCLM NL" userId="57f3ed0d-ae9c-485c-9738-6351eaddc248" providerId="ADAL" clId="{8961F2BA-91AE-418B-89DA-114CFECB576C}" dt="2025-01-25T09:27:10.499" v="10" actId="20577"/>
          <ac:graphicFrameMkLst>
            <pc:docMk/>
            <pc:sldMk cId="3563906905" sldId="290"/>
            <ac:graphicFrameMk id="6" creationId="{007E2ABB-0CB9-84AB-DD75-7241912A6A3B}"/>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i="1" dirty="0"/>
            <a:t>What thoughts can help our confidence in God even in difficult times? </a:t>
          </a:r>
        </a:p>
        <a:p>
          <a:pPr algn="ctr">
            <a:lnSpc>
              <a:spcPct val="100000"/>
            </a:lnSpc>
            <a:spcBef>
              <a:spcPct val="0"/>
            </a:spcBef>
            <a:spcAft>
              <a:spcPts val="600"/>
            </a:spcAft>
          </a:pPr>
          <a:r>
            <a:rPr lang="en-GB" sz="3200" b="1" i="1" dirty="0"/>
            <a:t>1 Chron. 29:11; 2 Timothy 4:18</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2407"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How can our praise to God benefit others?</a:t>
          </a:r>
        </a:p>
        <a:p>
          <a:pPr algn="ctr">
            <a:lnSpc>
              <a:spcPct val="100000"/>
            </a:lnSpc>
            <a:spcBef>
              <a:spcPct val="0"/>
            </a:spcBef>
            <a:spcAft>
              <a:spcPts val="600"/>
            </a:spcAft>
          </a:pPr>
          <a:r>
            <a:rPr lang="en-GB" sz="3200" b="1" i="1" dirty="0"/>
            <a:t>Psalm 67:2,7; 65:1,2</a:t>
          </a:r>
          <a:endParaRPr lang="en-US" sz="3000" b="1" i="1" dirty="0">
            <a:solidFill>
              <a:schemeClr val="tx1"/>
            </a:solidFill>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Besides singing and making music, what other forms can our praise to God take?</a:t>
          </a:r>
        </a:p>
        <a:p>
          <a:pPr algn="ctr">
            <a:lnSpc>
              <a:spcPct val="100000"/>
            </a:lnSpc>
            <a:spcBef>
              <a:spcPct val="0"/>
            </a:spcBef>
            <a:spcAft>
              <a:spcPts val="600"/>
            </a:spcAft>
          </a:pPr>
          <a:r>
            <a:rPr lang="en-GB" sz="3200" b="1" i="1" dirty="0"/>
            <a:t>Psalms 96:9, 2 Corinth. 2:15, Prov. 3:9</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60947"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Compare </a:t>
          </a:r>
          <a:r>
            <a:rPr lang="en-US" sz="3200" b="1" i="1" dirty="0"/>
            <a:t>Psalms 68:18 </a:t>
          </a:r>
          <a:r>
            <a:rPr lang="en-US" sz="3200" b="0" i="1" dirty="0"/>
            <a:t>and </a:t>
          </a:r>
          <a:r>
            <a:rPr lang="en-US" sz="3200" b="1" i="1" dirty="0"/>
            <a:t>Ephesians 4:8 </a:t>
          </a:r>
          <a:r>
            <a:rPr lang="en-US" sz="3200" b="0" i="1" dirty="0"/>
            <a:t>and explain the privilege of New Testament saints.</a:t>
          </a:r>
        </a:p>
        <a:p>
          <a:pPr algn="ctr">
            <a:lnSpc>
              <a:spcPct val="100000"/>
            </a:lnSpc>
            <a:spcBef>
              <a:spcPct val="0"/>
            </a:spcBef>
            <a:spcAft>
              <a:spcPts val="600"/>
            </a:spcAft>
          </a:pP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8129"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US" sz="3200" b="0" i="1" dirty="0"/>
            <a:t>Mention instances when God moved mightily in response to the praise of His people. What encouragement do such instances give us? </a:t>
          </a:r>
        </a:p>
        <a:p>
          <a:pPr algn="ctr">
            <a:lnSpc>
              <a:spcPct val="100000"/>
            </a:lnSpc>
            <a:spcBef>
              <a:spcPct val="0"/>
            </a:spcBef>
            <a:spcAft>
              <a:spcPct val="35000"/>
            </a:spcAft>
          </a:pP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5738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818286" y="1387"/>
          <a:ext cx="6763540"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346002" y="502717"/>
          <a:ext cx="6763540"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i="1" kern="1200" dirty="0"/>
            <a:t>What thoughts can help our confidence in God even in difficult times? </a:t>
          </a:r>
        </a:p>
        <a:p>
          <a:pPr marL="0" lvl="0" indent="0" algn="ctr" defTabSz="1422400">
            <a:lnSpc>
              <a:spcPct val="100000"/>
            </a:lnSpc>
            <a:spcBef>
              <a:spcPct val="0"/>
            </a:spcBef>
            <a:spcAft>
              <a:spcPts val="600"/>
            </a:spcAft>
            <a:buNone/>
          </a:pPr>
          <a:r>
            <a:rPr lang="en-GB" sz="3200" b="1" i="1" kern="1200" dirty="0"/>
            <a:t>1 Chron. 29:11; 2 Timothy 4:18</a:t>
          </a:r>
          <a:endParaRPr lang="en-GB" altLang="en-US" sz="3200" b="1" i="1" kern="1200" dirty="0">
            <a:latin typeface="Calibri (Body)" charset="0"/>
            <a:cs typeface="Calibri (Body)" charset="0"/>
          </a:endParaRPr>
        </a:p>
      </dsp:txBody>
      <dsp:txXfrm>
        <a:off x="2439296" y="596011"/>
        <a:ext cx="6576952"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How can our praise to God benefit others?</a:t>
          </a:r>
        </a:p>
        <a:p>
          <a:pPr marL="0" lvl="0" indent="0" algn="ctr" defTabSz="1422400">
            <a:lnSpc>
              <a:spcPct val="100000"/>
            </a:lnSpc>
            <a:spcBef>
              <a:spcPct val="0"/>
            </a:spcBef>
            <a:spcAft>
              <a:spcPts val="600"/>
            </a:spcAft>
            <a:buNone/>
          </a:pPr>
          <a:r>
            <a:rPr lang="en-GB" sz="3200" b="1" i="1" kern="1200" dirty="0"/>
            <a:t>Psalm 67:2,7; 65:1,2</a:t>
          </a:r>
          <a:endParaRPr lang="en-US" sz="3000" b="1" i="1" kern="1200" dirty="0">
            <a:solidFill>
              <a:schemeClr val="tx1"/>
            </a:solidFill>
          </a:endParaRPr>
        </a:p>
      </dsp:txBody>
      <dsp:txXfrm>
        <a:off x="2495967" y="745322"/>
        <a:ext cx="6626353" cy="28546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378012" y="1387"/>
          <a:ext cx="7644087"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1905728" y="502717"/>
          <a:ext cx="7644087"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Besides singing and making music, what other forms can our praise to God take?</a:t>
          </a:r>
        </a:p>
        <a:p>
          <a:pPr marL="0" lvl="0" indent="0" algn="ctr" defTabSz="1422400">
            <a:lnSpc>
              <a:spcPct val="100000"/>
            </a:lnSpc>
            <a:spcBef>
              <a:spcPct val="0"/>
            </a:spcBef>
            <a:spcAft>
              <a:spcPts val="600"/>
            </a:spcAft>
            <a:buNone/>
          </a:pPr>
          <a:r>
            <a:rPr lang="en-GB" sz="3200" b="1" i="1" kern="1200" dirty="0"/>
            <a:t>Psalms 96:9, 2 Corinth. 2:15, Prov. 3:9</a:t>
          </a:r>
          <a:endParaRPr lang="en-GB" altLang="en-US" sz="3200" b="1" i="1" kern="1200" dirty="0">
            <a:latin typeface="Calibri (Body)" charset="0"/>
            <a:cs typeface="Calibri (Body)" charset="0"/>
          </a:endParaRPr>
        </a:p>
      </dsp:txBody>
      <dsp:txXfrm>
        <a:off x="1999022" y="596011"/>
        <a:ext cx="7457499"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919877" y="1387"/>
          <a:ext cx="6560359"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47592" y="502717"/>
          <a:ext cx="6560359"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Compare </a:t>
          </a:r>
          <a:r>
            <a:rPr lang="en-US" sz="3200" b="1" i="1" kern="1200" dirty="0"/>
            <a:t>Psalms 68:18 </a:t>
          </a:r>
          <a:r>
            <a:rPr lang="en-US" sz="3200" b="0" i="1" kern="1200" dirty="0"/>
            <a:t>and </a:t>
          </a:r>
          <a:r>
            <a:rPr lang="en-US" sz="3200" b="1" i="1" kern="1200" dirty="0"/>
            <a:t>Ephesians 4:8 </a:t>
          </a:r>
          <a:r>
            <a:rPr lang="en-US" sz="3200" b="0" i="1" kern="1200" dirty="0"/>
            <a:t>and explain the privilege of New Testament saints.</a:t>
          </a:r>
        </a:p>
        <a:p>
          <a:pPr marL="0" lvl="0" indent="0" algn="ctr" defTabSz="1422400">
            <a:lnSpc>
              <a:spcPct val="100000"/>
            </a:lnSpc>
            <a:spcBef>
              <a:spcPct val="0"/>
            </a:spcBef>
            <a:spcAft>
              <a:spcPts val="600"/>
            </a:spcAft>
            <a:buNone/>
          </a:pPr>
          <a:endParaRPr lang="en-GB" altLang="en-US" sz="3200" b="1" i="1" kern="1200" dirty="0">
            <a:latin typeface="Calibri (Body)" charset="0"/>
            <a:cs typeface="Calibri (Body)" charset="0"/>
          </a:endParaRPr>
        </a:p>
      </dsp:txBody>
      <dsp:txXfrm>
        <a:off x="2540886" y="596011"/>
        <a:ext cx="6373771"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462695" y="1387"/>
          <a:ext cx="7474721"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1990411" y="502717"/>
          <a:ext cx="7474721"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US" sz="3200" b="0" i="1" kern="1200" dirty="0"/>
            <a:t>Mention instances when God moved mightily in response to the praise of His people. What encouragement do such instances give us? </a:t>
          </a:r>
        </a:p>
        <a:p>
          <a:pPr marL="0" lvl="0" indent="0" algn="ctr" defTabSz="1422400">
            <a:lnSpc>
              <a:spcPct val="100000"/>
            </a:lnSpc>
            <a:spcBef>
              <a:spcPct val="0"/>
            </a:spcBef>
            <a:spcAft>
              <a:spcPct val="35000"/>
            </a:spcAft>
            <a:buNone/>
          </a:pPr>
          <a:endParaRPr lang="en-GB" sz="3200" b="1" i="1" kern="1200" dirty="0"/>
        </a:p>
      </dsp:txBody>
      <dsp:txXfrm>
        <a:off x="2083705" y="596011"/>
        <a:ext cx="7288133"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99BDD5-BA06-4E29-8B13-3C82608DB588}" type="datetimeFigureOut">
              <a:rPr lang="en-US" smtClean="0"/>
              <a:t>1/23/2025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05F175-DDF5-4570-A698-9A96E4F2BEA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3</a:t>
            </a:fld>
            <a:endParaRPr lang="en-US"/>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4</a:t>
            </a:fld>
            <a:endParaRPr lang="en-US"/>
          </a:p>
        </p:txBody>
      </p:sp>
    </p:spTree>
    <p:extLst>
      <p:ext uri="{BB962C8B-B14F-4D97-AF65-F5344CB8AC3E}">
        <p14:creationId xmlns:p14="http://schemas.microsoft.com/office/powerpoint/2010/main" val="37143085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fld id="{C505F175-DDF5-4570-A698-9A96E4F2BEA7}" type="slidenum">
              <a:rPr lang="en-US" smtClean="0"/>
              <a:t>5</a:t>
            </a:fld>
            <a:endParaRPr lang="en-US"/>
          </a:p>
        </p:txBody>
      </p:sp>
    </p:spTree>
    <p:extLst>
      <p:ext uri="{BB962C8B-B14F-4D97-AF65-F5344CB8AC3E}">
        <p14:creationId xmlns:p14="http://schemas.microsoft.com/office/powerpoint/2010/main" val="14696592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23/01/2025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23/01/2025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23/01/2025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23/01/2025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23/01/2025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23/01/2025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23/01/2025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23/01/2025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23/01/2025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23/01/2025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23/01/2025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23/01/2025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a:ln>
                  <a:noFill/>
                </a:ln>
                <a:effectLst/>
                <a:uLnTx/>
                <a:uFillTx/>
                <a:latin typeface="Cambria" panose="02040503050406030204" pitchFamily="18" charset="0"/>
                <a:ea typeface="+mj-ea"/>
                <a:cs typeface="+mj-cs"/>
              </a:rPr>
              <a:t>SEARCH THE SCRIPTURES</a:t>
            </a:r>
            <a:endParaRPr lang="en-GB" sz="7000"/>
          </a:p>
        </p:txBody>
      </p:sp>
      <p:sp>
        <p:nvSpPr>
          <p:cNvPr id="3" name="Subtitle 2"/>
          <p:cNvSpPr>
            <a:spLocks noGrp="1"/>
          </p:cNvSpPr>
          <p:nvPr>
            <p:ph type="subTitle" idx="1"/>
          </p:nvPr>
        </p:nvSpPr>
        <p:spPr>
          <a:xfrm>
            <a:off x="1524000" y="4617728"/>
            <a:ext cx="9144000" cy="944339"/>
          </a:xfrm>
        </p:spPr>
        <p:txBody>
          <a:bodyPr>
            <a:normAutofit/>
          </a:bodyPr>
          <a:lstStyle/>
          <a:p>
            <a:r>
              <a:rPr lang="en-GB" b="1"/>
              <a:t>09-02-2025</a:t>
            </a:r>
            <a:endParaRPr lang="en-GB" b="1" dirty="0"/>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7CC8EBE-13CC-29DD-0964-89EF0AE38EEF}"/>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4CF9D138-D970-ED82-E0B0-8868D7D3A059}"/>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B6976441-9A88-61CF-5569-12F0CD9F13D6}"/>
              </a:ext>
            </a:extLst>
          </p:cNvPr>
          <p:cNvSpPr>
            <a:spLocks noGrp="1"/>
          </p:cNvSpPr>
          <p:nvPr>
            <p:ph type="title"/>
          </p:nvPr>
        </p:nvSpPr>
        <p:spPr>
          <a:xfrm>
            <a:off x="777240" y="731519"/>
            <a:ext cx="2845191" cy="3237579"/>
          </a:xfrm>
        </p:spPr>
        <p:txBody>
          <a:bodyPr>
            <a:normAutofit/>
          </a:bodyPr>
          <a:lstStyle/>
          <a:p>
            <a:pPr algn="ctr"/>
            <a:r>
              <a:rPr lang="en-GB" altLang="en-US" sz="2800" b="1">
                <a:solidFill>
                  <a:srgbClr val="FFFFFF"/>
                </a:solidFill>
                <a:latin typeface="Cambria" panose="02040503050406030204" pitchFamily="18" charset="0"/>
              </a:rPr>
              <a:t>REVIEW OF OUR ASSIGNMENT OF </a:t>
            </a: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LAST STUDY</a:t>
            </a:r>
            <a:endParaRPr lang="en-GB" sz="2800">
              <a:solidFill>
                <a:srgbClr val="FFFFFF"/>
              </a:solidFill>
            </a:endParaRPr>
          </a:p>
        </p:txBody>
      </p:sp>
      <p:sp>
        <p:nvSpPr>
          <p:cNvPr id="11" name="Rectangle 10">
            <a:extLst>
              <a:ext uri="{FF2B5EF4-FFF2-40B4-BE49-F238E27FC236}">
                <a16:creationId xmlns:a16="http://schemas.microsoft.com/office/drawing/2014/main" id="{F5C4648E-5439-4C9E-6068-3BFDF75A38F1}"/>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0E90BE94-51A5-729C-FCFF-27006D78025A}"/>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DEB0319-2F33-756C-31F5-D197AB94285C}"/>
              </a:ext>
            </a:extLst>
          </p:cNvPr>
          <p:cNvSpPr>
            <a:spLocks noGrp="1"/>
          </p:cNvSpPr>
          <p:nvPr>
            <p:ph idx="1"/>
          </p:nvPr>
        </p:nvSpPr>
        <p:spPr>
          <a:xfrm>
            <a:off x="4379709" y="686862"/>
            <a:ext cx="7037591" cy="5475129"/>
          </a:xfrm>
        </p:spPr>
        <p:txBody>
          <a:bodyPr anchor="ctr">
            <a:normAutofit/>
          </a:bodyPr>
          <a:lstStyle/>
          <a:p>
            <a:pPr marL="0" indent="0" algn="ctr">
              <a:lnSpc>
                <a:spcPct val="110000"/>
              </a:lnSpc>
              <a:buNone/>
            </a:pPr>
            <a:r>
              <a:rPr lang="en-US" b="1" i="1" dirty="0">
                <a:solidFill>
                  <a:schemeClr val="bg1">
                    <a:lumMod val="65000"/>
                  </a:schemeClr>
                </a:solidFill>
                <a:latin typeface="Calibri" panose="020F0502020204030204" pitchFamily="34" charset="0"/>
              </a:rPr>
              <a:t>Relationship with God is the secret of triumph over adversity. It aids faith and strengthens prayer. Shift your focus away from enemies; wait on the Lord and seek Him. Refrain from evil or trust in man. No matter the adversity, stand on the Rock that is higher than you; this will make you triumph and rejoice in the testimony of praise.</a:t>
            </a:r>
          </a:p>
          <a:p>
            <a:pPr marL="0" indent="0" algn="ctr">
              <a:lnSpc>
                <a:spcPct val="110000"/>
              </a:lnSpc>
              <a:buNone/>
            </a:pPr>
            <a:r>
              <a:rPr lang="en-US" b="1" dirty="0">
                <a:latin typeface="Calibri" panose="020F0502020204030204" pitchFamily="34" charset="0"/>
              </a:rPr>
              <a:t>Recount some noteworthy principles David demonstrated in his dealing with Saul.</a:t>
            </a:r>
          </a:p>
        </p:txBody>
      </p:sp>
      <p:pic>
        <p:nvPicPr>
          <p:cNvPr id="4" name="Picture 3" descr="Logo&#10;&#10;Description automatically generated">
            <a:extLst>
              <a:ext uri="{FF2B5EF4-FFF2-40B4-BE49-F238E27FC236}">
                <a16:creationId xmlns:a16="http://schemas.microsoft.com/office/drawing/2014/main" id="{E5EBA950-E787-08A5-0F7C-2827AB8217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a:extLst>
              <a:ext uri="{FF2B5EF4-FFF2-40B4-BE49-F238E27FC236}">
                <a16:creationId xmlns:a16="http://schemas.microsoft.com/office/drawing/2014/main" id="{E326C756-B2C3-1FF9-8AFD-D2D65274DB6C}"/>
              </a:ext>
            </a:extLst>
          </p:cNvPr>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altLang="en-GB" sz="2800" b="1" i="1" dirty="0">
                <a:solidFill>
                  <a:srgbClr val="FFFFFF"/>
                </a:solidFill>
                <a:latin typeface="Cambria" panose="02040503050406030204" pitchFamily="18" charset="0"/>
                <a:ea typeface="Cambria" panose="02040503050406030204" pitchFamily="18" charset="0"/>
              </a:rPr>
              <a:t>Comfort and Confidence in God’s Presence</a:t>
            </a:r>
            <a:endParaRPr lang="en-US" altLang="en-GB" sz="2800" b="1" i="1" dirty="0">
              <a:solidFill>
                <a:srgbClr val="FFFFFF"/>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779246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4723" y="907624"/>
            <a:ext cx="3620845" cy="4962524"/>
          </a:xfrm>
        </p:spPr>
        <p:txBody>
          <a:bodyPr vert="horz" lIns="91440" tIns="45720" rIns="91440" bIns="45720" rtlCol="0" anchor="ctr">
            <a:normAutofit/>
          </a:bodyPr>
          <a:lstStyle/>
          <a:p>
            <a:pPr algn="ct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a:t>
            </a:r>
            <a:r>
              <a:rPr lang="en-US" altLang="en-US" sz="4800" b="1" u="sng" dirty="0">
                <a:solidFill>
                  <a:srgbClr val="FFFFFF"/>
                </a:solidFill>
              </a:rPr>
              <a:t>990</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EXHORTATION TO PRAISE GOD</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a:t>MEMORY VERSE: ……</a:t>
            </a:r>
            <a:endParaRPr lang="en-US" sz="3200" kern="1200"/>
          </a:p>
        </p:txBody>
      </p:sp>
      <p:sp>
        <p:nvSpPr>
          <p:cNvPr id="8" name="Freeform: Shape 7"/>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algn="just"/>
            <a:r>
              <a:rPr lang="en-GB" sz="2800" i="1" dirty="0"/>
              <a:t>“</a:t>
            </a:r>
            <a:r>
              <a:rPr lang="en-US" sz="2800" i="1" dirty="0">
                <a:latin typeface="Calibri" panose="020F0502020204030204" pitchFamily="34" charset="0"/>
                <a:ea typeface="Calibri" panose="020F0502020204030204" pitchFamily="34" charset="0"/>
                <a:cs typeface="Calibri" panose="020F0502020204030204" pitchFamily="34" charset="0"/>
              </a:rPr>
              <a:t>O bless our God, ye people, and make the voice of his praise to be heard: Which </a:t>
            </a:r>
            <a:r>
              <a:rPr lang="en-US" sz="2800" i="1" dirty="0" err="1">
                <a:latin typeface="Calibri" panose="020F0502020204030204" pitchFamily="34" charset="0"/>
                <a:ea typeface="Calibri" panose="020F0502020204030204" pitchFamily="34" charset="0"/>
                <a:cs typeface="Calibri" panose="020F0502020204030204" pitchFamily="34" charset="0"/>
              </a:rPr>
              <a:t>holdeth</a:t>
            </a:r>
            <a:r>
              <a:rPr lang="en-US" sz="2800" i="1" dirty="0">
                <a:latin typeface="Calibri" panose="020F0502020204030204" pitchFamily="34" charset="0"/>
                <a:ea typeface="Calibri" panose="020F0502020204030204" pitchFamily="34" charset="0"/>
                <a:cs typeface="Calibri" panose="020F0502020204030204" pitchFamily="34" charset="0"/>
              </a:rPr>
              <a:t> our soul in life, and </a:t>
            </a:r>
            <a:r>
              <a:rPr lang="en-US" sz="2800" i="1" dirty="0" err="1">
                <a:latin typeface="Calibri" panose="020F0502020204030204" pitchFamily="34" charset="0"/>
                <a:ea typeface="Calibri" panose="020F0502020204030204" pitchFamily="34" charset="0"/>
                <a:cs typeface="Calibri" panose="020F0502020204030204" pitchFamily="34" charset="0"/>
              </a:rPr>
              <a:t>suffereth</a:t>
            </a:r>
            <a:r>
              <a:rPr lang="en-US" sz="2800" i="1" dirty="0">
                <a:latin typeface="Calibri" panose="020F0502020204030204" pitchFamily="34" charset="0"/>
                <a:ea typeface="Calibri" panose="020F0502020204030204" pitchFamily="34" charset="0"/>
                <a:cs typeface="Calibri" panose="020F0502020204030204" pitchFamily="34" charset="0"/>
              </a:rPr>
              <a:t> not our feet to be moved</a:t>
            </a:r>
            <a:r>
              <a:rPr lang="en-US" sz="2800" i="1" dirty="0"/>
              <a:t>”</a:t>
            </a:r>
            <a:r>
              <a:rPr lang="en-US" sz="2800" b="1" i="1" dirty="0">
                <a:latin typeface="Calibri" panose="020F0502020204030204" pitchFamily="34" charset="0"/>
                <a:ea typeface="Calibri" panose="020F0502020204030204" pitchFamily="34" charset="0"/>
                <a:cs typeface="Calibri" panose="020F0502020204030204" pitchFamily="34" charset="0"/>
              </a:rPr>
              <a:t> (Psalm 66:8,9).</a:t>
            </a:r>
            <a:endParaRPr lang="en-GB" sz="2800" b="1" dirty="0"/>
          </a:p>
          <a:p>
            <a:r>
              <a:rPr lang="en-US" sz="2800" b="1" i="1" dirty="0">
                <a:latin typeface="Calibri" panose="020F0502020204030204" pitchFamily="34" charset="0"/>
                <a:ea typeface="Calibri" panose="020F0502020204030204" pitchFamily="34" charset="0"/>
                <a:cs typeface="Calibri" panose="020F0502020204030204" pitchFamily="34" charset="0"/>
              </a:rPr>
              <a:t>              </a:t>
            </a: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defTabSz="1644650">
              <a:lnSpc>
                <a:spcPct val="90000"/>
              </a:lnSpc>
              <a:spcBef>
                <a:spcPct val="0"/>
              </a:spcBef>
              <a:spcAft>
                <a:spcPct val="35000"/>
              </a:spcAft>
            </a:pPr>
            <a:endParaRPr lang="en-GB" sz="2800" b="1" i="0" kern="1200" baseline="0" dirty="0"/>
          </a:p>
          <a:p>
            <a:pPr defTabSz="1644650">
              <a:lnSpc>
                <a:spcPct val="90000"/>
              </a:lnSpc>
              <a:spcBef>
                <a:spcPct val="0"/>
              </a:spcBef>
              <a:spcAft>
                <a:spcPct val="35000"/>
              </a:spcAft>
            </a:pPr>
            <a:r>
              <a:rPr lang="en-GB" sz="2800" b="1" i="0" kern="1200" baseline="0" dirty="0"/>
              <a:t>TEXT</a:t>
            </a:r>
            <a:r>
              <a:rPr lang="en-GB" sz="2800" b="1" dirty="0"/>
              <a:t>S</a:t>
            </a:r>
            <a:r>
              <a:rPr lang="en-GB" sz="2800" b="1" i="0" kern="1200" baseline="0" dirty="0"/>
              <a:t>:</a:t>
            </a:r>
            <a:r>
              <a:rPr lang="en-GB" sz="2800" b="1" i="1" kern="1200" baseline="0" dirty="0"/>
              <a:t>  </a:t>
            </a:r>
            <a:r>
              <a:rPr lang="en-US" sz="2800" b="1" i="1" dirty="0">
                <a:latin typeface="Calibri" panose="020F0502020204030204" pitchFamily="34" charset="0"/>
                <a:sym typeface="+mn-ea"/>
              </a:rPr>
              <a:t>Psalm 64 to 68</a:t>
            </a:r>
            <a:endParaRPr lang="en-US" sz="2800" b="1" i="1" kern="1200" baseline="0" dirty="0">
              <a:latin typeface="Calibri" panose="020F0502020204030204" pitchFamily="34" charset="0"/>
              <a:sym typeface="+mn-ea"/>
            </a:endParaRPr>
          </a:p>
          <a:p>
            <a:pPr defTabSz="1644650">
              <a:lnSpc>
                <a:spcPct val="90000"/>
              </a:lnSpc>
              <a:spcBef>
                <a:spcPct val="0"/>
              </a:spcBef>
              <a:spcAft>
                <a:spcPct val="35000"/>
              </a:spcAft>
            </a:pPr>
            <a:endParaRPr lang="en-US" sz="2800" kern="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INTRODUCTION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 name="Content Placeholder 2"/>
          <p:cNvSpPr>
            <a:spLocks noGrp="1"/>
          </p:cNvSpPr>
          <p:nvPr>
            <p:ph idx="1"/>
          </p:nvPr>
        </p:nvSpPr>
        <p:spPr>
          <a:xfrm>
            <a:off x="4191608" y="458922"/>
            <a:ext cx="7534048" cy="5940158"/>
          </a:xfrm>
        </p:spPr>
        <p:txBody>
          <a:bodyPr anchor="ctr">
            <a:noAutofit/>
          </a:bodyPr>
          <a:lstStyle/>
          <a:p>
            <a:pPr marL="0" indent="0" algn="just">
              <a:lnSpc>
                <a:spcPct val="100000"/>
              </a:lnSpc>
              <a:buNone/>
            </a:pPr>
            <a:r>
              <a:rPr lang="en-US" dirty="0">
                <a:latin typeface="Calibri" panose="020F0502020204030204" pitchFamily="34" charset="0"/>
              </a:rPr>
              <a:t>As is general in the Psalms, our texts today largely </a:t>
            </a:r>
            <a:r>
              <a:rPr lang="en-US" dirty="0" err="1">
                <a:latin typeface="Calibri" panose="020F0502020204030204" pitchFamily="34" charset="0"/>
              </a:rPr>
              <a:t>centre</a:t>
            </a:r>
            <a:r>
              <a:rPr lang="en-US" dirty="0">
                <a:latin typeface="Calibri" panose="020F0502020204030204" pitchFamily="34" charset="0"/>
              </a:rPr>
              <a:t> on extolling God’s power to save, sustain, secure and supply for His own in answer to their prayers. The Psalmist draws our attention to God’s  great attributes as Supreme and His interventions in the various situations that confront people.  He also prophesies about their hope of a glorious eternity with Christ.  He then invites them to, in response to all these, </a:t>
            </a:r>
            <a:r>
              <a:rPr lang="en-US" b="1" kern="100" dirty="0">
                <a:latin typeface="Calibri" panose="020F0502020204030204" pitchFamily="34" charset="0"/>
                <a:ea typeface="Calibri" panose="020F0502020204030204" pitchFamily="34" charset="0"/>
                <a:cs typeface="Calibri" panose="020F0502020204030204" pitchFamily="34" charset="0"/>
              </a:rPr>
              <a:t>“</a:t>
            </a:r>
            <a:r>
              <a:rPr lang="en-GB" b="1" kern="100" dirty="0">
                <a:solidFill>
                  <a:srgbClr val="000000"/>
                </a:solidFill>
                <a:latin typeface="system-ui"/>
                <a:ea typeface="Calibri" panose="020F0502020204030204" pitchFamily="34" charset="0"/>
                <a:cs typeface="Calibri" panose="020F0502020204030204" pitchFamily="34" charset="0"/>
              </a:rPr>
              <a:t>m</a:t>
            </a:r>
            <a:r>
              <a:rPr lang="en-GB" b="1" i="0" dirty="0">
                <a:solidFill>
                  <a:srgbClr val="000000"/>
                </a:solidFill>
                <a:effectLst/>
                <a:latin typeface="system-ui"/>
              </a:rPr>
              <a:t>ake a joyful noise unto God</a:t>
            </a:r>
            <a:r>
              <a:rPr lang="en-US" b="1" dirty="0">
                <a:latin typeface="Calibri" panose="020F0502020204030204" pitchFamily="34" charset="0"/>
              </a:rPr>
              <a:t>”</a:t>
            </a:r>
            <a:r>
              <a:rPr lang="en-US" dirty="0">
                <a:latin typeface="Calibri" panose="020F0502020204030204" pitchFamily="34" charset="0"/>
              </a:rPr>
              <a:t>,</a:t>
            </a:r>
            <a:r>
              <a:rPr lang="en-US" b="1" dirty="0">
                <a:latin typeface="Calibri" panose="020F0502020204030204" pitchFamily="34" charset="0"/>
              </a:rPr>
              <a:t> </a:t>
            </a:r>
            <a:r>
              <a:rPr lang="en-US" dirty="0">
                <a:latin typeface="Calibri" panose="020F0502020204030204" pitchFamily="34" charset="0"/>
              </a:rPr>
              <a:t>to</a:t>
            </a:r>
            <a:r>
              <a:rPr lang="en-GB" b="1" i="0" dirty="0">
                <a:solidFill>
                  <a:srgbClr val="000000"/>
                </a:solidFill>
                <a:effectLst/>
                <a:latin typeface="system-ui"/>
              </a:rPr>
              <a:t> </a:t>
            </a:r>
            <a:r>
              <a:rPr lang="en-US" b="1" kern="100" dirty="0">
                <a:latin typeface="Calibri" panose="020F0502020204030204" pitchFamily="34" charset="0"/>
                <a:ea typeface="Calibri" panose="020F0502020204030204" pitchFamily="34" charset="0"/>
                <a:cs typeface="Calibri" panose="020F0502020204030204" pitchFamily="34" charset="0"/>
              </a:rPr>
              <a:t>“</a:t>
            </a:r>
            <a:r>
              <a:rPr lang="en-GB" b="1" kern="100" dirty="0">
                <a:solidFill>
                  <a:srgbClr val="000000"/>
                </a:solidFill>
                <a:latin typeface="system-ui"/>
                <a:ea typeface="Calibri" panose="020F0502020204030204" pitchFamily="34" charset="0"/>
                <a:cs typeface="Calibri" panose="020F0502020204030204" pitchFamily="34" charset="0"/>
              </a:rPr>
              <a:t>s</a:t>
            </a:r>
            <a:r>
              <a:rPr lang="en-GB" b="1" i="0" dirty="0">
                <a:solidFill>
                  <a:srgbClr val="000000"/>
                </a:solidFill>
                <a:effectLst/>
                <a:latin typeface="system-ui"/>
              </a:rPr>
              <a:t>ing forth the honour of his name</a:t>
            </a:r>
            <a:r>
              <a:rPr lang="en-US" b="1" dirty="0">
                <a:latin typeface="Calibri" panose="020F0502020204030204" pitchFamily="34" charset="0"/>
              </a:rPr>
              <a:t>”</a:t>
            </a:r>
            <a:r>
              <a:rPr lang="en-GB" b="1" i="0" dirty="0">
                <a:solidFill>
                  <a:srgbClr val="000000"/>
                </a:solidFill>
                <a:effectLst/>
                <a:latin typeface="system-ui"/>
              </a:rPr>
              <a:t> </a:t>
            </a:r>
            <a:r>
              <a:rPr lang="en-GB" i="0" dirty="0">
                <a:solidFill>
                  <a:srgbClr val="000000"/>
                </a:solidFill>
                <a:effectLst/>
                <a:latin typeface="system-ui"/>
              </a:rPr>
              <a:t>and to </a:t>
            </a:r>
            <a:r>
              <a:rPr lang="en-US" b="1" kern="100" dirty="0">
                <a:latin typeface="Calibri" panose="020F0502020204030204" pitchFamily="34" charset="0"/>
                <a:ea typeface="Calibri" panose="020F0502020204030204" pitchFamily="34" charset="0"/>
                <a:cs typeface="Calibri" panose="020F0502020204030204" pitchFamily="34" charset="0"/>
              </a:rPr>
              <a:t>“</a:t>
            </a:r>
            <a:r>
              <a:rPr lang="en-GB" b="1" i="0" dirty="0">
                <a:solidFill>
                  <a:srgbClr val="000000"/>
                </a:solidFill>
                <a:effectLst/>
                <a:latin typeface="system-ui"/>
              </a:rPr>
              <a:t>make his praise glorious</a:t>
            </a:r>
            <a:r>
              <a:rPr lang="en-US" b="1" dirty="0">
                <a:latin typeface="Calibri" panose="020F0502020204030204" pitchFamily="34" charset="0"/>
              </a:rPr>
              <a:t>” </a:t>
            </a:r>
            <a:r>
              <a:rPr lang="en-US" dirty="0">
                <a:latin typeface="Calibri" panose="020F0502020204030204" pitchFamily="34" charset="0"/>
              </a:rPr>
              <a:t>(Psalms 66:1,2). </a:t>
            </a:r>
            <a:endParaRPr lang="en-GB"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432558" y="798990"/>
            <a:ext cx="6912564" cy="5071158"/>
          </a:xfrm>
        </p:spPr>
        <p:txBody>
          <a:bodyPr anchor="ctr">
            <a:noAutofit/>
          </a:bodyPr>
          <a:lstStyle/>
          <a:p>
            <a:pPr marL="514350" lvl="0" indent="-514350" algn="just" eaLnBrk="0" fontAlgn="base" hangingPunct="0">
              <a:lnSpc>
                <a:spcPct val="100000"/>
              </a:lnSpc>
              <a:spcBef>
                <a:spcPct val="0"/>
              </a:spcBef>
              <a:buFont typeface="+mj-lt"/>
              <a:buAutoNum type="arabicPeriod"/>
              <a:defRPr/>
            </a:pPr>
            <a:endParaRPr lang="en-US" dirty="0">
              <a:latin typeface="Calibri" panose="020F0502020204030204" pitchFamily="34" charset="0"/>
            </a:endParaRPr>
          </a:p>
          <a:p>
            <a:pPr marL="514350" lvl="0" indent="-514350" algn="just" eaLnBrk="0" fontAlgn="base" hangingPunct="0">
              <a:lnSpc>
                <a:spcPct val="100000"/>
              </a:lnSpc>
              <a:spcBef>
                <a:spcPct val="0"/>
              </a:spcBef>
              <a:buFont typeface="+mj-lt"/>
              <a:buAutoNum type="arabicPeriod"/>
              <a:defRPr/>
            </a:pPr>
            <a:endParaRPr lang="en-US" dirty="0">
              <a:latin typeface="Calibri" panose="020F0502020204030204" pitchFamily="34" charset="0"/>
            </a:endParaRPr>
          </a:p>
          <a:p>
            <a:pPr marL="514350" lvl="0" indent="-514350" algn="just" eaLnBrk="0" fontAlgn="base" hangingPunct="0">
              <a:lnSpc>
                <a:spcPct val="100000"/>
              </a:lnSpc>
              <a:spcBef>
                <a:spcPct val="0"/>
              </a:spcBef>
              <a:buFont typeface="+mj-lt"/>
              <a:buAutoNum type="arabicPeriod"/>
              <a:defRPr/>
            </a:pPr>
            <a:endParaRPr lang="en-US" dirty="0">
              <a:latin typeface="Calibri" panose="020F0502020204030204" pitchFamily="34" charset="0"/>
            </a:endParaRPr>
          </a:p>
          <a:p>
            <a:pPr marL="514350" lvl="0" indent="-514350" algn="just" eaLnBrk="0" fontAlgn="base" hangingPunct="0">
              <a:lnSpc>
                <a:spcPct val="100000"/>
              </a:lnSpc>
              <a:spcBef>
                <a:spcPct val="0"/>
              </a:spcBef>
              <a:buFont typeface="+mj-lt"/>
              <a:buAutoNum type="arabicPeriod"/>
              <a:defRPr/>
            </a:pPr>
            <a:endParaRPr lang="en-US" dirty="0">
              <a:latin typeface="Calibri" panose="020F0502020204030204" pitchFamily="34" charset="0"/>
            </a:endParaRPr>
          </a:p>
          <a:p>
            <a:pPr marL="514350" lvl="0" indent="-514350" algn="just" eaLnBrk="0" fontAlgn="base" hangingPunct="0">
              <a:lnSpc>
                <a:spcPct val="100000"/>
              </a:lnSpc>
              <a:spcBef>
                <a:spcPct val="0"/>
              </a:spcBef>
              <a:buFont typeface="+mj-lt"/>
              <a:buAutoNum type="arabicPeriod"/>
              <a:defRPr/>
            </a:pPr>
            <a:endParaRPr lang="en-US" dirty="0">
              <a:latin typeface="Calibri" panose="020F0502020204030204" pitchFamily="34" charset="0"/>
            </a:endParaRPr>
          </a:p>
          <a:p>
            <a:pPr marL="514350" lvl="0" indent="-514350" algn="just" eaLnBrk="0" fontAlgn="base" hangingPunct="0">
              <a:lnSpc>
                <a:spcPct val="100000"/>
              </a:lnSpc>
              <a:spcBef>
                <a:spcPct val="0"/>
              </a:spcBef>
              <a:buFont typeface="+mj-lt"/>
              <a:buAutoNum type="arabicPeriod"/>
              <a:defRPr/>
            </a:pPr>
            <a:endParaRPr lang="en-US" dirty="0">
              <a:latin typeface="Calibri" panose="020F0502020204030204" pitchFamily="34" charset="0"/>
            </a:endParaRPr>
          </a:p>
          <a:p>
            <a:pPr marL="514350" lvl="0" indent="-514350" algn="just" eaLnBrk="0" fontAlgn="base" hangingPunct="0">
              <a:lnSpc>
                <a:spcPct val="100000"/>
              </a:lnSpc>
              <a:spcBef>
                <a:spcPct val="0"/>
              </a:spcBef>
              <a:buFont typeface="+mj-lt"/>
              <a:buAutoNum type="arabicPeriod"/>
              <a:defRPr/>
            </a:pPr>
            <a:endParaRPr lang="en-US" dirty="0">
              <a:latin typeface="Calibri" panose="020F0502020204030204" pitchFamily="34" charset="0"/>
            </a:endParaRPr>
          </a:p>
          <a:p>
            <a:pPr marL="514350" lvl="0" indent="-514350" algn="just" eaLnBrk="0" fontAlgn="base" hangingPunct="0">
              <a:lnSpc>
                <a:spcPct val="100000"/>
              </a:lnSpc>
              <a:spcBef>
                <a:spcPct val="0"/>
              </a:spcBef>
              <a:buFont typeface="+mj-lt"/>
              <a:buAutoNum type="arabicPeriod"/>
              <a:defRPr/>
            </a:pPr>
            <a:r>
              <a:rPr lang="en-US" dirty="0">
                <a:latin typeface="Calibri" panose="020F0502020204030204" pitchFamily="34" charset="0"/>
              </a:rPr>
              <a:t>Focusing on God’s power to protect and preserve will inspire in us the confidence to pray to and praise Him. </a:t>
            </a:r>
          </a:p>
          <a:p>
            <a:pPr marL="514350" lvl="0" indent="-514350" algn="just" eaLnBrk="0" fontAlgn="base" hangingPunct="0">
              <a:lnSpc>
                <a:spcPct val="100000"/>
              </a:lnSpc>
              <a:spcBef>
                <a:spcPct val="0"/>
              </a:spcBef>
              <a:buFont typeface="+mj-lt"/>
              <a:buAutoNum type="arabicPeriod"/>
              <a:defRPr/>
            </a:pPr>
            <a:r>
              <a:rPr lang="en-US" dirty="0">
                <a:latin typeface="Calibri" panose="020F0502020204030204" pitchFamily="34" charset="0"/>
              </a:rPr>
              <a:t>God is praiseworthy and we are called to praise Him with our lips and lives.</a:t>
            </a:r>
          </a:p>
          <a:p>
            <a:pPr marL="514350" lvl="0" indent="-514350" algn="just" eaLnBrk="0" fontAlgn="base" hangingPunct="0">
              <a:lnSpc>
                <a:spcPct val="100000"/>
              </a:lnSpc>
              <a:spcBef>
                <a:spcPct val="0"/>
              </a:spcBef>
              <a:buFont typeface="+mj-lt"/>
              <a:buAutoNum type="arabicPeriod"/>
              <a:defRPr/>
            </a:pPr>
            <a:r>
              <a:rPr lang="en-US" dirty="0">
                <a:latin typeface="Calibri" panose="020F0502020204030204" pitchFamily="34" charset="0"/>
              </a:rPr>
              <a:t>Our praise should draw others to  God to experience His goodness as we have. </a:t>
            </a:r>
          </a:p>
          <a:p>
            <a:pPr marL="514350" lvl="0" indent="-514350" algn="just" eaLnBrk="0" fontAlgn="base" hangingPunct="0">
              <a:lnSpc>
                <a:spcPct val="100000"/>
              </a:lnSpc>
              <a:spcBef>
                <a:spcPct val="0"/>
              </a:spcBef>
              <a:buFont typeface="+mj-lt"/>
              <a:buAutoNum type="arabicPeriod"/>
              <a:defRPr/>
            </a:pPr>
            <a:r>
              <a:rPr lang="en-US" dirty="0">
                <a:latin typeface="Calibri" panose="020F0502020204030204" pitchFamily="34" charset="0"/>
              </a:rPr>
              <a:t>We must praise God not only for past and present blessings, but also for expected interventions and in all situations.</a:t>
            </a:r>
          </a:p>
          <a:p>
            <a:pPr marL="514350" lvl="0" indent="-514350" algn="just" eaLnBrk="0" fontAlgn="base" hangingPunct="0">
              <a:lnSpc>
                <a:spcPct val="100000"/>
              </a:lnSpc>
              <a:spcBef>
                <a:spcPct val="0"/>
              </a:spcBef>
              <a:buFont typeface="+mj-lt"/>
              <a:buAutoNum type="arabicPeriod"/>
              <a:defRPr/>
            </a:pPr>
            <a:r>
              <a:rPr lang="en-US" dirty="0">
                <a:latin typeface="Calibri" panose="020F0502020204030204" pitchFamily="34" charset="0"/>
              </a:rPr>
              <a:t>Praise attracts blessings.</a:t>
            </a:r>
          </a:p>
          <a:p>
            <a:pPr marL="514350" lvl="0" indent="-514350" algn="just" eaLnBrk="0" fontAlgn="base" hangingPunct="0">
              <a:lnSpc>
                <a:spcPct val="100000"/>
              </a:lnSpc>
              <a:spcBef>
                <a:spcPct val="0"/>
              </a:spcBef>
              <a:buFont typeface="+mj-lt"/>
              <a:buAutoNum type="arabicPeriod"/>
              <a:defRPr/>
            </a:pPr>
            <a:endParaRPr lang="en-US" dirty="0">
              <a:latin typeface="Calibri" panose="020F0502020204030204" pitchFamily="34" charset="0"/>
            </a:endParaRPr>
          </a:p>
          <a:p>
            <a:pPr marL="514350" lvl="0" indent="-514350" algn="just" eaLnBrk="0" fontAlgn="base" hangingPunct="0">
              <a:lnSpc>
                <a:spcPct val="100000"/>
              </a:lnSpc>
              <a:spcBef>
                <a:spcPct val="0"/>
              </a:spcBef>
              <a:buFont typeface="+mj-lt"/>
              <a:buAutoNum type="arabicPeriod"/>
              <a:defRPr/>
            </a:pPr>
            <a:endParaRPr lang="en-US" dirty="0">
              <a:latin typeface="Calibri" panose="020F0502020204030204" pitchFamily="34" charset="0"/>
            </a:endParaRPr>
          </a:p>
          <a:p>
            <a:pPr marL="514350" lvl="0" indent="-514350" algn="just" eaLnBrk="0" fontAlgn="base" hangingPunct="0">
              <a:lnSpc>
                <a:spcPct val="100000"/>
              </a:lnSpc>
              <a:spcBef>
                <a:spcPct val="0"/>
              </a:spcBef>
              <a:buFont typeface="+mj-lt"/>
              <a:buAutoNum type="arabicPeriod"/>
              <a:defRPr/>
            </a:pPr>
            <a:endParaRPr lang="en-US" dirty="0">
              <a:latin typeface="Calibri" panose="020F0502020204030204" pitchFamily="34" charset="0"/>
            </a:endParaRPr>
          </a:p>
          <a:p>
            <a:pPr marL="514350" lvl="0" indent="-514350" algn="just" eaLnBrk="0" fontAlgn="base" hangingPunct="0">
              <a:lnSpc>
                <a:spcPct val="100000"/>
              </a:lnSpc>
              <a:spcBef>
                <a:spcPct val="0"/>
              </a:spcBef>
              <a:buFont typeface="+mj-lt"/>
              <a:buAutoNum type="arabicPeriod"/>
              <a:defRPr/>
            </a:pPr>
            <a:endParaRPr lang="en-US" dirty="0">
              <a:latin typeface="Calibri" panose="020F0502020204030204" pitchFamily="34" charset="0"/>
            </a:endParaRPr>
          </a:p>
          <a:p>
            <a:pPr marL="514350" lvl="0" indent="-514350" algn="just" eaLnBrk="0" fontAlgn="base" hangingPunct="0">
              <a:lnSpc>
                <a:spcPct val="100000"/>
              </a:lnSpc>
              <a:spcBef>
                <a:spcPct val="0"/>
              </a:spcBef>
              <a:buFont typeface="+mj-lt"/>
              <a:buAutoNum type="arabicPeriod"/>
              <a:defRPr/>
            </a:pPr>
            <a:endParaRPr lang="en-US" dirty="0">
              <a:latin typeface="Calibri" panose="020F0502020204030204" pitchFamily="34" charset="0"/>
            </a:endParaRPr>
          </a:p>
          <a:p>
            <a:pPr marL="514350" lvl="0" indent="-514350" algn="just" eaLnBrk="0" fontAlgn="base" hangingPunct="0">
              <a:lnSpc>
                <a:spcPct val="100000"/>
              </a:lnSpc>
              <a:spcBef>
                <a:spcPct val="0"/>
              </a:spcBef>
              <a:buFont typeface="+mj-lt"/>
              <a:buAutoNum type="arabicPeriod"/>
              <a:defRPr/>
            </a:pPr>
            <a:endParaRPr lang="en-US" dirty="0">
              <a:latin typeface="Calibri" panose="020F0502020204030204" pitchFamily="34" charset="0"/>
            </a:endParaRPr>
          </a:p>
          <a:p>
            <a:pPr marL="514350" lvl="0" indent="-514350" algn="just" eaLnBrk="0" fontAlgn="base" hangingPunct="0">
              <a:lnSpc>
                <a:spcPct val="100000"/>
              </a:lnSpc>
              <a:spcBef>
                <a:spcPct val="0"/>
              </a:spcBef>
              <a:buFont typeface="+mj-lt"/>
              <a:buAutoNum type="arabicPeriod"/>
              <a:defRPr/>
            </a:pPr>
            <a:endParaRPr lang="en-US"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a:solidFill>
                  <a:srgbClr val="FFFFFF"/>
                </a:solidFill>
                <a:latin typeface="Cambria" panose="02040503050406030204" pitchFamily="18" charset="0"/>
              </a:rPr>
              <a:t>KEY LESSONS IN THE STUDY OF TODAY</a:t>
            </a:r>
            <a:endParaRPr lang="en-GB" altLang="en-US" sz="2800" b="1">
              <a:solidFill>
                <a:srgbClr val="FFFFFF"/>
              </a:solidFill>
              <a:latin typeface="Cambria" panose="02040503050406030204" pitchFamily="18" charset="0"/>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panose="02040503050406030204" pitchFamily="18" charset="0"/>
              </a:rPr>
              <a:t>Psalms 64:7; 65:5-7; 67:2,7; 2 Tim. 4:18; 1 Thes. 5:182 Chron. 20:22,23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1</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4277914780"/>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E1885-692D-0B08-8C47-94F6C7E2B116}"/>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D4937820-3BE6-0DEF-6469-551EBCFA4B27}"/>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88A7AD2F-1C38-DF29-C4B3-C2F443BA65D1}"/>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27E8353-2D9F-507D-AF6D-1310EC540B6E}"/>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5C9C79C-44FC-1792-B999-027AE64A1620}"/>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9286B6B-82C2-A9D0-79BD-7ECAC46FB256}"/>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099C5087-58E0-8318-5BC9-BD192D8ACB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E79DA9C-79CC-0535-EAE3-8893616F4988}"/>
              </a:ext>
            </a:extLst>
          </p:cNvPr>
          <p:cNvGraphicFramePr>
            <a:graphicFrameLocks noGrp="1"/>
          </p:cNvGraphicFramePr>
          <p:nvPr>
            <p:ph idx="1"/>
            <p:extLst>
              <p:ext uri="{D42A27DB-BD31-4B8C-83A1-F6EECF244321}">
                <p14:modId xmlns:p14="http://schemas.microsoft.com/office/powerpoint/2010/main" val="1449699350"/>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661037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9BD970-A3C6-4EDF-8799-DBE24D36CCD4}"/>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BAC88BDB-FC9F-88E1-9904-92DE142BF584}"/>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B431A509-B62E-934C-1A5F-610F2FF7769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B24480C-1C9B-089D-C555-7B5C337856FE}"/>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52A06A4-7B36-BE8F-311F-7967A0F80D78}"/>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05062A3-97D7-C7E3-5E79-7DC11070AFB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A6273CCE-9942-2BBB-5E1E-2AF46D0BD7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007E2ABB-0CB9-84AB-DD75-7241912A6A3B}"/>
              </a:ext>
            </a:extLst>
          </p:cNvPr>
          <p:cNvGraphicFramePr>
            <a:graphicFrameLocks noGrp="1"/>
          </p:cNvGraphicFramePr>
          <p:nvPr>
            <p:ph idx="1"/>
            <p:extLst>
              <p:ext uri="{D42A27DB-BD31-4B8C-83A1-F6EECF244321}">
                <p14:modId xmlns:p14="http://schemas.microsoft.com/office/powerpoint/2010/main" val="1080348869"/>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639069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7CFCE-A6D9-45CC-1E60-65A886989917}"/>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23D296E2-1AA0-1019-9172-B464BB8420C2}"/>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0233035D-B735-FE96-C96F-152B8340F6B1}"/>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F6519E8-A61C-21E9-B227-3A14E9509F7F}"/>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3440534-3161-C3BE-0E2D-E66B4C568B74}"/>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C5042D2-876B-55FA-DD91-B2E19637371C}"/>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398AC766-98A3-BAA3-28C7-D90DB80177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99F0D542-F13F-B5E6-EABC-85BCD5E002C7}"/>
              </a:ext>
            </a:extLst>
          </p:cNvPr>
          <p:cNvGraphicFramePr>
            <a:graphicFrameLocks noGrp="1"/>
          </p:cNvGraphicFramePr>
          <p:nvPr>
            <p:ph idx="1"/>
            <p:extLst>
              <p:ext uri="{D42A27DB-BD31-4B8C-83A1-F6EECF244321}">
                <p14:modId xmlns:p14="http://schemas.microsoft.com/office/powerpoint/2010/main" val="1220516797"/>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245903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A14C8-B933-F7CB-5DEF-10B2D79F6DBE}"/>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C663CD07-E3E4-3018-D09E-5DA169EF4705}"/>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6E99E1E4-B85B-13F0-AE09-A5703DE6A03F}"/>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B230772-5D0C-3622-A33E-3E359EA176CA}"/>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6BBE9B2-C0E8-0B0F-72C7-34BA86719BDE}"/>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9974D2-EDF4-A046-E448-A8D20A2D685E}"/>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E790393-DDC6-071D-8CC0-0F93FA766F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937F4123-5D0C-8071-8A3A-F5F671986BB4}"/>
              </a:ext>
            </a:extLst>
          </p:cNvPr>
          <p:cNvGraphicFramePr>
            <a:graphicFrameLocks noGrp="1"/>
          </p:cNvGraphicFramePr>
          <p:nvPr>
            <p:ph idx="1"/>
            <p:extLst>
              <p:ext uri="{D42A27DB-BD31-4B8C-83A1-F6EECF244321}">
                <p14:modId xmlns:p14="http://schemas.microsoft.com/office/powerpoint/2010/main" val="725600533"/>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471505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CONCLUSION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369259" y="731519"/>
            <a:ext cx="7045501" cy="5387390"/>
          </a:xfrm>
        </p:spPr>
        <p:txBody>
          <a:bodyPr anchor="ctr">
            <a:noAutofit/>
          </a:bodyPr>
          <a:lstStyle/>
          <a:p>
            <a:pPr marL="0" indent="0" algn="ctr">
              <a:lnSpc>
                <a:spcPct val="110000"/>
              </a:lnSpc>
              <a:buNone/>
            </a:pPr>
            <a:r>
              <a:rPr lang="en-US" b="1" dirty="0">
                <a:latin typeface="Calibri" panose="020F0502020204030204" pitchFamily="34" charset="0"/>
              </a:rPr>
              <a:t>God is praiseworthy and we, as believers, are enjoined to praise Him with our lips as well as with our lives and in all situations. This is not only possible but also becomes a joy when we fix our gaze on God’s power over all circumstances and His commitment to protect and deliver His children.  There is no telling of the awesome power praise when done aright.</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ASSIGNMENT</a:t>
            </a:r>
            <a:endParaRPr lang="en-GB" sz="280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231240" y="686862"/>
            <a:ext cx="7315200" cy="5475129"/>
          </a:xfrm>
        </p:spPr>
        <p:txBody>
          <a:bodyPr anchor="ctr">
            <a:noAutofit/>
          </a:bodyPr>
          <a:lstStyle/>
          <a:p>
            <a:pPr marL="0" indent="0" algn="ctr">
              <a:lnSpc>
                <a:spcPct val="110000"/>
              </a:lnSpc>
              <a:buNone/>
            </a:pPr>
            <a:r>
              <a:rPr lang="en-US" b="1" dirty="0">
                <a:latin typeface="Calibri" panose="020F0502020204030204" pitchFamily="34" charset="0"/>
              </a:rPr>
              <a:t>Note one thing you have been praying and believing God for, then this week rather than making supplication concerning it, praise God for His power over that thing or situation.</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2689</TotalTime>
  <Words>592</Words>
  <Application>Microsoft Office PowerPoint</Application>
  <PresentationFormat>Widescreen</PresentationFormat>
  <Paragraphs>53</Paragraphs>
  <Slides>12</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Aptos</vt:lpstr>
      <vt:lpstr>Arial</vt:lpstr>
      <vt:lpstr>Calibri</vt:lpstr>
      <vt:lpstr>Calibri (Body)</vt:lpstr>
      <vt:lpstr>Calibri Light</vt:lpstr>
      <vt:lpstr>Cambria</vt:lpstr>
      <vt:lpstr>system-ui</vt:lpstr>
      <vt:lpstr>Office Theme</vt:lpstr>
      <vt:lpstr>SEARCH THE SCRIPTURES</vt:lpstr>
      <vt:lpstr>REVIEW OF OUR ASSIGNMENT OF LAST STUDY</vt:lpstr>
      <vt:lpstr>LESSON 990:   EXHORTATION TO PRAISE GOD</vt:lpstr>
      <vt:lpstr>INTRODUCTION</vt:lpstr>
      <vt:lpstr>Psalms 64:7; 65:5-7; 67:2,7; 2 Tim. 4:18; 1 Thes. 5:182 Chron. 20:22,23</vt:lpstr>
      <vt:lpstr>QUESTION 1</vt:lpstr>
      <vt:lpstr>QUESTION 2</vt:lpstr>
      <vt:lpstr>QUESTION 3</vt:lpstr>
      <vt:lpstr>QUESTION 4</vt:lpstr>
      <vt:lpstr>QUESTION 5</vt:lpstr>
      <vt:lpstr>CONCLUSION</vt:lpstr>
      <vt:lpstr>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G. ANOKYE</dc:creator>
  <cp:lastModifiedBy>DCLM NL</cp:lastModifiedBy>
  <cp:revision>26</cp:revision>
  <dcterms:modified xsi:type="dcterms:W3CDTF">2025-01-25T09:28:17Z</dcterms:modified>
</cp:coreProperties>
</file>