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89" r:id="rId3"/>
    <p:sldId id="258" r:id="rId4"/>
    <p:sldId id="259" r:id="rId5"/>
    <p:sldId id="287" r:id="rId6"/>
    <p:sldId id="277" r:id="rId7"/>
    <p:sldId id="292" r:id="rId8"/>
    <p:sldId id="290" r:id="rId9"/>
    <p:sldId id="291" r:id="rId10"/>
    <p:sldId id="281" r:id="rId11"/>
    <p:sldId id="269"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951238-A389-4119-966A-458CA895C39A}" v="299" dt="2025-01-25T10:09:09.6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4" d="100"/>
          <a:sy n="144" d="100"/>
        </p:scale>
        <p:origin x="658" y="11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AC951238-A389-4119-966A-458CA895C39A}"/>
    <pc:docChg chg="undo redo custSel addSld modSld">
      <pc:chgData name="DCLM NL" userId="57f3ed0d-ae9c-485c-9738-6351eaddc248" providerId="ADAL" clId="{AC951238-A389-4119-966A-458CA895C39A}" dt="2025-01-25T10:17:47.889" v="1034" actId="20577"/>
      <pc:docMkLst>
        <pc:docMk/>
      </pc:docMkLst>
      <pc:sldChg chg="modSp mod">
        <pc:chgData name="DCLM NL" userId="57f3ed0d-ae9c-485c-9738-6351eaddc248" providerId="ADAL" clId="{AC951238-A389-4119-966A-458CA895C39A}" dt="2025-01-25T09:39:26.842" v="125" actId="20577"/>
        <pc:sldMkLst>
          <pc:docMk/>
          <pc:sldMk cId="0" sldId="259"/>
        </pc:sldMkLst>
        <pc:spChg chg="mod">
          <ac:chgData name="DCLM NL" userId="57f3ed0d-ae9c-485c-9738-6351eaddc248" providerId="ADAL" clId="{AC951238-A389-4119-966A-458CA895C39A}" dt="2025-01-25T09:39:26.842" v="125" actId="20577"/>
          <ac:spMkLst>
            <pc:docMk/>
            <pc:sldMk cId="0" sldId="259"/>
            <ac:spMk id="3" creationId="{00000000-0000-0000-0000-000000000000}"/>
          </ac:spMkLst>
        </pc:spChg>
      </pc:sldChg>
      <pc:sldChg chg="modSp mod">
        <pc:chgData name="DCLM NL" userId="57f3ed0d-ae9c-485c-9738-6351eaddc248" providerId="ADAL" clId="{AC951238-A389-4119-966A-458CA895C39A}" dt="2025-01-25T10:11:08.520" v="700" actId="20577"/>
        <pc:sldMkLst>
          <pc:docMk/>
          <pc:sldMk cId="0" sldId="269"/>
        </pc:sldMkLst>
        <pc:spChg chg="mod">
          <ac:chgData name="DCLM NL" userId="57f3ed0d-ae9c-485c-9738-6351eaddc248" providerId="ADAL" clId="{AC951238-A389-4119-966A-458CA895C39A}" dt="2025-01-25T10:11:08.520" v="700" actId="20577"/>
          <ac:spMkLst>
            <pc:docMk/>
            <pc:sldMk cId="0" sldId="269"/>
            <ac:spMk id="3" creationId="{00000000-0000-0000-0000-000000000000}"/>
          </ac:spMkLst>
        </pc:spChg>
      </pc:sldChg>
      <pc:sldChg chg="modSp">
        <pc:chgData name="DCLM NL" userId="57f3ed0d-ae9c-485c-9738-6351eaddc248" providerId="ADAL" clId="{AC951238-A389-4119-966A-458CA895C39A}" dt="2025-01-25T09:42:50.595" v="204" actId="113"/>
        <pc:sldMkLst>
          <pc:docMk/>
          <pc:sldMk cId="983311752" sldId="277"/>
        </pc:sldMkLst>
        <pc:graphicFrameChg chg="mod">
          <ac:chgData name="DCLM NL" userId="57f3ed0d-ae9c-485c-9738-6351eaddc248" providerId="ADAL" clId="{AC951238-A389-4119-966A-458CA895C39A}" dt="2025-01-25T09:42:50.595" v="204" actId="113"/>
          <ac:graphicFrameMkLst>
            <pc:docMk/>
            <pc:sldMk cId="983311752" sldId="277"/>
            <ac:graphicFrameMk id="6" creationId="{00000000-0000-0000-0000-000000000000}"/>
          </ac:graphicFrameMkLst>
        </pc:graphicFrameChg>
      </pc:sldChg>
      <pc:sldChg chg="modSp">
        <pc:chgData name="DCLM NL" userId="57f3ed0d-ae9c-485c-9738-6351eaddc248" providerId="ADAL" clId="{AC951238-A389-4119-966A-458CA895C39A}" dt="2025-01-25T10:05:24.807" v="481" actId="113"/>
        <pc:sldMkLst>
          <pc:docMk/>
          <pc:sldMk cId="1247150552" sldId="281"/>
        </pc:sldMkLst>
        <pc:graphicFrameChg chg="mod">
          <ac:chgData name="DCLM NL" userId="57f3ed0d-ae9c-485c-9738-6351eaddc248" providerId="ADAL" clId="{AC951238-A389-4119-966A-458CA895C39A}" dt="2025-01-25T10:05:24.807" v="481" actId="113"/>
          <ac:graphicFrameMkLst>
            <pc:docMk/>
            <pc:sldMk cId="1247150552" sldId="281"/>
            <ac:graphicFrameMk id="6" creationId="{937F4123-5D0C-8071-8A3A-F5F671986BB4}"/>
          </ac:graphicFrameMkLst>
        </pc:graphicFrameChg>
      </pc:sldChg>
      <pc:sldChg chg="modSp mod">
        <pc:chgData name="DCLM NL" userId="57f3ed0d-ae9c-485c-9738-6351eaddc248" providerId="ADAL" clId="{AC951238-A389-4119-966A-458CA895C39A}" dt="2025-01-25T09:42:05.688" v="191" actId="20577"/>
        <pc:sldMkLst>
          <pc:docMk/>
          <pc:sldMk cId="0" sldId="287"/>
        </pc:sldMkLst>
        <pc:spChg chg="mod">
          <ac:chgData name="DCLM NL" userId="57f3ed0d-ae9c-485c-9738-6351eaddc248" providerId="ADAL" clId="{AC951238-A389-4119-966A-458CA895C39A}" dt="2025-01-25T09:42:05.688" v="191" actId="20577"/>
          <ac:spMkLst>
            <pc:docMk/>
            <pc:sldMk cId="0" sldId="287"/>
            <ac:spMk id="3" creationId="{00000000-0000-0000-0000-000000000000}"/>
          </ac:spMkLst>
        </pc:spChg>
      </pc:sldChg>
      <pc:sldChg chg="modSp mod">
        <pc:chgData name="DCLM NL" userId="57f3ed0d-ae9c-485c-9738-6351eaddc248" providerId="ADAL" clId="{AC951238-A389-4119-966A-458CA895C39A}" dt="2025-01-25T10:17:47.889" v="1034" actId="20577"/>
        <pc:sldMkLst>
          <pc:docMk/>
          <pc:sldMk cId="3147146620" sldId="288"/>
        </pc:sldMkLst>
        <pc:spChg chg="mod">
          <ac:chgData name="DCLM NL" userId="57f3ed0d-ae9c-485c-9738-6351eaddc248" providerId="ADAL" clId="{AC951238-A389-4119-966A-458CA895C39A}" dt="2025-01-25T10:17:47.889" v="1034" actId="20577"/>
          <ac:spMkLst>
            <pc:docMk/>
            <pc:sldMk cId="3147146620" sldId="288"/>
            <ac:spMk id="3" creationId="{5726220F-64AF-5D4E-529F-4F53CD27DA00}"/>
          </ac:spMkLst>
        </pc:spChg>
      </pc:sldChg>
      <pc:sldChg chg="modSp add mod setBg">
        <pc:chgData name="DCLM NL" userId="57f3ed0d-ae9c-485c-9738-6351eaddc248" providerId="ADAL" clId="{AC951238-A389-4119-966A-458CA895C39A}" dt="2025-01-25T09:37:49.508" v="111" actId="20577"/>
        <pc:sldMkLst>
          <pc:docMk/>
          <pc:sldMk cId="377924623" sldId="289"/>
        </pc:sldMkLst>
        <pc:spChg chg="mod">
          <ac:chgData name="DCLM NL" userId="57f3ed0d-ae9c-485c-9738-6351eaddc248" providerId="ADAL" clId="{AC951238-A389-4119-966A-458CA895C39A}" dt="2025-01-25T09:36:37.442" v="86" actId="20577"/>
          <ac:spMkLst>
            <pc:docMk/>
            <pc:sldMk cId="377924623" sldId="289"/>
            <ac:spMk id="3" creationId="{6DEB0319-2F33-756C-31F5-D197AB94285C}"/>
          </ac:spMkLst>
        </pc:spChg>
        <pc:spChg chg="mod">
          <ac:chgData name="DCLM NL" userId="57f3ed0d-ae9c-485c-9738-6351eaddc248" providerId="ADAL" clId="{AC951238-A389-4119-966A-458CA895C39A}" dt="2025-01-25T09:37:49.508" v="111" actId="20577"/>
          <ac:spMkLst>
            <pc:docMk/>
            <pc:sldMk cId="377924623" sldId="289"/>
            <ac:spMk id="5" creationId="{E326C756-B2C3-1FF9-8AFD-D2D65274DB6C}"/>
          </ac:spMkLst>
        </pc:spChg>
      </pc:sldChg>
      <pc:sldChg chg="modSp">
        <pc:chgData name="DCLM NL" userId="57f3ed0d-ae9c-485c-9738-6351eaddc248" providerId="ADAL" clId="{AC951238-A389-4119-966A-458CA895C39A}" dt="2025-01-25T09:56:30.525" v="282" actId="20577"/>
        <pc:sldMkLst>
          <pc:docMk/>
          <pc:sldMk cId="3563906905" sldId="290"/>
        </pc:sldMkLst>
        <pc:graphicFrameChg chg="mod">
          <ac:chgData name="DCLM NL" userId="57f3ed0d-ae9c-485c-9738-6351eaddc248" providerId="ADAL" clId="{AC951238-A389-4119-966A-458CA895C39A}" dt="2025-01-25T09:56:30.525" v="282" actId="20577"/>
          <ac:graphicFrameMkLst>
            <pc:docMk/>
            <pc:sldMk cId="3563906905" sldId="290"/>
            <ac:graphicFrameMk id="6" creationId="{007E2ABB-0CB9-84AB-DD75-7241912A6A3B}"/>
          </ac:graphicFrameMkLst>
        </pc:graphicFrameChg>
      </pc:sldChg>
      <pc:sldChg chg="modSp">
        <pc:chgData name="DCLM NL" userId="57f3ed0d-ae9c-485c-9738-6351eaddc248" providerId="ADAL" clId="{AC951238-A389-4119-966A-458CA895C39A}" dt="2025-01-25T09:58:15.108" v="401" actId="113"/>
        <pc:sldMkLst>
          <pc:docMk/>
          <pc:sldMk cId="524590327" sldId="291"/>
        </pc:sldMkLst>
        <pc:graphicFrameChg chg="mod">
          <ac:chgData name="DCLM NL" userId="57f3ed0d-ae9c-485c-9738-6351eaddc248" providerId="ADAL" clId="{AC951238-A389-4119-966A-458CA895C39A}" dt="2025-01-25T09:58:15.108" v="401" actId="113"/>
          <ac:graphicFrameMkLst>
            <pc:docMk/>
            <pc:sldMk cId="524590327" sldId="291"/>
            <ac:graphicFrameMk id="6" creationId="{99F0D542-F13F-B5E6-EABC-85BCD5E002C7}"/>
          </ac:graphicFrameMkLst>
        </pc:graphicFrameChg>
      </pc:sldChg>
      <pc:sldChg chg="modSp">
        <pc:chgData name="DCLM NL" userId="57f3ed0d-ae9c-485c-9738-6351eaddc248" providerId="ADAL" clId="{AC951238-A389-4119-966A-458CA895C39A}" dt="2025-01-25T09:53:54.235" v="243" actId="20577"/>
        <pc:sldMkLst>
          <pc:docMk/>
          <pc:sldMk cId="1466103715" sldId="292"/>
        </pc:sldMkLst>
        <pc:graphicFrameChg chg="mod">
          <ac:chgData name="DCLM NL" userId="57f3ed0d-ae9c-485c-9738-6351eaddc248" providerId="ADAL" clId="{AC951238-A389-4119-966A-458CA895C39A}" dt="2025-01-25T09:53:54.235" v="243" actId="20577"/>
          <ac:graphicFrameMkLst>
            <pc:docMk/>
            <pc:sldMk cId="1466103715" sldId="292"/>
            <ac:graphicFrameMk id="6" creationId="{1E79DA9C-79CC-0535-EAE3-8893616F4988}"/>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should be your attitude in times of distress?</a:t>
          </a:r>
        </a:p>
        <a:p>
          <a:pPr algn="ctr">
            <a:lnSpc>
              <a:spcPct val="100000"/>
            </a:lnSpc>
            <a:spcBef>
              <a:spcPct val="0"/>
            </a:spcBef>
            <a:spcAft>
              <a:spcPts val="600"/>
            </a:spcAft>
          </a:pPr>
          <a:r>
            <a:rPr lang="en-GB" sz="3200" b="1" i="1" dirty="0"/>
            <a:t>Psalm 69:3; 34:19</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State the similarities between the experiences of David and our Lord Jesus Christ. What lessons do you draw from them?</a:t>
          </a:r>
          <a:r>
            <a:rPr lang="en-US" sz="3200" b="1" i="1" dirty="0"/>
            <a:t> </a:t>
          </a: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Why should believers praise God in times of adversity? </a:t>
          </a:r>
        </a:p>
        <a:p>
          <a:pPr algn="ctr">
            <a:lnSpc>
              <a:spcPct val="100000"/>
            </a:lnSpc>
            <a:spcBef>
              <a:spcPct val="0"/>
            </a:spcBef>
            <a:spcAft>
              <a:spcPts val="600"/>
            </a:spcAft>
          </a:pPr>
          <a:r>
            <a:rPr lang="en-GB" altLang="en-US" sz="3200" b="1" i="1" dirty="0">
              <a:latin typeface="Calibri (Body)" charset="0"/>
              <a:cs typeface="Calibri (Body)" charset="0"/>
            </a:rPr>
            <a:t>Phil 4:6,7; 1 Thes 5:18; Acts 16:23-26</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From the specific prayer of David for Solomon, how can we shape the lives of our children through prayer?</a:t>
          </a:r>
        </a:p>
        <a:p>
          <a:pPr algn="ctr">
            <a:lnSpc>
              <a:spcPct val="100000"/>
            </a:lnSpc>
            <a:spcBef>
              <a:spcPct val="0"/>
            </a:spcBef>
            <a:spcAft>
              <a:spcPts val="600"/>
            </a:spcAft>
          </a:pPr>
          <a:r>
            <a:rPr lang="en-GB" sz="3200" b="1" i="1" dirty="0"/>
            <a:t>Psalm 72:1,2</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What do you understand by Christ’s millennial reign? How one can be part of it?</a:t>
          </a:r>
        </a:p>
        <a:p>
          <a:pPr algn="ctr">
            <a:lnSpc>
              <a:spcPct val="100000"/>
            </a:lnSpc>
            <a:spcBef>
              <a:spcPct val="0"/>
            </a:spcBef>
            <a:spcAft>
              <a:spcPct val="35000"/>
            </a:spcAft>
          </a:pPr>
          <a:r>
            <a:rPr lang="en-GB" sz="3200" b="1" i="1" dirty="0"/>
            <a:t>Rev 20:4-6; Pls 72:2-3</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should be your attitude in times of distress?</a:t>
          </a:r>
        </a:p>
        <a:p>
          <a:pPr marL="0" lvl="0" indent="0" algn="ctr" defTabSz="1422400">
            <a:lnSpc>
              <a:spcPct val="100000"/>
            </a:lnSpc>
            <a:spcBef>
              <a:spcPct val="0"/>
            </a:spcBef>
            <a:spcAft>
              <a:spcPts val="600"/>
            </a:spcAft>
            <a:buNone/>
          </a:pPr>
          <a:r>
            <a:rPr lang="en-GB" sz="3200" b="1" i="1" kern="1200" dirty="0"/>
            <a:t>Psalm 69:3; 34:19</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State the similarities between the experiences of David and our Lord Jesus Christ. What lessons do you draw from them?</a:t>
          </a:r>
          <a:r>
            <a:rPr lang="en-US" sz="3200" b="1" i="1" kern="1200" dirty="0"/>
            <a:t> </a:t>
          </a:r>
          <a:endParaRPr lang="en-US" sz="3000" b="1" i="1" kern="1200" dirty="0">
            <a:solidFill>
              <a:schemeClr val="tx1"/>
            </a:solidFill>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Why should believers praise God in times of adversity? </a:t>
          </a: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Phil 4:6,7; 1 Thes 5:18; Acts 16:23-26</a:t>
          </a: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From the specific prayer of David for Solomon, how can we shape the lives of our children through prayer?</a:t>
          </a:r>
        </a:p>
        <a:p>
          <a:pPr marL="0" lvl="0" indent="0" algn="ctr" defTabSz="1422400">
            <a:lnSpc>
              <a:spcPct val="100000"/>
            </a:lnSpc>
            <a:spcBef>
              <a:spcPct val="0"/>
            </a:spcBef>
            <a:spcAft>
              <a:spcPts val="600"/>
            </a:spcAft>
            <a:buNone/>
          </a:pPr>
          <a:r>
            <a:rPr lang="en-GB" sz="3200" b="1" i="1" kern="1200" dirty="0"/>
            <a:t>Psalm 72:1,2</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What do you understand by Christ’s millennial reign? How one can be part of it?</a:t>
          </a:r>
        </a:p>
        <a:p>
          <a:pPr marL="0" lvl="0" indent="0" algn="ctr" defTabSz="1422400">
            <a:lnSpc>
              <a:spcPct val="100000"/>
            </a:lnSpc>
            <a:spcBef>
              <a:spcPct val="0"/>
            </a:spcBef>
            <a:spcAft>
              <a:spcPct val="35000"/>
            </a:spcAft>
            <a:buNone/>
          </a:pPr>
          <a:r>
            <a:rPr lang="en-GB" sz="3200" b="1" i="1" kern="1200" dirty="0"/>
            <a:t>Rev 20:4-6; Pls 72:2-3</a:t>
          </a:r>
        </a:p>
      </dsp:txBody>
      <dsp:txXfrm>
        <a:off x="3089044" y="596011"/>
        <a:ext cx="5277456"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12</a:t>
            </a:fld>
            <a:endParaRPr lang="en-US"/>
          </a:p>
        </p:txBody>
      </p:sp>
    </p:spTree>
    <p:extLst>
      <p:ext uri="{BB962C8B-B14F-4D97-AF65-F5344CB8AC3E}">
        <p14:creationId xmlns:p14="http://schemas.microsoft.com/office/powerpoint/2010/main" val="132003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23/01/2025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23/01/2025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23/01/2025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23/01/2025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23/01/2025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23/01/2025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23/01/2025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16-02-2025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C8EBE-13CC-29DD-0964-89EF0AE38EEF}"/>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4CF9D138-D970-ED82-E0B0-8868D7D3A059}"/>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B6976441-9A88-61CF-5569-12F0CD9F13D6}"/>
              </a:ext>
            </a:extLst>
          </p:cNvPr>
          <p:cNvSpPr>
            <a:spLocks noGrp="1"/>
          </p:cNvSpPr>
          <p:nvPr>
            <p:ph type="title"/>
          </p:nvPr>
        </p:nvSpPr>
        <p:spPr>
          <a:xfrm>
            <a:off x="777240" y="731519"/>
            <a:ext cx="2845191" cy="3237579"/>
          </a:xfrm>
        </p:spPr>
        <p:txBody>
          <a:bodyPr>
            <a:normAutofit/>
          </a:bodyPr>
          <a:lstStyle/>
          <a:p>
            <a:pPr algn="ctr"/>
            <a:r>
              <a:rPr lang="en-GB" altLang="en-US" sz="2800" b="1">
                <a:solidFill>
                  <a:srgbClr val="FFFFFF"/>
                </a:solidFill>
                <a:latin typeface="Cambria" panose="02040503050406030204" pitchFamily="18" charset="0"/>
              </a:rPr>
              <a:t>REVIEW OF OUR ASSIGNMENT OF </a:t>
            </a: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LAST STUDY</a:t>
            </a:r>
            <a:endParaRPr lang="en-GB" sz="2800">
              <a:solidFill>
                <a:srgbClr val="FFFFFF"/>
              </a:solidFill>
            </a:endParaRPr>
          </a:p>
        </p:txBody>
      </p:sp>
      <p:sp>
        <p:nvSpPr>
          <p:cNvPr id="11" name="Rectangle 10">
            <a:extLst>
              <a:ext uri="{FF2B5EF4-FFF2-40B4-BE49-F238E27FC236}">
                <a16:creationId xmlns:a16="http://schemas.microsoft.com/office/drawing/2014/main" id="{F5C4648E-5439-4C9E-6068-3BFDF75A38F1}"/>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0E90BE94-51A5-729C-FCFF-27006D78025A}"/>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DEB0319-2F33-756C-31F5-D197AB94285C}"/>
              </a:ext>
            </a:extLst>
          </p:cNvPr>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GB" b="1" i="1" dirty="0">
                <a:solidFill>
                  <a:schemeClr val="bg1">
                    <a:lumMod val="65000"/>
                  </a:schemeClr>
                </a:solidFill>
                <a:latin typeface="Calibri" panose="020F0502020204030204" pitchFamily="34" charset="0"/>
              </a:rPr>
              <a:t>Note one thing you have been praying and believing God for, then this week rather than making supplication concerning it, praise God for His power over that thing or situation</a:t>
            </a:r>
            <a:r>
              <a:rPr lang="en-US" b="1" i="1" dirty="0">
                <a:solidFill>
                  <a:schemeClr val="bg1">
                    <a:lumMod val="65000"/>
                  </a:schemeClr>
                </a:solidFill>
                <a:latin typeface="Calibri" panose="020F0502020204030204" pitchFamily="34" charset="0"/>
              </a:rPr>
              <a:t>.</a:t>
            </a:r>
          </a:p>
          <a:p>
            <a:pPr marL="0" indent="0" algn="ctr">
              <a:lnSpc>
                <a:spcPct val="110000"/>
              </a:lnSpc>
              <a:buNone/>
            </a:pPr>
            <a:r>
              <a:rPr lang="en-US" b="1" dirty="0">
                <a:latin typeface="Calibri" panose="020F0502020204030204" pitchFamily="34" charset="0"/>
              </a:rPr>
              <a:t>Who wants to share his/her testimony on this assignment?</a:t>
            </a:r>
          </a:p>
        </p:txBody>
      </p:sp>
      <p:pic>
        <p:nvPicPr>
          <p:cNvPr id="4" name="Picture 3" descr="Logo&#10;&#10;Description automatically generated">
            <a:extLst>
              <a:ext uri="{FF2B5EF4-FFF2-40B4-BE49-F238E27FC236}">
                <a16:creationId xmlns:a16="http://schemas.microsoft.com/office/drawing/2014/main" id="{E5EBA950-E787-08A5-0F7C-2827AB821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E326C756-B2C3-1FF9-8AFD-D2D65274DB6C}"/>
              </a:ext>
            </a:extLst>
          </p:cNvPr>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GB" sz="2800" b="1" i="1" dirty="0">
                <a:solidFill>
                  <a:srgbClr val="FFFFFF"/>
                </a:solidFill>
                <a:latin typeface="Cambria" panose="02040503050406030204" pitchFamily="18" charset="0"/>
                <a:ea typeface="Cambria" panose="02040503050406030204" pitchFamily="18" charset="0"/>
              </a:rPr>
              <a:t>Exhortation to praise God</a:t>
            </a:r>
            <a:endParaRPr lang="en-US" altLang="en-GB" sz="2800" b="1" i="1" dirty="0">
              <a:solidFill>
                <a:srgbClr val="FFFFFF"/>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7924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991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Plea for deliverance from the enemy</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GB" sz="2800" i="1" dirty="0"/>
              <a:t>“</a:t>
            </a:r>
            <a:r>
              <a:rPr lang="en-GB" sz="2800" i="1" dirty="0">
                <a:latin typeface="Calibri" panose="020F0502020204030204" pitchFamily="34" charset="0"/>
                <a:cs typeface="Calibri" panose="020F0502020204030204" pitchFamily="34" charset="0"/>
              </a:rPr>
              <a:t>Deliver me, o my God out of the hand of the wicked: out of the hand of the unrighteous and cruel man</a:t>
            </a:r>
            <a:r>
              <a:rPr lang="en-GB" sz="2800" i="1" dirty="0">
                <a:latin typeface="Calibri" panose="020F0502020204030204" pitchFamily="34" charset="0"/>
                <a:ea typeface="Calibri" panose="020F0502020204030204" pitchFamily="34" charset="0"/>
                <a:cs typeface="Calibri" panose="020F0502020204030204" pitchFamily="34" charset="0"/>
              </a:rPr>
              <a:t>” </a:t>
            </a:r>
            <a:r>
              <a:rPr lang="en-GB" sz="2800" b="1" i="1" dirty="0">
                <a:latin typeface="Calibri" panose="020F0502020204030204" pitchFamily="34" charset="0"/>
                <a:ea typeface="Calibri" panose="020F0502020204030204" pitchFamily="34" charset="0"/>
                <a:cs typeface="Calibri" panose="020F0502020204030204" pitchFamily="34" charset="0"/>
              </a:rPr>
              <a:t>(Psalm 71:4).</a:t>
            </a:r>
          </a:p>
          <a:p>
            <a:pPr marL="180975" lvl="1" indent="-180975" algn="just" defTabSz="1289050">
              <a:lnSpc>
                <a:spcPct val="90000"/>
              </a:lnSpc>
              <a:spcBef>
                <a:spcPct val="0"/>
              </a:spcBef>
              <a:spcAft>
                <a:spcPct val="20000"/>
              </a:spcAft>
            </a:pPr>
            <a:endParaRPr lang="en-GB" sz="2400" kern="1200" dirty="0"/>
          </a:p>
        </p:txBody>
      </p:sp>
      <p:sp>
        <p:nvSpPr>
          <p:cNvPr id="3" name="Freeform: Shape 2"/>
          <p:cNvSpPr/>
          <p:nvPr/>
        </p:nvSpPr>
        <p:spPr>
          <a:xfrm>
            <a:off x="5478221"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endParaRPr lang="en-GB" sz="2800" b="1" i="0" kern="1200" baseline="0" dirty="0"/>
          </a:p>
          <a:p>
            <a:pPr defTabSz="1644650">
              <a:lnSpc>
                <a:spcPct val="90000"/>
              </a:lnSpc>
              <a:spcBef>
                <a:spcPct val="0"/>
              </a:spcBef>
              <a:spcAft>
                <a:spcPct val="35000"/>
              </a:spcAft>
            </a:pPr>
            <a:r>
              <a:rPr lang="en-GB" sz="2800" b="1" i="0" kern="1200" baseline="0" dirty="0"/>
              <a:t>TEXT</a:t>
            </a:r>
            <a:r>
              <a:rPr lang="en-GB" sz="2800" b="1" dirty="0"/>
              <a:t>S</a:t>
            </a:r>
            <a:r>
              <a:rPr lang="en-GB" sz="2800" b="1" i="0" kern="1200" baseline="0" dirty="0"/>
              <a:t>:</a:t>
            </a:r>
            <a:r>
              <a:rPr lang="en-GB" sz="2800" b="1" i="1" kern="1200" baseline="0" dirty="0"/>
              <a:t>  </a:t>
            </a:r>
            <a:r>
              <a:rPr lang="en-US" sz="2800" b="1" i="1" kern="1200" baseline="0" dirty="0">
                <a:latin typeface="Calibri" panose="020F0502020204030204" pitchFamily="34" charset="0"/>
                <a:sym typeface="+mn-ea"/>
              </a:rPr>
              <a:t>P</a:t>
            </a:r>
            <a:r>
              <a:rPr lang="en-US" sz="2800" b="1" i="1" dirty="0">
                <a:latin typeface="Calibri" panose="020F0502020204030204" pitchFamily="34" charset="0"/>
                <a:sym typeface="+mn-ea"/>
              </a:rPr>
              <a:t>s</a:t>
            </a:r>
            <a:r>
              <a:rPr lang="en-US" sz="2800" b="1" i="1" kern="1200" baseline="0" dirty="0">
                <a:latin typeface="Calibri" panose="020F0502020204030204" pitchFamily="34" charset="0"/>
                <a:sym typeface="+mn-ea"/>
              </a:rPr>
              <a:t> 6</a:t>
            </a:r>
            <a:r>
              <a:rPr lang="en-US" sz="2800" b="1" i="1" dirty="0">
                <a:latin typeface="Calibri" panose="020F0502020204030204" pitchFamily="34" charset="0"/>
                <a:sym typeface="+mn-ea"/>
              </a:rPr>
              <a:t>9:1-6,7,9,13;  Ps72:1-4  </a:t>
            </a:r>
            <a:endParaRPr lang="en-US" sz="2800" b="1" i="1" kern="1200" baseline="0" dirty="0">
              <a:latin typeface="Calibri" panose="020F0502020204030204" pitchFamily="34" charset="0"/>
              <a:sym typeface="+mn-ea"/>
            </a:endParaRPr>
          </a:p>
          <a:p>
            <a:pPr defTabSz="1644650">
              <a:lnSpc>
                <a:spcPct val="90000"/>
              </a:lnSpc>
              <a:spcBef>
                <a:spcPct val="0"/>
              </a:spcBef>
              <a:spcAft>
                <a:spcPct val="35000"/>
              </a:spcAft>
            </a:pPr>
            <a:r>
              <a:rPr lang="en-US" sz="2800" kern="1200"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Content Placeholder 2"/>
          <p:cNvSpPr>
            <a:spLocks noGrp="1"/>
          </p:cNvSpPr>
          <p:nvPr>
            <p:ph idx="1"/>
          </p:nvPr>
        </p:nvSpPr>
        <p:spPr>
          <a:xfrm>
            <a:off x="4191608" y="835738"/>
            <a:ext cx="7223152" cy="5333136"/>
          </a:xfrm>
        </p:spPr>
        <p:txBody>
          <a:bodyPr anchor="ctr">
            <a:noAutofit/>
          </a:bodyPr>
          <a:lstStyle/>
          <a:p>
            <a:pPr marL="0" indent="0" algn="just" eaLnBrk="0" fontAlgn="base" hangingPunct="0">
              <a:lnSpc>
                <a:spcPct val="100000"/>
              </a:lnSpc>
              <a:spcBef>
                <a:spcPct val="0"/>
              </a:spcBef>
              <a:spcAft>
                <a:spcPts val="600"/>
              </a:spcAft>
              <a:buNone/>
              <a:defRPr/>
            </a:pPr>
            <a:r>
              <a:rPr lang="en-GB" kern="100" dirty="0">
                <a:latin typeface="Calibri" panose="020F0502020204030204" pitchFamily="34" charset="0"/>
                <a:ea typeface="Calibri" panose="020F0502020204030204" pitchFamily="34" charset="0"/>
                <a:cs typeface="Calibri" panose="020F0502020204030204" pitchFamily="34" charset="0"/>
              </a:rPr>
              <a:t>In the preceding chapter, David praised God’s omnipotence and compassion to His people in times of affliction and distress. He also predicted the Messiah’s ascension and His future triumph. Today’s study focuses on David’s intense prayer for deliverance, his exhortation to praise God for the salvation of His people, prayer for Solomon  for divine wisdom, justice and righteousness. This teaches us in trying times to shun complaint and murmuring and cultivate the attitude of praise and thanksgiving (Psalm 34:19).</a:t>
            </a:r>
            <a:endParaRPr lang="en-GB" kern="100" dirty="0">
              <a:effectLst/>
              <a:latin typeface="Calibri" panose="020F0502020204030204" pitchFamily="34" charset="0"/>
              <a:ea typeface="Calibri" panose="020F0502020204030204" pitchFamily="34" charset="0"/>
              <a:cs typeface="Calibri" panose="020F0502020204030204" pitchFamily="34" charset="0"/>
            </a:endParaRPr>
          </a:p>
          <a:p>
            <a:pPr marL="0" indent="0" algn="just" eaLnBrk="0" fontAlgn="base" hangingPunct="0">
              <a:lnSpc>
                <a:spcPct val="100000"/>
              </a:lnSpc>
              <a:spcBef>
                <a:spcPct val="0"/>
              </a:spcBef>
              <a:spcAft>
                <a:spcPts val="600"/>
              </a:spcAft>
              <a:buNone/>
              <a:defRPr/>
            </a:pP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1" y="596101"/>
            <a:ext cx="7688475" cy="5846764"/>
          </a:xfrm>
        </p:spPr>
        <p:txBody>
          <a:bodyPr anchor="ctr">
            <a:noAutofit/>
          </a:bodyPr>
          <a:lstStyle/>
          <a:p>
            <a:pPr marL="514350" lvl="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Mockery and reproaches are the lots of the righteous, but victory is assured by God’s intervention. </a:t>
            </a:r>
            <a:endParaRPr lang="en-GB" dirty="0">
              <a:latin typeface="Calibri" panose="020F0502020204030204" pitchFamily="34" charset="0"/>
            </a:endParaRPr>
          </a:p>
          <a:p>
            <a:pPr marL="514350" lvl="0" indent="-514350" algn="just" eaLnBrk="0" fontAlgn="base" hangingPunct="0">
              <a:lnSpc>
                <a:spcPct val="100000"/>
              </a:lnSpc>
              <a:spcBef>
                <a:spcPct val="0"/>
              </a:spcBef>
              <a:spcAft>
                <a:spcPts val="600"/>
              </a:spcAft>
              <a:buFont typeface="+mj-lt"/>
              <a:buAutoNum type="arabicPeriod"/>
              <a:defRPr/>
            </a:pPr>
            <a:r>
              <a:rPr lang="en-US" dirty="0"/>
              <a:t>David and our Lord Jesus suffered reproaches and attack from friend and foe; so shall we.</a:t>
            </a:r>
            <a:endParaRPr lang="en-US" dirty="0">
              <a:latin typeface="Calibri" panose="020F0502020204030204" pitchFamily="34" charset="0"/>
            </a:endParaRPr>
          </a:p>
          <a:p>
            <a:pPr marL="514350" lvl="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In </a:t>
            </a:r>
            <a:r>
              <a:rPr lang="en-GB" dirty="0" err="1">
                <a:latin typeface="Calibri" panose="020F0502020204030204" pitchFamily="34" charset="0"/>
              </a:rPr>
              <a:t>troublous</a:t>
            </a:r>
            <a:r>
              <a:rPr lang="en-GB" dirty="0">
                <a:latin typeface="Calibri" panose="020F0502020204030204" pitchFamily="34" charset="0"/>
              </a:rPr>
              <a:t> times, we should depend on the proven weapon of praise and thanksgiving.</a:t>
            </a:r>
            <a:endParaRPr kumimoji="0" lang="en-GB" i="0" u="none" strike="noStrike" kern="1200" cap="none" spc="0" normalizeH="0" baseline="0" noProof="0" dirty="0">
              <a:ln>
                <a:noFill/>
              </a:ln>
              <a:effectLst/>
              <a:uLnTx/>
              <a:uFillTx/>
              <a:latin typeface="Calibri" panose="020F0502020204030204" pitchFamily="34" charset="0"/>
              <a:ea typeface="+mn-ea"/>
              <a:cs typeface="+mn-cs"/>
            </a:endParaRPr>
          </a:p>
          <a:p>
            <a:pPr marL="514350" lvl="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David prayed for Solomon for wisdom to lead God’s people aright. We should pray for leaders.</a:t>
            </a:r>
          </a:p>
          <a:p>
            <a:pPr marL="514350" lvl="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David’s prayer also predicted the millennial reign of Christ, which will bring peace and righteousness. Only the saved will participate. </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a:solidFill>
                  <a:srgbClr val="FFFFFF"/>
                </a:solidFill>
                <a:latin typeface="Cambria" panose="02040503050406030204" pitchFamily="18" charset="0"/>
              </a:rPr>
              <a:t>KEY LESSONS IN THE STUDY OF TODAY</a:t>
            </a:r>
            <a:endParaRPr lang="en-GB" altLang="en-US" sz="2800" b="1">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Pls 69:1-29,71:14-24,72:1-20,Php4:6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46553505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E1885-692D-0B08-8C47-94F6C7E2B11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4937820-3BE6-0DEF-6469-551EBCFA4B2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8A7AD2F-1C38-DF29-C4B3-C2F443BA65D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27E8353-2D9F-507D-AF6D-1310EC540B6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5C9C79C-44FC-1792-B999-027AE64A162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286B6B-82C2-A9D0-79BD-7ECAC46FB25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099C5087-58E0-8318-5BC9-BD192D8ACB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E79DA9C-79CC-0535-EAE3-8893616F4988}"/>
              </a:ext>
            </a:extLst>
          </p:cNvPr>
          <p:cNvGraphicFramePr>
            <a:graphicFrameLocks noGrp="1"/>
          </p:cNvGraphicFramePr>
          <p:nvPr>
            <p:ph idx="1"/>
            <p:extLst>
              <p:ext uri="{D42A27DB-BD31-4B8C-83A1-F6EECF244321}">
                <p14:modId xmlns:p14="http://schemas.microsoft.com/office/powerpoint/2010/main" val="311547985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6103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BD970-A3C6-4EDF-8799-DBE24D36CCD4}"/>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88BDB-FC9F-88E1-9904-92DE142BF58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B431A509-B62E-934C-1A5F-610F2FF7769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24480C-1C9B-089D-C555-7B5C337856F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2A06A4-7B36-BE8F-311F-7967A0F80D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5062A3-97D7-C7E3-5E79-7DC11070AFB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A6273CCE-9942-2BBB-5E1E-2AF46D0BD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07E2ABB-0CB9-84AB-DD75-7241912A6A3B}"/>
              </a:ext>
            </a:extLst>
          </p:cNvPr>
          <p:cNvGraphicFramePr>
            <a:graphicFrameLocks noGrp="1"/>
          </p:cNvGraphicFramePr>
          <p:nvPr>
            <p:ph idx="1"/>
            <p:extLst>
              <p:ext uri="{D42A27DB-BD31-4B8C-83A1-F6EECF244321}">
                <p14:modId xmlns:p14="http://schemas.microsoft.com/office/powerpoint/2010/main" val="283625579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3906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CFCE-A6D9-45CC-1E60-65A88698991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23D296E2-1AA0-1019-9172-B464BB8420C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0233035D-B735-FE96-C96F-152B8340F6B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F6519E8-A61C-21E9-B227-3A14E9509F7F}"/>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3440534-3161-C3BE-0E2D-E66B4C568B7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5042D2-876B-55FA-DD91-B2E19637371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98AC766-98A3-BAA3-28C7-D90DB80177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9F0D542-F13F-B5E6-EABC-85BCD5E002C7}"/>
              </a:ext>
            </a:extLst>
          </p:cNvPr>
          <p:cNvGraphicFramePr>
            <a:graphicFrameLocks noGrp="1"/>
          </p:cNvGraphicFramePr>
          <p:nvPr>
            <p:ph idx="1"/>
            <p:extLst>
              <p:ext uri="{D42A27DB-BD31-4B8C-83A1-F6EECF244321}">
                <p14:modId xmlns:p14="http://schemas.microsoft.com/office/powerpoint/2010/main" val="256288833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4590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A14C8-B933-F7CB-5DEF-10B2D79F6DB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663CD07-E3E4-3018-D09E-5DA169EF470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6E99E1E4-B85B-13F0-AE09-A5703DE6A03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B230772-5D0C-3622-A33E-3E359EA176C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6BBE9B2-C0E8-0B0F-72C7-34BA86719BD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9974D2-EDF4-A046-E448-A8D20A2D685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E790393-DDC6-071D-8CC0-0F93FA766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37F4123-5D0C-8071-8A3A-F5F671986BB4}"/>
              </a:ext>
            </a:extLst>
          </p:cNvPr>
          <p:cNvGraphicFramePr>
            <a:graphicFrameLocks noGrp="1"/>
          </p:cNvGraphicFramePr>
          <p:nvPr>
            <p:ph idx="1"/>
            <p:extLst>
              <p:ext uri="{D42A27DB-BD31-4B8C-83A1-F6EECF244321}">
                <p14:modId xmlns:p14="http://schemas.microsoft.com/office/powerpoint/2010/main" val="324585631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7150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GB" b="1" dirty="0">
                <a:latin typeface="Calibri" panose="020F0502020204030204" pitchFamily="34" charset="0"/>
              </a:rPr>
              <a:t>Godly living attracts persecution because the good works of the righteous condemn the ungodly. In all these, we should use the powerful weapon of praise and thanksgiving to bring down  God’s power for our victory. We should also pray for our  children for godliness and success in life. Moreover, we should be conscious that  Christ’s millennial reign is at hand and only the righteous will be part of it.</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You may not have direct control over all issues that affect or concern you personally, in the family, in the church, </a:t>
            </a:r>
            <a:r>
              <a:rPr lang="en-US" b="1">
                <a:latin typeface="Calibri" panose="020F0502020204030204" pitchFamily="34" charset="0"/>
              </a:rPr>
              <a:t>at work </a:t>
            </a:r>
            <a:r>
              <a:rPr lang="en-US" b="1" dirty="0">
                <a:latin typeface="Calibri" panose="020F0502020204030204" pitchFamily="34" charset="0"/>
              </a:rPr>
              <a:t>or in the nation. However, your prayer can change things.</a:t>
            </a:r>
          </a:p>
          <a:p>
            <a:pPr marL="0" indent="0" algn="ctr">
              <a:lnSpc>
                <a:spcPct val="110000"/>
              </a:lnSpc>
              <a:buNone/>
            </a:pPr>
            <a:r>
              <a:rPr lang="en-US" b="1" dirty="0">
                <a:latin typeface="Calibri" panose="020F0502020204030204" pitchFamily="34" charset="0"/>
              </a:rPr>
              <a:t>Choose one such issue and spend time to pray earnestly about it throughout this week. Be ready to give testimony soon!</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3775</TotalTime>
  <Words>555</Words>
  <Application>Microsoft Office PowerPoint</Application>
  <PresentationFormat>Widescreen</PresentationFormat>
  <Paragraphs>43</Paragraphs>
  <Slides>12</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Calibri</vt:lpstr>
      <vt:lpstr>Calibri (Body)</vt:lpstr>
      <vt:lpstr>Calibri Light</vt:lpstr>
      <vt:lpstr>Cambria</vt:lpstr>
      <vt:lpstr>Office Theme</vt:lpstr>
      <vt:lpstr>SEARCH THE SCRIPTURES</vt:lpstr>
      <vt:lpstr>REVIEW OF OUR ASSIGNMENT OF LAST STUDY</vt:lpstr>
      <vt:lpstr>LESSON 991: Plea for deliverance from the enemy </vt:lpstr>
      <vt:lpstr>INTRODUCTION</vt:lpstr>
      <vt:lpstr>Pls 69:1-29,71:14-24,72:1-20,Php4:6</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45</cp:revision>
  <dcterms:modified xsi:type="dcterms:W3CDTF">2025-01-25T10:17:53Z</dcterms:modified>
</cp:coreProperties>
</file>