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57" r:id="rId3"/>
    <p:sldId id="258" r:id="rId4"/>
    <p:sldId id="259" r:id="rId5"/>
    <p:sldId id="261" r:id="rId6"/>
    <p:sldId id="262" r:id="rId7"/>
    <p:sldId id="260" r:id="rId8"/>
    <p:sldId id="273" r:id="rId9"/>
    <p:sldId id="275" r:id="rId10"/>
    <p:sldId id="265"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4694"/>
  </p:normalViewPr>
  <p:slideViewPr>
    <p:cSldViewPr snapToGrid="0">
      <p:cViewPr varScale="1">
        <p:scale>
          <a:sx n="78" d="100"/>
          <a:sy n="78" d="100"/>
        </p:scale>
        <p:origin x="67" y="153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9DFEAA84-D27F-47BC-AB72-84E7FD9E671A}"/>
    <pc:docChg chg="custSel modSld">
      <pc:chgData name="DCLM NL" userId="57f3ed0d-ae9c-485c-9738-6351eaddc248" providerId="ADAL" clId="{9DFEAA84-D27F-47BC-AB72-84E7FD9E671A}" dt="2025-01-28T16:25:21.834" v="163" actId="6549"/>
      <pc:docMkLst>
        <pc:docMk/>
      </pc:docMkLst>
      <pc:sldChg chg="modSp mod">
        <pc:chgData name="DCLM NL" userId="57f3ed0d-ae9c-485c-9738-6351eaddc248" providerId="ADAL" clId="{9DFEAA84-D27F-47BC-AB72-84E7FD9E671A}" dt="2025-01-28T16:25:21.834" v="163" actId="6549"/>
        <pc:sldMkLst>
          <pc:docMk/>
          <pc:sldMk cId="3147146620" sldId="288"/>
        </pc:sldMkLst>
        <pc:spChg chg="mod">
          <ac:chgData name="DCLM NL" userId="57f3ed0d-ae9c-485c-9738-6351eaddc248" providerId="ADAL" clId="{9DFEAA84-D27F-47BC-AB72-84E7FD9E671A}" dt="2025-01-28T16:25:21.834" v="163" actId="6549"/>
          <ac:spMkLst>
            <pc:docMk/>
            <pc:sldMk cId="3147146620" sldId="288"/>
            <ac:spMk id="3" creationId="{5726220F-64AF-5D4E-529F-4F53CD27DA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ct val="35000"/>
            </a:spcAft>
          </a:pPr>
          <a:r>
            <a:rPr lang="en-US" sz="3200" b="0" i="1" dirty="0">
              <a:latin typeface="+mn-lt"/>
            </a:rPr>
            <a:t>Why was the psalmist bitter and downcast?</a:t>
          </a:r>
          <a:endParaRPr lang="en-US" sz="3200" b="1" i="1" dirty="0">
            <a:solidFill>
              <a:schemeClr val="tx1"/>
            </a:solidFill>
            <a:latin typeface="+mn-lt"/>
          </a:endParaRPr>
        </a:p>
        <a:p>
          <a:pPr algn="ctr" rtl="0">
            <a:lnSpc>
              <a:spcPct val="100000"/>
            </a:lnSpc>
            <a:spcBef>
              <a:spcPct val="0"/>
            </a:spcBef>
            <a:spcAft>
              <a:spcPct val="35000"/>
            </a:spcAft>
          </a:pPr>
          <a:r>
            <a:rPr lang="en-US" sz="3200" b="1" i="1" dirty="0">
              <a:solidFill>
                <a:schemeClr val="tx1"/>
              </a:solidFill>
              <a:latin typeface="+mn-lt"/>
            </a:rPr>
            <a:t>Psalm 73:2,3,12; Jeremiah 12:1</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ct val="35000"/>
            </a:spcAft>
          </a:pPr>
          <a:r>
            <a:rPr lang="en-US" sz="3200" b="0" i="1" dirty="0">
              <a:latin typeface="+mn-lt"/>
            </a:rPr>
            <a:t>What is the danger of comparing ourselves with the ungodly?</a:t>
          </a:r>
          <a:endParaRPr lang="en-GB" sz="3200" b="1" i="1" dirty="0">
            <a:latin typeface="+mn-lt"/>
          </a:endParaRPr>
        </a:p>
        <a:p>
          <a:pPr algn="ctr" rtl="0">
            <a:lnSpc>
              <a:spcPct val="100000"/>
            </a:lnSpc>
            <a:spcBef>
              <a:spcPct val="0"/>
            </a:spcBef>
            <a:spcAft>
              <a:spcPct val="35000"/>
            </a:spcAft>
          </a:pPr>
          <a:r>
            <a:rPr lang="en-GB" sz="3200" b="1" i="1" dirty="0">
              <a:latin typeface="+mn-lt"/>
            </a:rPr>
            <a:t> Psalm 73:16,17</a:t>
          </a:r>
          <a:r>
            <a:rPr lang="en-GB" sz="3200" b="1" i="1" dirty="0">
              <a:latin typeface="+mn-lt"/>
              <a:ea typeface="Calibri Light"/>
              <a:cs typeface="Calibri Light"/>
            </a:rPr>
            <a:t>; Malachi 2:8; Job 27:8</a:t>
          </a:r>
          <a:endParaRPr lang="en-GB" altLang="en-US" sz="3200" b="1" i="1" dirty="0">
            <a:latin typeface="+mn-lt"/>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ct val="35000"/>
            </a:spcAft>
          </a:pPr>
          <a:r>
            <a:rPr lang="en-US" sz="3200" b="0" i="1" dirty="0">
              <a:latin typeface="+mn-lt"/>
            </a:rPr>
            <a:t>Why does God seem to delay the judgment of sinners?</a:t>
          </a:r>
          <a:endParaRPr lang="en-GB" sz="3200" b="1" i="1" dirty="0">
            <a:latin typeface="+mn-lt"/>
            <a:ea typeface="Calibri Light"/>
            <a:cs typeface="Calibri Light"/>
          </a:endParaRPr>
        </a:p>
        <a:p>
          <a:pPr algn="ctr" rtl="0">
            <a:lnSpc>
              <a:spcPct val="100000"/>
            </a:lnSpc>
            <a:spcBef>
              <a:spcPct val="0"/>
            </a:spcBef>
            <a:spcAft>
              <a:spcPct val="35000"/>
            </a:spcAft>
          </a:pPr>
          <a:r>
            <a:rPr lang="en-GB" sz="3200" b="1" i="1" dirty="0">
              <a:latin typeface="+mn-lt"/>
              <a:ea typeface="Calibri Light"/>
              <a:cs typeface="Calibri Light"/>
            </a:rPr>
            <a:t>2 Peter 3:9; John 3:16; Ezekiel 18:23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8" loCatId="hierarchy" qsTypeId="urn:microsoft.com/office/officeart/2005/8/quickstyle/simple1#7" qsCatId="simple" csTypeId="urn:microsoft.com/office/officeart/2005/8/colors/accent0_3#8"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ct val="35000"/>
            </a:spcAft>
          </a:pPr>
          <a:r>
            <a:rPr lang="en-US" sz="3200" i="1" dirty="0">
              <a:solidFill>
                <a:schemeClr val="tx1"/>
              </a:solidFill>
              <a:effectLst/>
              <a:latin typeface="+mn-lt"/>
            </a:rPr>
            <a:t>Give biblical instances of those who incurred divine judgment and why?</a:t>
          </a:r>
          <a:endParaRPr lang="nn-NO" sz="3200" b="1" i="1" dirty="0">
            <a:solidFill>
              <a:schemeClr val="tx1"/>
            </a:solidFill>
            <a:effectLst/>
            <a:latin typeface="+mn-lt"/>
          </a:endParaRPr>
        </a:p>
        <a:p>
          <a:pPr algn="ctr" rtl="0">
            <a:lnSpc>
              <a:spcPct val="100000"/>
            </a:lnSpc>
            <a:spcBef>
              <a:spcPct val="0"/>
            </a:spcBef>
            <a:spcAft>
              <a:spcPct val="35000"/>
            </a:spcAft>
          </a:pPr>
          <a:r>
            <a:rPr lang="nn-NO" sz="3200" b="1" i="1" dirty="0">
              <a:solidFill>
                <a:schemeClr val="tx1"/>
              </a:solidFill>
              <a:effectLst/>
              <a:latin typeface="+mn-lt"/>
            </a:rPr>
            <a:t>Psalm 78:12,13; Daniel 4:28-33; 1 Samuel  2:26,27</a:t>
          </a:r>
        </a:p>
      </dgm:t>
    </dgm:pt>
    <dgm:pt modelId="{9E84C169-3ED9-436C-BE7D-98EA155ECFDB}" type="parTrans" cxnId="{85A00DB1-F4A3-4C6B-A4D0-ACCFE51BA363}">
      <dgm:prSet/>
      <dgm:spPr/>
      <dgm:t>
        <a:bodyPr/>
        <a:lstStyle/>
        <a:p>
          <a:endParaRPr lang="en-US"/>
        </a:p>
      </dgm:t>
    </dgm:pt>
    <dgm:pt modelId="{8B714856-D08B-41FD-BF3A-5E4B3859D26F}" type="sibTrans" cxnId="{85A00DB1-F4A3-4C6B-A4D0-ACCFE51BA363}">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6253">
        <dgm:presLayoutVars>
          <dgm:chPref val="3"/>
        </dgm:presLayoutVars>
      </dgm:prSet>
      <dgm:spPr/>
    </dgm:pt>
    <dgm:pt modelId="{39243EBB-08C3-40AD-9EBD-DFB2E309673B}" type="pres">
      <dgm:prSet presAssocID="{60B4422F-B5F1-45C8-8FA5-66CA47A48205}" presName="hierChild2" presStyleCnt="0"/>
      <dgm:spPr/>
    </dgm:pt>
  </dgm:ptLst>
  <dgm:cxnLst>
    <dgm:cxn modelId="{7A4A5095-E367-437E-A416-5813C246E9FF}" type="presOf" srcId="{60B4422F-B5F1-45C8-8FA5-66CA47A48205}" destId="{DDCA46C2-3612-464D-9F92-813CC60D482F}" srcOrd="0" destOrd="0" presId="urn:microsoft.com/office/officeart/2005/8/layout/hierarchy1#8"/>
    <dgm:cxn modelId="{85A00DB1-F4A3-4C6B-A4D0-ACCFE51BA363}" srcId="{49828610-9B16-48BE-81A5-8175BFC125E8}" destId="{60B4422F-B5F1-45C8-8FA5-66CA47A48205}" srcOrd="0" destOrd="0" parTransId="{9E84C169-3ED9-436C-BE7D-98EA155ECFDB}" sibTransId="{8B714856-D08B-41FD-BF3A-5E4B3859D26F}"/>
    <dgm:cxn modelId="{860175B9-8926-481C-A44B-054BF8635C63}" type="presOf" srcId="{49828610-9B16-48BE-81A5-8175BFC125E8}" destId="{7BC538D0-47AE-414F-9DE4-F18E62186D5B}" srcOrd="0" destOrd="0" presId="urn:microsoft.com/office/officeart/2005/8/layout/hierarchy1#8"/>
    <dgm:cxn modelId="{01B10568-5131-47F3-A63E-724981C9224D}" type="presParOf" srcId="{7BC538D0-47AE-414F-9DE4-F18E62186D5B}" destId="{A5087579-C124-49EC-86E7-A232783731D9}" srcOrd="0" destOrd="0" presId="urn:microsoft.com/office/officeart/2005/8/layout/hierarchy1#8"/>
    <dgm:cxn modelId="{DE2D6E94-CDC8-4EEF-91F9-C34AE20DFB56}" type="presParOf" srcId="{A5087579-C124-49EC-86E7-A232783731D9}" destId="{E432CA65-1FEE-4816-920D-95060379FF5B}" srcOrd="0" destOrd="0" presId="urn:microsoft.com/office/officeart/2005/8/layout/hierarchy1#8"/>
    <dgm:cxn modelId="{F028579C-5072-4458-9446-E7D51390DBCC}" type="presParOf" srcId="{E432CA65-1FEE-4816-920D-95060379FF5B}" destId="{A31D16F8-974D-4512-94F2-E4F4716BC42E}" srcOrd="0" destOrd="0" presId="urn:microsoft.com/office/officeart/2005/8/layout/hierarchy1#8"/>
    <dgm:cxn modelId="{5367A2E1-C189-4215-8FC8-4C7E0EF6D075}" type="presParOf" srcId="{E432CA65-1FEE-4816-920D-95060379FF5B}" destId="{DDCA46C2-3612-464D-9F92-813CC60D482F}" srcOrd="1" destOrd="0" presId="urn:microsoft.com/office/officeart/2005/8/layout/hierarchy1#8"/>
    <dgm:cxn modelId="{7711E97C-C8F3-45B1-9E31-35F3F49DD6C5}" type="presParOf" srcId="{A5087579-C124-49EC-86E7-A232783731D9}" destId="{39243EBB-08C3-40AD-9EBD-DFB2E309673B}" srcOrd="1" destOrd="0" presId="urn:microsoft.com/office/officeart/2005/8/layout/hierarchy1#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8" loCatId="hierarchy" qsTypeId="urn:microsoft.com/office/officeart/2005/8/quickstyle/simple1#7" qsCatId="simple" csTypeId="urn:microsoft.com/office/officeart/2005/8/colors/accent0_3#8"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ct val="35000"/>
            </a:spcAft>
          </a:pPr>
          <a:r>
            <a:rPr lang="en-US" sz="3200" i="1" dirty="0">
              <a:solidFill>
                <a:schemeClr val="tx1"/>
              </a:solidFill>
              <a:effectLst/>
              <a:latin typeface="+mn-lt"/>
            </a:rPr>
            <a:t>How can we avoid the pitfall of lightly esteeming the goodness of God?</a:t>
          </a:r>
          <a:endParaRPr lang="nn-NO" sz="3200" b="1" i="1" dirty="0">
            <a:solidFill>
              <a:schemeClr val="tx1"/>
            </a:solidFill>
            <a:effectLst/>
            <a:latin typeface="+mn-lt"/>
          </a:endParaRPr>
        </a:p>
        <a:p>
          <a:pPr algn="ctr" rtl="0">
            <a:lnSpc>
              <a:spcPct val="100000"/>
            </a:lnSpc>
            <a:spcBef>
              <a:spcPct val="0"/>
            </a:spcBef>
            <a:spcAft>
              <a:spcPct val="35000"/>
            </a:spcAft>
          </a:pPr>
          <a:r>
            <a:rPr lang="nn-NO" sz="3200" b="1" i="1" dirty="0">
              <a:solidFill>
                <a:schemeClr val="tx1"/>
              </a:solidFill>
              <a:effectLst/>
              <a:latin typeface="+mn-lt"/>
            </a:rPr>
            <a:t>Psalm 31:19;Psalm 77:11</a:t>
          </a:r>
        </a:p>
        <a:p>
          <a:pPr algn="ctr">
            <a:lnSpc>
              <a:spcPct val="100000"/>
            </a:lnSpc>
            <a:spcBef>
              <a:spcPct val="0"/>
            </a:spcBef>
            <a:spcAft>
              <a:spcPct val="35000"/>
            </a:spcAft>
          </a:pPr>
          <a:endParaRPr lang="en-GB" sz="2800" b="1" i="1" dirty="0">
            <a:solidFill>
              <a:schemeClr val="tx1"/>
            </a:solidFill>
            <a:effectLst/>
            <a:latin typeface="+mn-lt"/>
          </a:endParaRPr>
        </a:p>
      </dgm:t>
    </dgm:pt>
    <dgm:pt modelId="{9E84C169-3ED9-436C-BE7D-98EA155ECFDB}" type="parTrans" cxnId="{85A00DB1-F4A3-4C6B-A4D0-ACCFE51BA363}">
      <dgm:prSet/>
      <dgm:spPr/>
      <dgm:t>
        <a:bodyPr/>
        <a:lstStyle/>
        <a:p>
          <a:endParaRPr lang="en-US"/>
        </a:p>
      </dgm:t>
    </dgm:pt>
    <dgm:pt modelId="{8B714856-D08B-41FD-BF3A-5E4B3859D26F}" type="sibTrans" cxnId="{85A00DB1-F4A3-4C6B-A4D0-ACCFE51BA363}">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6253">
        <dgm:presLayoutVars>
          <dgm:chPref val="3"/>
        </dgm:presLayoutVars>
      </dgm:prSet>
      <dgm:spPr/>
    </dgm:pt>
    <dgm:pt modelId="{39243EBB-08C3-40AD-9EBD-DFB2E309673B}" type="pres">
      <dgm:prSet presAssocID="{60B4422F-B5F1-45C8-8FA5-66CA47A48205}" presName="hierChild2" presStyleCnt="0"/>
      <dgm:spPr/>
    </dgm:pt>
  </dgm:ptLst>
  <dgm:cxnLst>
    <dgm:cxn modelId="{7A4A5095-E367-437E-A416-5813C246E9FF}" type="presOf" srcId="{60B4422F-B5F1-45C8-8FA5-66CA47A48205}" destId="{DDCA46C2-3612-464D-9F92-813CC60D482F}" srcOrd="0" destOrd="0" presId="urn:microsoft.com/office/officeart/2005/8/layout/hierarchy1#8"/>
    <dgm:cxn modelId="{85A00DB1-F4A3-4C6B-A4D0-ACCFE51BA363}" srcId="{49828610-9B16-48BE-81A5-8175BFC125E8}" destId="{60B4422F-B5F1-45C8-8FA5-66CA47A48205}" srcOrd="0" destOrd="0" parTransId="{9E84C169-3ED9-436C-BE7D-98EA155ECFDB}" sibTransId="{8B714856-D08B-41FD-BF3A-5E4B3859D26F}"/>
    <dgm:cxn modelId="{860175B9-8926-481C-A44B-054BF8635C63}" type="presOf" srcId="{49828610-9B16-48BE-81A5-8175BFC125E8}" destId="{7BC538D0-47AE-414F-9DE4-F18E62186D5B}" srcOrd="0" destOrd="0" presId="urn:microsoft.com/office/officeart/2005/8/layout/hierarchy1#8"/>
    <dgm:cxn modelId="{01B10568-5131-47F3-A63E-724981C9224D}" type="presParOf" srcId="{7BC538D0-47AE-414F-9DE4-F18E62186D5B}" destId="{A5087579-C124-49EC-86E7-A232783731D9}" srcOrd="0" destOrd="0" presId="urn:microsoft.com/office/officeart/2005/8/layout/hierarchy1#8"/>
    <dgm:cxn modelId="{DE2D6E94-CDC8-4EEF-91F9-C34AE20DFB56}" type="presParOf" srcId="{A5087579-C124-49EC-86E7-A232783731D9}" destId="{E432CA65-1FEE-4816-920D-95060379FF5B}" srcOrd="0" destOrd="0" presId="urn:microsoft.com/office/officeart/2005/8/layout/hierarchy1#8"/>
    <dgm:cxn modelId="{F028579C-5072-4458-9446-E7D51390DBCC}" type="presParOf" srcId="{E432CA65-1FEE-4816-920D-95060379FF5B}" destId="{A31D16F8-974D-4512-94F2-E4F4716BC42E}" srcOrd="0" destOrd="0" presId="urn:microsoft.com/office/officeart/2005/8/layout/hierarchy1#8"/>
    <dgm:cxn modelId="{5367A2E1-C189-4215-8FC8-4C7E0EF6D075}" type="presParOf" srcId="{E432CA65-1FEE-4816-920D-95060379FF5B}" destId="{DDCA46C2-3612-464D-9F92-813CC60D482F}" srcOrd="1" destOrd="0" presId="urn:microsoft.com/office/officeart/2005/8/layout/hierarchy1#8"/>
    <dgm:cxn modelId="{7711E97C-C8F3-45B1-9E31-35F3F49DD6C5}" type="presParOf" srcId="{A5087579-C124-49EC-86E7-A232783731D9}" destId="{39243EBB-08C3-40AD-9EBD-DFB2E309673B}" srcOrd="1" destOrd="0" presId="urn:microsoft.com/office/officeart/2005/8/layout/hierarchy1#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ct val="35000"/>
            </a:spcAft>
            <a:buNone/>
          </a:pPr>
          <a:r>
            <a:rPr lang="en-US" sz="3200" b="0" i="1" kern="1200" dirty="0">
              <a:latin typeface="+mn-lt"/>
            </a:rPr>
            <a:t>Why was the psalmist bitter and downcast?</a:t>
          </a:r>
          <a:endParaRPr lang="en-US" sz="3200" b="1" i="1" kern="1200" dirty="0">
            <a:solidFill>
              <a:schemeClr val="tx1"/>
            </a:solidFill>
            <a:latin typeface="+mn-lt"/>
          </a:endParaRPr>
        </a:p>
        <a:p>
          <a:pPr marL="0" lvl="0" indent="0" algn="ctr" defTabSz="1422400" rtl="0">
            <a:lnSpc>
              <a:spcPct val="100000"/>
            </a:lnSpc>
            <a:spcBef>
              <a:spcPct val="0"/>
            </a:spcBef>
            <a:spcAft>
              <a:spcPct val="35000"/>
            </a:spcAft>
            <a:buNone/>
          </a:pPr>
          <a:r>
            <a:rPr lang="en-US" sz="3200" b="1" i="1" kern="1200" dirty="0">
              <a:solidFill>
                <a:schemeClr val="tx1"/>
              </a:solidFill>
              <a:latin typeface="+mn-lt"/>
            </a:rPr>
            <a:t>Psalm 73:2,3,12; Jeremiah 12:1</a:t>
          </a:r>
        </a:p>
      </dsp:txBody>
      <dsp:txXfrm>
        <a:off x="2495967" y="745322"/>
        <a:ext cx="6626353" cy="2854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ct val="35000"/>
            </a:spcAft>
            <a:buNone/>
          </a:pPr>
          <a:r>
            <a:rPr lang="en-US" sz="3200" b="0" i="1" kern="1200" dirty="0">
              <a:latin typeface="+mn-lt"/>
            </a:rPr>
            <a:t>What is the danger of comparing ourselves with the ungodly?</a:t>
          </a:r>
          <a:endParaRPr lang="en-GB" sz="3200" b="1" i="1" kern="1200" dirty="0">
            <a:latin typeface="+mn-lt"/>
          </a:endParaRPr>
        </a:p>
        <a:p>
          <a:pPr marL="0" lvl="0" indent="0" algn="ctr" defTabSz="1422400" rtl="0">
            <a:lnSpc>
              <a:spcPct val="100000"/>
            </a:lnSpc>
            <a:spcBef>
              <a:spcPct val="0"/>
            </a:spcBef>
            <a:spcAft>
              <a:spcPct val="35000"/>
            </a:spcAft>
            <a:buNone/>
          </a:pPr>
          <a:r>
            <a:rPr lang="en-GB" sz="3200" b="1" i="1" kern="1200" dirty="0">
              <a:latin typeface="+mn-lt"/>
            </a:rPr>
            <a:t> Psalm 73:16,17</a:t>
          </a:r>
          <a:r>
            <a:rPr lang="en-GB" sz="3200" b="1" i="1" kern="1200" dirty="0">
              <a:latin typeface="+mn-lt"/>
              <a:ea typeface="Calibri Light"/>
              <a:cs typeface="Calibri Light"/>
            </a:rPr>
            <a:t>; Malachi 2:8; Job 27:8</a:t>
          </a:r>
          <a:endParaRPr lang="en-GB" altLang="en-US" sz="3200" b="1" i="1" kern="1200" dirty="0">
            <a:latin typeface="+mn-lt"/>
            <a:cs typeface="Calibri (Body)" charset="0"/>
          </a:endParaRPr>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ct val="35000"/>
            </a:spcAft>
            <a:buNone/>
          </a:pPr>
          <a:r>
            <a:rPr lang="en-US" sz="3200" b="0" i="1" kern="1200" dirty="0">
              <a:latin typeface="+mn-lt"/>
            </a:rPr>
            <a:t>Why does God seem to delay the judgment of sinners?</a:t>
          </a:r>
          <a:endParaRPr lang="en-GB" sz="3200" b="1" i="1" kern="1200" dirty="0">
            <a:latin typeface="+mn-lt"/>
            <a:ea typeface="Calibri Light"/>
            <a:cs typeface="Calibri Light"/>
          </a:endParaRPr>
        </a:p>
        <a:p>
          <a:pPr marL="0" lvl="0" indent="0" algn="ctr" defTabSz="1422400" rtl="0">
            <a:lnSpc>
              <a:spcPct val="100000"/>
            </a:lnSpc>
            <a:spcBef>
              <a:spcPct val="0"/>
            </a:spcBef>
            <a:spcAft>
              <a:spcPct val="35000"/>
            </a:spcAft>
            <a:buNone/>
          </a:pPr>
          <a:r>
            <a:rPr lang="en-GB" sz="3200" b="1" i="1" kern="1200" dirty="0">
              <a:latin typeface="+mn-lt"/>
              <a:ea typeface="Calibri Light"/>
              <a:cs typeface="Calibri Light"/>
            </a:rPr>
            <a:t>2 Peter 3:9; John 3:16; Ezekiel 18:23</a:t>
          </a: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46879" y="2514"/>
          <a:ext cx="6281276"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99673" y="527669"/>
          <a:ext cx="6281276"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ct val="35000"/>
            </a:spcAft>
            <a:buNone/>
          </a:pPr>
          <a:r>
            <a:rPr lang="en-US" sz="3200" i="1" kern="1200" dirty="0">
              <a:solidFill>
                <a:schemeClr val="tx1"/>
              </a:solidFill>
              <a:effectLst/>
              <a:latin typeface="+mn-lt"/>
            </a:rPr>
            <a:t>Give biblical instances of those who incurred divine judgment and why?</a:t>
          </a:r>
          <a:endParaRPr lang="nn-NO" sz="3200" b="1" i="1" kern="1200" dirty="0">
            <a:solidFill>
              <a:schemeClr val="tx1"/>
            </a:solidFill>
            <a:effectLst/>
            <a:latin typeface="+mn-lt"/>
          </a:endParaRPr>
        </a:p>
        <a:p>
          <a:pPr marL="0" lvl="0" indent="0" algn="ctr" defTabSz="1422400" rtl="0">
            <a:lnSpc>
              <a:spcPct val="100000"/>
            </a:lnSpc>
            <a:spcBef>
              <a:spcPct val="0"/>
            </a:spcBef>
            <a:spcAft>
              <a:spcPct val="35000"/>
            </a:spcAft>
            <a:buNone/>
          </a:pPr>
          <a:r>
            <a:rPr lang="nn-NO" sz="3200" b="1" i="1" kern="1200" dirty="0">
              <a:solidFill>
                <a:schemeClr val="tx1"/>
              </a:solidFill>
              <a:effectLst/>
              <a:latin typeface="+mn-lt"/>
            </a:rPr>
            <a:t>Psalm 78:12,13; Daniel 4:28-33; 1 Samuel  2:26,27</a:t>
          </a:r>
        </a:p>
      </dsp:txBody>
      <dsp:txXfrm>
        <a:off x="2692203" y="620199"/>
        <a:ext cx="6096216" cy="29741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46879" y="2514"/>
          <a:ext cx="6281276"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99673" y="527669"/>
          <a:ext cx="6281276"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ct val="35000"/>
            </a:spcAft>
            <a:buNone/>
          </a:pPr>
          <a:r>
            <a:rPr lang="en-US" sz="3200" i="1" kern="1200" dirty="0">
              <a:solidFill>
                <a:schemeClr val="tx1"/>
              </a:solidFill>
              <a:effectLst/>
              <a:latin typeface="+mn-lt"/>
            </a:rPr>
            <a:t>How can we avoid the pitfall of lightly esteeming the goodness of God?</a:t>
          </a:r>
          <a:endParaRPr lang="nn-NO" sz="3200" b="1" i="1" kern="1200" dirty="0">
            <a:solidFill>
              <a:schemeClr val="tx1"/>
            </a:solidFill>
            <a:effectLst/>
            <a:latin typeface="+mn-lt"/>
          </a:endParaRPr>
        </a:p>
        <a:p>
          <a:pPr marL="0" lvl="0" indent="0" algn="ctr" defTabSz="1422400" rtl="0">
            <a:lnSpc>
              <a:spcPct val="100000"/>
            </a:lnSpc>
            <a:spcBef>
              <a:spcPct val="0"/>
            </a:spcBef>
            <a:spcAft>
              <a:spcPct val="35000"/>
            </a:spcAft>
            <a:buNone/>
          </a:pPr>
          <a:r>
            <a:rPr lang="nn-NO" sz="3200" b="1" i="1" kern="1200" dirty="0">
              <a:solidFill>
                <a:schemeClr val="tx1"/>
              </a:solidFill>
              <a:effectLst/>
              <a:latin typeface="+mn-lt"/>
            </a:rPr>
            <a:t>Psalm 31:19;Psalm 77:11</a:t>
          </a:r>
        </a:p>
        <a:p>
          <a:pPr marL="0" lvl="0" indent="0" algn="ctr" defTabSz="1422400">
            <a:lnSpc>
              <a:spcPct val="100000"/>
            </a:lnSpc>
            <a:spcBef>
              <a:spcPct val="0"/>
            </a:spcBef>
            <a:spcAft>
              <a:spcPct val="35000"/>
            </a:spcAft>
            <a:buNone/>
          </a:pPr>
          <a:endParaRPr lang="en-GB" sz="2800" b="1" i="1" kern="1200" dirty="0">
            <a:solidFill>
              <a:schemeClr val="tx1"/>
            </a:solidFill>
            <a:effectLst/>
            <a:latin typeface="+mn-lt"/>
          </a:endParaRPr>
        </a:p>
      </dsp:txBody>
      <dsp:txXfrm>
        <a:off x="2692203" y="620199"/>
        <a:ext cx="6096216" cy="297416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8">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8">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26/01/2025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26/01/2025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26/01/2025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26/01/2025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vert="horz" lIns="91440" tIns="45720" rIns="91440" bIns="45720" rtlCol="0" anchor="t">
            <a:normAutofit/>
          </a:bodyPr>
          <a:lstStyle/>
          <a:p>
            <a:r>
              <a:rPr lang="en-GB" b="1" dirty="0"/>
              <a:t>23-02-2025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US" b="1" dirty="0">
                <a:solidFill>
                  <a:schemeClr val="bg1">
                    <a:lumMod val="65000"/>
                  </a:schemeClr>
                </a:solidFill>
                <a:latin typeface="Calibri" panose="020F0502020204030204" pitchFamily="34" charset="0"/>
              </a:rPr>
              <a:t>You may not have direct control over all issues that affect or concern you personally, in the family, in the church, at work or in the nation. However, your prayer can change things.</a:t>
            </a:r>
          </a:p>
          <a:p>
            <a:pPr marL="0" indent="0" algn="ctr">
              <a:lnSpc>
                <a:spcPct val="110000"/>
              </a:lnSpc>
              <a:buNone/>
            </a:pPr>
            <a:r>
              <a:rPr lang="en-US" b="1" dirty="0">
                <a:solidFill>
                  <a:schemeClr val="bg1">
                    <a:lumMod val="65000"/>
                  </a:schemeClr>
                </a:solidFill>
                <a:latin typeface="Calibri" panose="020F0502020204030204" pitchFamily="34" charset="0"/>
              </a:rPr>
              <a:t>Choose one such issue and spend time to pray earnestly about it throughout this week. Be ready to give testimony soon!</a:t>
            </a:r>
          </a:p>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Anyone willing to share his/her testimony?</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GB" sz="2800" b="1" i="1" dirty="0">
                <a:solidFill>
                  <a:srgbClr val="FFFFFF"/>
                </a:solidFill>
                <a:latin typeface="Cambria" panose="02040503050406030204" pitchFamily="18" charset="0"/>
                <a:ea typeface="Cambria" panose="02040503050406030204" pitchFamily="18" charset="0"/>
              </a:rPr>
              <a:t>Plea for deliverance from the enemy </a:t>
            </a:r>
            <a:endParaRPr lang="en-US" alt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992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The Justice of God</a:t>
            </a:r>
            <a:endParaRPr lang="en-US" altLang="en-US" sz="4800" b="1" kern="1200" dirty="0">
              <a:solidFill>
                <a:srgbClr val="FFFFFF"/>
              </a:solidFill>
              <a:latin typeface="+mj-lt"/>
              <a:ea typeface="Calibri Light"/>
              <a:cs typeface="Calibri Light"/>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US" sz="2800" dirty="0"/>
              <a:t>“</a:t>
            </a:r>
            <a:r>
              <a:rPr lang="en-GB" sz="2800" i="1" dirty="0"/>
              <a:t>Though</a:t>
            </a:r>
            <a:r>
              <a:rPr lang="en-GB" sz="2800" dirty="0"/>
              <a:t> hand </a:t>
            </a:r>
            <a:r>
              <a:rPr lang="en-GB" sz="2800" i="1" dirty="0"/>
              <a:t>join</a:t>
            </a:r>
            <a:r>
              <a:rPr lang="en-GB" sz="2800" dirty="0"/>
              <a:t> in hand, the wicked shall not be unpunished: but the seed of the righteous shall be delivered</a:t>
            </a:r>
            <a:r>
              <a:rPr lang="en-US" sz="2800" i="1" dirty="0"/>
              <a:t>”</a:t>
            </a:r>
            <a:r>
              <a:rPr lang="en-GB" sz="2800" dirty="0"/>
              <a:t> </a:t>
            </a:r>
            <a:r>
              <a:rPr lang="en-GB" sz="2400" b="1" dirty="0"/>
              <a:t>(Proverbs 11:21).</a:t>
            </a:r>
            <a:endParaRPr lang="en-GB" sz="2400" kern="1200" dirty="0"/>
          </a:p>
        </p:txBody>
      </p:sp>
      <p:sp>
        <p:nvSpPr>
          <p:cNvPr id="3" name="Freeform: Shape 2"/>
          <p:cNvSpPr/>
          <p:nvPr/>
        </p:nvSpPr>
        <p:spPr>
          <a:xfrm>
            <a:off x="5468389" y="5077760"/>
            <a:ext cx="6263640" cy="101735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endParaRPr lang="en-GB" sz="2800" b="1" i="0" kern="1200" baseline="0" dirty="0"/>
          </a:p>
          <a:p>
            <a:pPr defTabSz="1644650">
              <a:lnSpc>
                <a:spcPct val="90000"/>
              </a:lnSpc>
              <a:spcBef>
                <a:spcPct val="0"/>
              </a:spcBef>
              <a:spcAft>
                <a:spcPct val="35000"/>
              </a:spcAft>
            </a:pPr>
            <a:r>
              <a:rPr lang="en-GB" sz="2800" b="1" dirty="0">
                <a:latin typeface="Calibri"/>
                <a:ea typeface="Calibri"/>
                <a:cs typeface="Calibri"/>
              </a:rPr>
              <a:t>TEXTS: Psalm 73 to 78</a:t>
            </a:r>
            <a:endParaRPr lang="en-GB" sz="2800" b="1" i="1" kern="1200" dirty="0">
              <a:latin typeface="Calibri"/>
              <a:ea typeface="Calibri"/>
              <a:cs typeface="Calibri"/>
            </a:endParaRPr>
          </a:p>
          <a:p>
            <a:pPr defTabSz="1644650">
              <a:lnSpc>
                <a:spcPct val="90000"/>
              </a:lnSpc>
              <a:spcBef>
                <a:spcPct val="0"/>
              </a:spcBef>
              <a:spcAft>
                <a:spcPct val="35000"/>
              </a:spcAft>
            </a:pPr>
            <a:endParaRPr lang="en-US" sz="2800" dirty="0">
              <a:latin typeface="Calibri"/>
              <a:ea typeface="Calibri"/>
              <a:cs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884732"/>
            <a:ext cx="7223152" cy="5077669"/>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a:ea typeface="Calibri"/>
                <a:cs typeface="Calibri"/>
              </a:rPr>
              <a:t>We live in a world where wrongdoers often escape while the innocent is punished instead. The wealthy and powerful get away with crime. The lawless seem to prosper while the godly are despised. These are the thoughts that confused the psalmist (Psalm 73:2,3,12).</a:t>
            </a:r>
          </a:p>
          <a:p>
            <a:pPr marL="0" indent="0" algn="just" eaLnBrk="0" fontAlgn="base" hangingPunct="0">
              <a:lnSpc>
                <a:spcPct val="100000"/>
              </a:lnSpc>
              <a:spcBef>
                <a:spcPct val="0"/>
              </a:spcBef>
              <a:spcAft>
                <a:spcPts val="600"/>
              </a:spcAft>
              <a:buNone/>
              <a:defRPr/>
            </a:pPr>
            <a:r>
              <a:rPr lang="en-US" dirty="0">
                <a:latin typeface="Calibri"/>
                <a:ea typeface="Calibri"/>
                <a:cs typeface="Calibri"/>
              </a:rPr>
              <a:t>We also could be tempted when we see the wicked prosper. The Psalmist recovered himself when he went into God’s sanctuary; we also can escape confusion when we ponder on God’s word. Nothing escapes the eyes of our God.</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1" y="457201"/>
            <a:ext cx="7688475" cy="584676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latin typeface="Calibri"/>
                <a:ea typeface="Calibri"/>
                <a:cs typeface="Calibri"/>
              </a:rPr>
              <a:t>God is just. His judgment may linger, but it is sure. His recompense for evildoing will be just.</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a:ea typeface="Calibri"/>
                <a:cs typeface="Calibri"/>
              </a:rPr>
              <a:t>God’s justice extends beyond our time on earth; it spans through eternity.</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a:ea typeface="Calibri"/>
                <a:cs typeface="Calibri"/>
              </a:rPr>
              <a:t>God’s judgment is fair and final. There can be no appeal in His court. His punishment is severe.</a:t>
            </a:r>
            <a:endParaRPr lang="en-US" i="0" u="none" strike="noStrike" kern="1200" cap="none" spc="0" normalizeH="0" baseline="0" noProof="0" dirty="0">
              <a:ln>
                <a:noFill/>
              </a:ln>
              <a:effectLst/>
              <a:uLnTx/>
              <a:uFillTx/>
              <a:latin typeface="Calibri"/>
              <a:ea typeface="Calibri"/>
              <a:cs typeface="Calibri"/>
            </a:endParaRP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a:ea typeface="Calibri"/>
                <a:cs typeface="Calibri"/>
              </a:rPr>
              <a:t>We should not get discouraged by the evil in the world but consider the end of the wicked.</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a:ea typeface="Calibri"/>
                <a:cs typeface="Calibri"/>
              </a:rPr>
              <a:t>While God punishes evildoers, He also rewards those who love Him with kindness, affection, care and provision.</a:t>
            </a:r>
            <a:endParaRPr lang="en-GB" i="0" u="none" strike="noStrike" kern="1200" cap="none" spc="0" normalizeH="0" baseline="0" noProof="0" dirty="0">
              <a:ln>
                <a:noFill/>
              </a:ln>
              <a:effectLst/>
              <a:uLnTx/>
              <a:uFillTx/>
              <a:latin typeface="Calibri"/>
              <a:ea typeface="Calibri"/>
              <a:cs typeface="Calibri"/>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a:ea typeface="Cambria"/>
              </a:rPr>
              <a:t>Psalm 73:1-17; 74:1-23; 75:7-10; 7:11; 1 Sam 2:1-10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63751201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93370494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5375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a:ea typeface="Cambria"/>
              </a:rPr>
              <a:t>QUESTION </a:t>
            </a:r>
            <a:r>
              <a:rPr lang="en-GB" altLang="en-US" sz="4000" b="1" dirty="0">
                <a:solidFill>
                  <a:srgbClr val="FFFFFF"/>
                </a:solidFill>
                <a:latin typeface="Cambria"/>
                <a:ea typeface="Cambria"/>
              </a:rPr>
              <a:t>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45955560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8517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a:ea typeface="Cambria"/>
              </a:rPr>
              <a:t>QUESTION </a:t>
            </a:r>
            <a:r>
              <a:rPr lang="en-GB" altLang="en-US" sz="4000" b="1" dirty="0">
                <a:solidFill>
                  <a:srgbClr val="FFFFFF"/>
                </a:solidFill>
                <a:latin typeface="Cambria"/>
                <a:ea typeface="Cambria"/>
              </a:rPr>
              <a:t>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43999667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45968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a:ea typeface="Cambria"/>
              </a:rPr>
              <a:t>QUESTION </a:t>
            </a:r>
            <a:r>
              <a:rPr lang="en-GB" altLang="en-US" sz="4000" b="1" dirty="0">
                <a:solidFill>
                  <a:srgbClr val="FFFFFF"/>
                </a:solidFill>
                <a:latin typeface="Cambria"/>
                <a:ea typeface="Cambria"/>
              </a:rPr>
              <a:t>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48143807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a:ea typeface="Calibri"/>
                <a:cs typeface="Calibri"/>
              </a:rPr>
              <a:t>We should not be discouraged because of the evil in the world. God’s justice is sure and fair. Wickedness has an end; God’s judgment will be severe on evildoers. But His mercy and compassion are for those who fear Him. They will experience His deliverance, care and comfort on earth and inherit the Kingdom of God. We should find our consolation in God’s sanctuary by pondering on His word. Moreover, knowing the terror of God, we should persuade men!</a:t>
            </a:r>
            <a:endParaRPr lang="en-GB" b="1" dirty="0">
              <a:latin typeface="Calibri"/>
              <a:ea typeface="Calibri"/>
              <a:cs typeface="Calibri"/>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Read Psalm 73 two or three times meditatively. Write down at least </a:t>
            </a:r>
            <a:r>
              <a:rPr lang="en-US" b="1">
                <a:latin typeface="Calibri" panose="020F0502020204030204" pitchFamily="34" charset="0"/>
              </a:rPr>
              <a:t>three lessons </a:t>
            </a:r>
            <a:r>
              <a:rPr lang="en-US" b="1" dirty="0">
                <a:latin typeface="Calibri" panose="020F0502020204030204" pitchFamily="34" charset="0"/>
              </a:rPr>
              <a:t>you learn from the experience of the Psalmist.</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18965</TotalTime>
  <Words>562</Words>
  <Application>Microsoft Office PowerPoint</Application>
  <PresentationFormat>Widescreen</PresentationFormat>
  <Paragraphs>44</Paragraphs>
  <Slides>12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Cambria</vt:lpstr>
      <vt:lpstr>Office Theme</vt:lpstr>
      <vt:lpstr>SEARCH THE SCRIPTURES</vt:lpstr>
      <vt:lpstr>REVIEW OF THE ASSIGNMENT FROM LAST STUDY</vt:lpstr>
      <vt:lpstr>LESSON 992: The Justice of God</vt:lpstr>
      <vt:lpstr>INTRODUCTION</vt:lpstr>
      <vt:lpstr>Psalm 73:1-17; 74:1-23; 75:7-10; 7:11; 1 Sam 2:1-10</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792</cp:revision>
  <dcterms:modified xsi:type="dcterms:W3CDTF">2025-01-28T16:25:23Z</dcterms:modified>
</cp:coreProperties>
</file>