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6"/>
  </p:notesMasterIdLst>
  <p:sldIdLst>
    <p:sldId id="256" r:id="rId2"/>
    <p:sldId id="293" r:id="rId3"/>
    <p:sldId id="289" r:id="rId4"/>
    <p:sldId id="258" r:id="rId5"/>
    <p:sldId id="259" r:id="rId6"/>
    <p:sldId id="287" r:id="rId7"/>
    <p:sldId id="283" r:id="rId8"/>
    <p:sldId id="276" r:id="rId9"/>
    <p:sldId id="277" r:id="rId10"/>
    <p:sldId id="292" r:id="rId11"/>
    <p:sldId id="291" r:id="rId12"/>
    <p:sldId id="290" r:id="rId13"/>
    <p:sldId id="269" r:id="rId14"/>
    <p:sldId id="288" r:id="rId15"/>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AE8EA0-E908-4A6F-B4B9-4617EAC980AE}" v="10" dt="2025-01-25T10:24:52.9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67" y="153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73AE8EA0-E908-4A6F-B4B9-4617EAC980AE}"/>
    <pc:docChg chg="undo custSel addSld modSld">
      <pc:chgData name="DCLM NL" userId="57f3ed0d-ae9c-485c-9738-6351eaddc248" providerId="ADAL" clId="{73AE8EA0-E908-4A6F-B4B9-4617EAC980AE}" dt="2025-01-28T16:27:38.953" v="123" actId="20577"/>
      <pc:docMkLst>
        <pc:docMk/>
      </pc:docMkLst>
      <pc:sldChg chg="modSp mod">
        <pc:chgData name="DCLM NL" userId="57f3ed0d-ae9c-485c-9738-6351eaddc248" providerId="ADAL" clId="{73AE8EA0-E908-4A6F-B4B9-4617EAC980AE}" dt="2025-01-28T16:27:38.953" v="123" actId="20577"/>
        <pc:sldMkLst>
          <pc:docMk/>
          <pc:sldMk cId="0" sldId="256"/>
        </pc:sldMkLst>
        <pc:spChg chg="mod">
          <ac:chgData name="DCLM NL" userId="57f3ed0d-ae9c-485c-9738-6351eaddc248" providerId="ADAL" clId="{73AE8EA0-E908-4A6F-B4B9-4617EAC980AE}" dt="2025-01-28T16:27:38.953" v="123" actId="20577"/>
          <ac:spMkLst>
            <pc:docMk/>
            <pc:sldMk cId="0" sldId="256"/>
            <ac:spMk id="3" creationId="{00000000-0000-0000-0000-000000000000}"/>
          </ac:spMkLst>
        </pc:spChg>
      </pc:sldChg>
      <pc:sldChg chg="modSp mod">
        <pc:chgData name="DCLM NL" userId="57f3ed0d-ae9c-485c-9738-6351eaddc248" providerId="ADAL" clId="{73AE8EA0-E908-4A6F-B4B9-4617EAC980AE}" dt="2025-01-25T10:21:54.211" v="0" actId="20577"/>
        <pc:sldMkLst>
          <pc:docMk/>
          <pc:sldMk cId="0" sldId="258"/>
        </pc:sldMkLst>
        <pc:spChg chg="mod">
          <ac:chgData name="DCLM NL" userId="57f3ed0d-ae9c-485c-9738-6351eaddc248" providerId="ADAL" clId="{73AE8EA0-E908-4A6F-B4B9-4617EAC980AE}" dt="2025-01-25T10:21:54.211" v="0" actId="20577"/>
          <ac:spMkLst>
            <pc:docMk/>
            <pc:sldMk cId="0" sldId="258"/>
            <ac:spMk id="3" creationId="{00000000-0000-0000-0000-000000000000}"/>
          </ac:spMkLst>
        </pc:spChg>
      </pc:sldChg>
      <pc:sldChg chg="modSp mod">
        <pc:chgData name="DCLM NL" userId="57f3ed0d-ae9c-485c-9738-6351eaddc248" providerId="ADAL" clId="{73AE8EA0-E908-4A6F-B4B9-4617EAC980AE}" dt="2025-01-25T10:22:50.375" v="6" actId="6549"/>
        <pc:sldMkLst>
          <pc:docMk/>
          <pc:sldMk cId="0" sldId="259"/>
        </pc:sldMkLst>
        <pc:spChg chg="mod">
          <ac:chgData name="DCLM NL" userId="57f3ed0d-ae9c-485c-9738-6351eaddc248" providerId="ADAL" clId="{73AE8EA0-E908-4A6F-B4B9-4617EAC980AE}" dt="2025-01-25T10:22:50.375" v="6" actId="6549"/>
          <ac:spMkLst>
            <pc:docMk/>
            <pc:sldMk cId="0" sldId="259"/>
            <ac:spMk id="3" creationId="{00000000-0000-0000-0000-000000000000}"/>
          </ac:spMkLst>
        </pc:spChg>
      </pc:sldChg>
      <pc:sldChg chg="modSp">
        <pc:chgData name="DCLM NL" userId="57f3ed0d-ae9c-485c-9738-6351eaddc248" providerId="ADAL" clId="{73AE8EA0-E908-4A6F-B4B9-4617EAC980AE}" dt="2025-01-25T10:24:19.083" v="11" actId="20577"/>
        <pc:sldMkLst>
          <pc:docMk/>
          <pc:sldMk cId="983311752" sldId="277"/>
        </pc:sldMkLst>
        <pc:graphicFrameChg chg="mod">
          <ac:chgData name="DCLM NL" userId="57f3ed0d-ae9c-485c-9738-6351eaddc248" providerId="ADAL" clId="{73AE8EA0-E908-4A6F-B4B9-4617EAC980AE}" dt="2025-01-25T10:24:19.083" v="11" actId="20577"/>
          <ac:graphicFrameMkLst>
            <pc:docMk/>
            <pc:sldMk cId="983311752" sldId="277"/>
            <ac:graphicFrameMk id="6" creationId="{00000000-0000-0000-0000-000000000000}"/>
          </ac:graphicFrameMkLst>
        </pc:graphicFrameChg>
      </pc:sldChg>
      <pc:sldChg chg="modSp">
        <pc:chgData name="DCLM NL" userId="57f3ed0d-ae9c-485c-9738-6351eaddc248" providerId="ADAL" clId="{73AE8EA0-E908-4A6F-B4B9-4617EAC980AE}" dt="2025-01-25T10:23:59.088" v="9" actId="20577"/>
        <pc:sldMkLst>
          <pc:docMk/>
          <pc:sldMk cId="1647645489" sldId="283"/>
        </pc:sldMkLst>
        <pc:graphicFrameChg chg="mod">
          <ac:chgData name="DCLM NL" userId="57f3ed0d-ae9c-485c-9738-6351eaddc248" providerId="ADAL" clId="{73AE8EA0-E908-4A6F-B4B9-4617EAC980AE}" dt="2025-01-25T10:23:59.088" v="9" actId="20577"/>
          <ac:graphicFrameMkLst>
            <pc:docMk/>
            <pc:sldMk cId="1647645489" sldId="283"/>
            <ac:graphicFrameMk id="6" creationId="{7BB2D1BC-904E-1511-0666-6FD5BE67205B}"/>
          </ac:graphicFrameMkLst>
        </pc:graphicFrameChg>
      </pc:sldChg>
      <pc:sldChg chg="modSp mod">
        <pc:chgData name="DCLM NL" userId="57f3ed0d-ae9c-485c-9738-6351eaddc248" providerId="ADAL" clId="{73AE8EA0-E908-4A6F-B4B9-4617EAC980AE}" dt="2025-01-25T10:23:28.633" v="7" actId="6549"/>
        <pc:sldMkLst>
          <pc:docMk/>
          <pc:sldMk cId="0" sldId="287"/>
        </pc:sldMkLst>
        <pc:spChg chg="mod">
          <ac:chgData name="DCLM NL" userId="57f3ed0d-ae9c-485c-9738-6351eaddc248" providerId="ADAL" clId="{73AE8EA0-E908-4A6F-B4B9-4617EAC980AE}" dt="2025-01-25T10:23:28.633" v="7" actId="6549"/>
          <ac:spMkLst>
            <pc:docMk/>
            <pc:sldMk cId="0" sldId="287"/>
            <ac:spMk id="3" creationId="{00000000-0000-0000-0000-000000000000}"/>
          </ac:spMkLst>
        </pc:spChg>
      </pc:sldChg>
      <pc:sldChg chg="modSp mod">
        <pc:chgData name="DCLM NL" userId="57f3ed0d-ae9c-485c-9738-6351eaddc248" providerId="ADAL" clId="{73AE8EA0-E908-4A6F-B4B9-4617EAC980AE}" dt="2025-01-28T07:19:51.194" v="19" actId="20577"/>
        <pc:sldMkLst>
          <pc:docMk/>
          <pc:sldMk cId="377924623" sldId="289"/>
        </pc:sldMkLst>
        <pc:spChg chg="mod">
          <ac:chgData name="DCLM NL" userId="57f3ed0d-ae9c-485c-9738-6351eaddc248" providerId="ADAL" clId="{73AE8EA0-E908-4A6F-B4B9-4617EAC980AE}" dt="2025-01-28T07:19:51.194" v="19" actId="20577"/>
          <ac:spMkLst>
            <pc:docMk/>
            <pc:sldMk cId="377924623" sldId="289"/>
            <ac:spMk id="3" creationId="{6DEB0319-2F33-756C-31F5-D197AB94285C}"/>
          </ac:spMkLst>
        </pc:spChg>
      </pc:sldChg>
      <pc:sldChg chg="modSp">
        <pc:chgData name="DCLM NL" userId="57f3ed0d-ae9c-485c-9738-6351eaddc248" providerId="ADAL" clId="{73AE8EA0-E908-4A6F-B4B9-4617EAC980AE}" dt="2025-01-25T10:24:52.911" v="17" actId="20577"/>
        <pc:sldMkLst>
          <pc:docMk/>
          <pc:sldMk cId="83618345" sldId="290"/>
        </pc:sldMkLst>
        <pc:graphicFrameChg chg="mod">
          <ac:chgData name="DCLM NL" userId="57f3ed0d-ae9c-485c-9738-6351eaddc248" providerId="ADAL" clId="{73AE8EA0-E908-4A6F-B4B9-4617EAC980AE}" dt="2025-01-25T10:24:52.911" v="17" actId="20577"/>
          <ac:graphicFrameMkLst>
            <pc:docMk/>
            <pc:sldMk cId="83618345" sldId="290"/>
            <ac:graphicFrameMk id="6" creationId="{76CDC95F-BE22-4A9C-0989-E0C60F107A58}"/>
          </ac:graphicFrameMkLst>
        </pc:graphicFrameChg>
      </pc:sldChg>
      <pc:sldChg chg="modSp">
        <pc:chgData name="DCLM NL" userId="57f3ed0d-ae9c-485c-9738-6351eaddc248" providerId="ADAL" clId="{73AE8EA0-E908-4A6F-B4B9-4617EAC980AE}" dt="2025-01-25T10:24:41.990" v="15" actId="20577"/>
        <pc:sldMkLst>
          <pc:docMk/>
          <pc:sldMk cId="2939722337" sldId="291"/>
        </pc:sldMkLst>
        <pc:graphicFrameChg chg="mod">
          <ac:chgData name="DCLM NL" userId="57f3ed0d-ae9c-485c-9738-6351eaddc248" providerId="ADAL" clId="{73AE8EA0-E908-4A6F-B4B9-4617EAC980AE}" dt="2025-01-25T10:24:41.990" v="15" actId="20577"/>
          <ac:graphicFrameMkLst>
            <pc:docMk/>
            <pc:sldMk cId="2939722337" sldId="291"/>
            <ac:graphicFrameMk id="6" creationId="{135265BC-D67D-409A-9F3E-D1ABD23F05A7}"/>
          </ac:graphicFrameMkLst>
        </pc:graphicFrameChg>
      </pc:sldChg>
      <pc:sldChg chg="modSp">
        <pc:chgData name="DCLM NL" userId="57f3ed0d-ae9c-485c-9738-6351eaddc248" providerId="ADAL" clId="{73AE8EA0-E908-4A6F-B4B9-4617EAC980AE}" dt="2025-01-25T10:24:33.300" v="13" actId="20577"/>
        <pc:sldMkLst>
          <pc:docMk/>
          <pc:sldMk cId="1496636655" sldId="292"/>
        </pc:sldMkLst>
        <pc:graphicFrameChg chg="mod">
          <ac:chgData name="DCLM NL" userId="57f3ed0d-ae9c-485c-9738-6351eaddc248" providerId="ADAL" clId="{73AE8EA0-E908-4A6F-B4B9-4617EAC980AE}" dt="2025-01-25T10:24:33.300" v="13" actId="20577"/>
          <ac:graphicFrameMkLst>
            <pc:docMk/>
            <pc:sldMk cId="1496636655" sldId="292"/>
            <ac:graphicFrameMk id="6" creationId="{126B2D8D-FB54-7DB7-7D99-F1CEBB1A4561}"/>
          </ac:graphicFrameMkLst>
        </pc:graphicFrameChg>
      </pc:sldChg>
      <pc:sldChg chg="modSp add mod">
        <pc:chgData name="DCLM NL" userId="57f3ed0d-ae9c-485c-9738-6351eaddc248" providerId="ADAL" clId="{73AE8EA0-E908-4A6F-B4B9-4617EAC980AE}" dt="2025-01-28T16:25:26.197" v="117" actId="6549"/>
        <pc:sldMkLst>
          <pc:docMk/>
          <pc:sldMk cId="2981250624" sldId="293"/>
        </pc:sldMkLst>
        <pc:spChg chg="mod">
          <ac:chgData name="DCLM NL" userId="57f3ed0d-ae9c-485c-9738-6351eaddc248" providerId="ADAL" clId="{73AE8EA0-E908-4A6F-B4B9-4617EAC980AE}" dt="2025-01-28T16:25:26.197" v="117" actId="6549"/>
          <ac:spMkLst>
            <pc:docMk/>
            <pc:sldMk cId="2981250624" sldId="293"/>
            <ac:spMk id="3" creationId="{00000000-0000-0000-0000-000000000000}"/>
          </ac:spMkLst>
        </pc:spChg>
        <pc:spChg chg="mod">
          <ac:chgData name="DCLM NL" userId="57f3ed0d-ae9c-485c-9738-6351eaddc248" providerId="ADAL" clId="{73AE8EA0-E908-4A6F-B4B9-4617EAC980AE}" dt="2025-01-28T16:23:39.323" v="40" actId="20577"/>
          <ac:spMkLst>
            <pc:docMk/>
            <pc:sldMk cId="2981250624" sldId="293"/>
            <ac:spMk id="5"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Why did David pray for deliverance and revival?</a:t>
          </a:r>
        </a:p>
        <a:p>
          <a:pPr algn="ctr">
            <a:lnSpc>
              <a:spcPct val="100000"/>
            </a:lnSpc>
            <a:spcBef>
              <a:spcPct val="0"/>
            </a:spcBef>
            <a:spcAft>
              <a:spcPts val="600"/>
            </a:spcAft>
          </a:pPr>
          <a:r>
            <a:rPr lang="en-US" sz="3200" b="1" i="1" kern="1200" dirty="0"/>
            <a:t>Psa. 79:1,4,5; 80:4,5</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From Israel’s example, what are some attributes of God, and why is it important to continue to obey Him?</a:t>
          </a:r>
          <a:r>
            <a:rPr lang="en-US" sz="3200" b="0" i="1" dirty="0"/>
            <a:t> </a:t>
          </a:r>
          <a:r>
            <a:rPr lang="en-US" sz="3200" b="1" i="1" dirty="0"/>
            <a:t>Psalm 81:6-12</a:t>
          </a:r>
        </a:p>
        <a:p>
          <a:pPr algn="ctr">
            <a:lnSpc>
              <a:spcPct val="100000"/>
            </a:lnSpc>
            <a:spcBef>
              <a:spcPct val="0"/>
            </a:spcBef>
            <a:spcAft>
              <a:spcPts val="600"/>
            </a:spcAft>
          </a:pP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Why is it dangerous to believe the doctrine of “once saved, forever saved”</a:t>
          </a:r>
          <a:r>
            <a:rPr lang="en-GB" sz="3200" b="0" i="1" dirty="0"/>
            <a:t>?</a:t>
          </a:r>
        </a:p>
        <a:p>
          <a:pPr algn="ctr">
            <a:lnSpc>
              <a:spcPct val="100000"/>
            </a:lnSpc>
            <a:spcBef>
              <a:spcPct val="0"/>
            </a:spcBef>
            <a:spcAft>
              <a:spcPts val="600"/>
            </a:spcAft>
          </a:pPr>
          <a:r>
            <a:rPr lang="en-US" sz="3200" b="1" i="1" dirty="0"/>
            <a:t>Heb. 10:26-30; Exo. 32:33; John 15:6</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Describe the spiritual state of our nation that requires urgent divine intervention</a:t>
          </a:r>
          <a:r>
            <a:rPr lang="en-GB" sz="3200" b="0" i="1" dirty="0"/>
            <a:t>?</a:t>
          </a:r>
        </a:p>
        <a:p>
          <a:pPr algn="ctr">
            <a:lnSpc>
              <a:spcPct val="100000"/>
            </a:lnSpc>
            <a:spcBef>
              <a:spcPct val="0"/>
            </a:spcBef>
            <a:spcAft>
              <a:spcPts val="600"/>
            </a:spcAft>
          </a:pPr>
          <a:r>
            <a:rPr lang="en-GB" sz="3200" b="1" i="1" dirty="0"/>
            <a:t>Rom. 3:11,12,14,18; Gal. 5:19-21a</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What are the elements of effective intercession for spiritual revival?</a:t>
          </a:r>
        </a:p>
        <a:p>
          <a:pPr algn="ctr">
            <a:lnSpc>
              <a:spcPct val="100000"/>
            </a:lnSpc>
            <a:spcBef>
              <a:spcPct val="0"/>
            </a:spcBef>
            <a:spcAft>
              <a:spcPts val="600"/>
            </a:spcAft>
          </a:pPr>
          <a:r>
            <a:rPr lang="en-US" sz="3200" b="1" i="1" kern="1200" dirty="0"/>
            <a:t>Psa. 80:3,7,19; 84:2; 85:6,7</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What are the benefits of praying for the nation?</a:t>
          </a:r>
        </a:p>
        <a:p>
          <a:pPr algn="ctr">
            <a:lnSpc>
              <a:spcPct val="100000"/>
            </a:lnSpc>
            <a:spcBef>
              <a:spcPct val="0"/>
            </a:spcBef>
            <a:spcAft>
              <a:spcPts val="600"/>
            </a:spcAft>
          </a:pPr>
          <a:r>
            <a:rPr lang="en-US" sz="3200" b="1" i="1" kern="1200" dirty="0"/>
            <a:t>Psa. 85:11-13; 2 Chron. 7:14 </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3539"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Why did David pray for deliverance and revival?</a:t>
          </a:r>
        </a:p>
        <a:p>
          <a:pPr marL="0" lvl="0" indent="0" algn="ctr" defTabSz="1422400">
            <a:lnSpc>
              <a:spcPct val="100000"/>
            </a:lnSpc>
            <a:spcBef>
              <a:spcPct val="0"/>
            </a:spcBef>
            <a:spcAft>
              <a:spcPts val="600"/>
            </a:spcAft>
            <a:buNone/>
          </a:pPr>
          <a:r>
            <a:rPr lang="en-US" sz="3200" b="1" i="1" kern="1200" dirty="0"/>
            <a:t>Psa. 79:1,4,5; 80:4,5</a:t>
          </a:r>
          <a:endParaRPr lang="en-GB" altLang="en-US" sz="3200" b="1" i="1" kern="1200" dirty="0">
            <a:solidFill>
              <a:prstClr val="black">
                <a:hueOff val="0"/>
                <a:satOff val="0"/>
                <a:lumOff val="0"/>
                <a:alphaOff val="0"/>
              </a:prstClr>
            </a:solidFill>
            <a:latin typeface="Calibri"/>
            <a:ea typeface="+mn-ea"/>
            <a:cs typeface="+mn-cs"/>
          </a:endParaRPr>
        </a:p>
      </dsp:txBody>
      <dsp:txXfrm>
        <a:off x="2583370" y="596011"/>
        <a:ext cx="6288803"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From Israel’s example, what are some attributes of God, and why is it important to continue to obey Him?</a:t>
          </a:r>
          <a:r>
            <a:rPr lang="en-US" sz="3200" b="0" i="1" kern="1200" dirty="0"/>
            <a:t> </a:t>
          </a:r>
          <a:r>
            <a:rPr lang="en-US" sz="3200" b="1" i="1" kern="1200" dirty="0"/>
            <a:t>Psalm 81:6-12</a:t>
          </a:r>
        </a:p>
        <a:p>
          <a:pPr marL="0" lvl="0" indent="0" algn="ctr" defTabSz="1422400">
            <a:lnSpc>
              <a:spcPct val="100000"/>
            </a:lnSpc>
            <a:spcBef>
              <a:spcPct val="0"/>
            </a:spcBef>
            <a:spcAft>
              <a:spcPts val="600"/>
            </a:spcAft>
            <a:buNone/>
          </a:pPr>
          <a:endParaRPr lang="en-US" sz="3000" b="1" i="1" kern="1200" dirty="0">
            <a:solidFill>
              <a:schemeClr val="tx1"/>
            </a:solidFill>
          </a:endParaRPr>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Why is it dangerous to believe the doctrine of “once saved, forever saved”</a:t>
          </a:r>
          <a:r>
            <a:rPr lang="en-GB" sz="3200" b="0" i="1" kern="1200" dirty="0"/>
            <a:t>?</a:t>
          </a:r>
        </a:p>
        <a:p>
          <a:pPr marL="0" lvl="0" indent="0" algn="ctr" defTabSz="1422400">
            <a:lnSpc>
              <a:spcPct val="100000"/>
            </a:lnSpc>
            <a:spcBef>
              <a:spcPct val="0"/>
            </a:spcBef>
            <a:spcAft>
              <a:spcPts val="600"/>
            </a:spcAft>
            <a:buNone/>
          </a:pPr>
          <a:r>
            <a:rPr lang="en-US" sz="3200" b="1" i="1" kern="1200" dirty="0"/>
            <a:t>Heb. 10:26-30; Exo. 32:33; John 15:6</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Describe the spiritual state of our nation that requires urgent divine intervention</a:t>
          </a:r>
          <a:r>
            <a:rPr lang="en-GB" sz="3200" b="0" i="1" kern="1200" dirty="0"/>
            <a:t>?</a:t>
          </a:r>
        </a:p>
        <a:p>
          <a:pPr marL="0" lvl="0" indent="0" algn="ctr" defTabSz="1422400">
            <a:lnSpc>
              <a:spcPct val="100000"/>
            </a:lnSpc>
            <a:spcBef>
              <a:spcPct val="0"/>
            </a:spcBef>
            <a:spcAft>
              <a:spcPts val="600"/>
            </a:spcAft>
            <a:buNone/>
          </a:pPr>
          <a:r>
            <a:rPr lang="en-GB" sz="3200" b="1" i="1" kern="1200" dirty="0"/>
            <a:t>Rom. 3:11,12,14,18; Gal. 5:19-21a</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are the elements of effective intercession for spiritual revival?</a:t>
          </a:r>
        </a:p>
        <a:p>
          <a:pPr marL="0" lvl="0" indent="0" algn="ctr" defTabSz="1422400">
            <a:lnSpc>
              <a:spcPct val="100000"/>
            </a:lnSpc>
            <a:spcBef>
              <a:spcPct val="0"/>
            </a:spcBef>
            <a:spcAft>
              <a:spcPts val="600"/>
            </a:spcAft>
            <a:buNone/>
          </a:pPr>
          <a:r>
            <a:rPr lang="en-US" sz="3200" b="1" i="1" kern="1200" dirty="0"/>
            <a:t>Psa. 80:3,7,19; 84:2; 85:6,7</a:t>
          </a:r>
          <a:endParaRPr lang="en-GB" altLang="en-US" sz="3200" b="1" i="1" kern="1200" dirty="0">
            <a:solidFill>
              <a:prstClr val="black">
                <a:hueOff val="0"/>
                <a:satOff val="0"/>
                <a:lumOff val="0"/>
                <a:alphaOff val="0"/>
              </a:prstClr>
            </a:solidFill>
            <a:latin typeface="Calibri"/>
            <a:ea typeface="+mn-ea"/>
            <a:cs typeface="+mn-cs"/>
          </a:endParaRPr>
        </a:p>
      </dsp:txBody>
      <dsp:txXfrm>
        <a:off x="2367247" y="596011"/>
        <a:ext cx="6721050"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28876" y="1387"/>
          <a:ext cx="6342359"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56592" y="502717"/>
          <a:ext cx="6342359"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are the benefits of praying for the nation?</a:t>
          </a:r>
        </a:p>
        <a:p>
          <a:pPr marL="0" lvl="0" indent="0" algn="ctr" defTabSz="1422400">
            <a:lnSpc>
              <a:spcPct val="100000"/>
            </a:lnSpc>
            <a:spcBef>
              <a:spcPct val="0"/>
            </a:spcBef>
            <a:spcAft>
              <a:spcPts val="600"/>
            </a:spcAft>
            <a:buNone/>
          </a:pPr>
          <a:r>
            <a:rPr lang="en-US" sz="3200" b="1" i="1" kern="1200" dirty="0"/>
            <a:t>Psa. 85:11-13; 2 Chron. 7:14 </a:t>
          </a:r>
          <a:endParaRPr lang="en-GB" altLang="en-US" sz="3200" b="1" i="1" kern="1200" dirty="0">
            <a:solidFill>
              <a:prstClr val="black">
                <a:hueOff val="0"/>
                <a:satOff val="0"/>
                <a:lumOff val="0"/>
                <a:alphaOff val="0"/>
              </a:prstClr>
            </a:solidFill>
            <a:latin typeface="Calibri"/>
            <a:ea typeface="+mn-ea"/>
            <a:cs typeface="+mn-cs"/>
          </a:endParaRPr>
        </a:p>
      </dsp:txBody>
      <dsp:txXfrm>
        <a:off x="2649886" y="596011"/>
        <a:ext cx="6155771"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4</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6</a:t>
            </a:fld>
            <a:endParaRPr lang="en-US"/>
          </a:p>
        </p:txBody>
      </p:sp>
    </p:spTree>
    <p:extLst>
      <p:ext uri="{BB962C8B-B14F-4D97-AF65-F5344CB8AC3E}">
        <p14:creationId xmlns:p14="http://schemas.microsoft.com/office/powerpoint/2010/main" val="1469659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23/01/2025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23/01/2025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23/01/2025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23/01/2025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23/01/2025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23/01/2025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23/01/2025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23/01/2025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02-03-2025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379709" y="686862"/>
            <a:ext cx="7037591" cy="5475129"/>
          </a:xfrm>
        </p:spPr>
        <p:txBody>
          <a:bodyPr anchor="ctr">
            <a:normAutofit/>
          </a:bodyPr>
          <a:lstStyle/>
          <a:p>
            <a:pPr marL="0" indent="0" algn="ctr">
              <a:lnSpc>
                <a:spcPct val="110000"/>
              </a:lnSpc>
              <a:buNone/>
            </a:pPr>
            <a:r>
              <a:rPr lang="en-GB" b="1" dirty="0">
                <a:solidFill>
                  <a:schemeClr val="bg1">
                    <a:lumMod val="65000"/>
                  </a:schemeClr>
                </a:solidFill>
                <a:latin typeface="Calibri" panose="020F0502020204030204" pitchFamily="34" charset="0"/>
              </a:rPr>
              <a:t>Read Psalm 73 two or three times meditatively. Write down at least three lessons you learn from the experience of the Psalmist.</a:t>
            </a:r>
            <a:endParaRPr lang="en-US" b="1" dirty="0">
              <a:latin typeface="Calibri" panose="020F0502020204030204" pitchFamily="34" charset="0"/>
            </a:endParaRPr>
          </a:p>
          <a:p>
            <a:pPr marL="0" indent="0" algn="ctr">
              <a:lnSpc>
                <a:spcPct val="110000"/>
              </a:lnSpc>
              <a:buNone/>
            </a:pPr>
            <a:r>
              <a:rPr lang="en-US" b="1" dirty="0">
                <a:latin typeface="Calibri" panose="020F0502020204030204" pitchFamily="34" charset="0"/>
              </a:rPr>
              <a:t>Share the lessons learnt from the assignment.</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ltLang="en-GB" sz="2800" b="1" i="1" dirty="0">
                <a:solidFill>
                  <a:srgbClr val="FFFFFF"/>
                </a:solidFill>
                <a:latin typeface="Cambria" panose="02040503050406030204" pitchFamily="18" charset="0"/>
                <a:ea typeface="Cambria" panose="02040503050406030204" pitchFamily="18" charset="0"/>
              </a:rPr>
              <a:t>The Justice of God</a:t>
            </a:r>
            <a:endParaRPr lang="en-US" altLang="en-GB" sz="2800" b="1" i="1" dirty="0">
              <a:solidFill>
                <a:srgbClr val="FFFFFF"/>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981250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CC8EBE-13CC-29DD-0964-89EF0AE38EEF}"/>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4CF9D138-D970-ED82-E0B0-8868D7D3A059}"/>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B6976441-9A88-61CF-5569-12F0CD9F13D6}"/>
              </a:ext>
            </a:extLst>
          </p:cNvPr>
          <p:cNvSpPr>
            <a:spLocks noGrp="1"/>
          </p:cNvSpPr>
          <p:nvPr>
            <p:ph type="title"/>
          </p:nvPr>
        </p:nvSpPr>
        <p:spPr>
          <a:xfrm>
            <a:off x="777240" y="731519"/>
            <a:ext cx="2845191" cy="3237579"/>
          </a:xfrm>
        </p:spPr>
        <p:txBody>
          <a:bodyPr>
            <a:normAutofit/>
          </a:bodyPr>
          <a:lstStyle/>
          <a:p>
            <a:pPr algn="ctr"/>
            <a:r>
              <a:rPr lang="en-GB" altLang="en-US" sz="2800" b="1" dirty="0">
                <a:solidFill>
                  <a:srgbClr val="FFFFFF"/>
                </a:solidFill>
                <a:latin typeface="Cambria" panose="02040503050406030204" pitchFamily="18" charset="0"/>
              </a:rPr>
              <a:t>REVIEW OF OUR ASSIGNMENT OF </a:t>
            </a: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LAST STUDY</a:t>
            </a:r>
            <a:endParaRPr lang="en-GB" sz="2800" dirty="0">
              <a:solidFill>
                <a:srgbClr val="FFFFFF"/>
              </a:solidFill>
            </a:endParaRPr>
          </a:p>
        </p:txBody>
      </p:sp>
      <p:sp>
        <p:nvSpPr>
          <p:cNvPr id="11" name="Rectangle 10">
            <a:extLst>
              <a:ext uri="{FF2B5EF4-FFF2-40B4-BE49-F238E27FC236}">
                <a16:creationId xmlns:a16="http://schemas.microsoft.com/office/drawing/2014/main" id="{F5C4648E-5439-4C9E-6068-3BFDF75A38F1}"/>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a:extLst>
              <a:ext uri="{FF2B5EF4-FFF2-40B4-BE49-F238E27FC236}">
                <a16:creationId xmlns:a16="http://schemas.microsoft.com/office/drawing/2014/main" id="{0E90BE94-51A5-729C-FCFF-27006D78025A}"/>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DEB0319-2F33-756C-31F5-D197AB94285C}"/>
              </a:ext>
            </a:extLst>
          </p:cNvPr>
          <p:cNvSpPr>
            <a:spLocks noGrp="1"/>
          </p:cNvSpPr>
          <p:nvPr>
            <p:ph idx="1"/>
          </p:nvPr>
        </p:nvSpPr>
        <p:spPr>
          <a:xfrm>
            <a:off x="4379709" y="686862"/>
            <a:ext cx="7037591" cy="5475129"/>
          </a:xfrm>
        </p:spPr>
        <p:txBody>
          <a:bodyPr anchor="ctr">
            <a:normAutofit/>
          </a:bodyPr>
          <a:lstStyle/>
          <a:p>
            <a:pPr marL="0" indent="0" algn="ctr">
              <a:lnSpc>
                <a:spcPct val="100000"/>
              </a:lnSpc>
              <a:buNone/>
            </a:pPr>
            <a:r>
              <a:rPr lang="en-US" b="1" dirty="0">
                <a:latin typeface="Calibri"/>
                <a:ea typeface="Calibri"/>
                <a:cs typeface="Calibri"/>
              </a:rPr>
              <a:t>We should not be discouraged because of the evil in the world. God’s justice is sure and fair. Wickedness has an end; God’s judgment will be severe on evildoers. But His mercy and compassion are for those who fear Him. They will experience His deliverance, care and comfort on earth and inherit the Kingdom of God. We should find our consolation in God’s sanctuary by pondering on His word. Moreover, knowing the terror of God, we should persuade men!</a:t>
            </a:r>
            <a:endParaRPr lang="en-GB" b="1" dirty="0">
              <a:latin typeface="Calibri"/>
              <a:ea typeface="Calibri"/>
              <a:cs typeface="Calibri"/>
            </a:endParaRPr>
          </a:p>
        </p:txBody>
      </p:sp>
      <p:pic>
        <p:nvPicPr>
          <p:cNvPr id="4" name="Picture 3" descr="Logo&#10;&#10;Description automatically generated">
            <a:extLst>
              <a:ext uri="{FF2B5EF4-FFF2-40B4-BE49-F238E27FC236}">
                <a16:creationId xmlns:a16="http://schemas.microsoft.com/office/drawing/2014/main" id="{E5EBA950-E787-08A5-0F7C-2827AB821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E326C756-B2C3-1FF9-8AFD-D2D65274DB6C}"/>
              </a:ext>
            </a:extLst>
          </p:cNvPr>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ltLang="en-GB" sz="2800" b="1" i="1" dirty="0">
                <a:solidFill>
                  <a:srgbClr val="FFFFFF"/>
                </a:solidFill>
                <a:latin typeface="Cambria" panose="02040503050406030204" pitchFamily="18" charset="0"/>
                <a:ea typeface="Cambria" panose="02040503050406030204" pitchFamily="18" charset="0"/>
              </a:rPr>
              <a:t>The justice of God</a:t>
            </a:r>
            <a:endParaRPr lang="en-US" altLang="en-GB" sz="2800" b="1" i="1" dirty="0">
              <a:solidFill>
                <a:srgbClr val="FFFFFF"/>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77924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993</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Prayer for National Deliverance and Revival</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just" defTabSz="1289050">
              <a:lnSpc>
                <a:spcPct val="90000"/>
              </a:lnSpc>
              <a:spcBef>
                <a:spcPct val="0"/>
              </a:spcBef>
              <a:spcAft>
                <a:spcPct val="20000"/>
              </a:spcAft>
            </a:pPr>
            <a:r>
              <a:rPr lang="en-US" sz="2800" i="1" dirty="0"/>
              <a:t>“Wilt thou not revive us again: that thy people may rejoice in thee? Shew us thy mercy, O LORD, and grant us thy salvation” </a:t>
            </a:r>
            <a:r>
              <a:rPr lang="en-GB" sz="2800" i="1" dirty="0"/>
              <a:t> </a:t>
            </a:r>
            <a:r>
              <a:rPr lang="en-GB" sz="2800" b="1" i="1" dirty="0"/>
              <a:t>(Psalm 85:6,7).</a:t>
            </a:r>
          </a:p>
          <a:p>
            <a:pPr marL="180975" lvl="1" indent="-180975" algn="just" defTabSz="1289050">
              <a:lnSpc>
                <a:spcPct val="90000"/>
              </a:lnSpc>
              <a:spcBef>
                <a:spcPct val="0"/>
              </a:spcBef>
              <a:spcAft>
                <a:spcPct val="20000"/>
              </a:spcAft>
            </a:pPr>
            <a:endParaRPr lang="en-GB" sz="2400"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a:t>
            </a:r>
            <a:r>
              <a:rPr lang="en-GB" sz="2800" b="1" dirty="0"/>
              <a:t>S</a:t>
            </a:r>
            <a:r>
              <a:rPr lang="en-GB" sz="2800" b="1" i="0" kern="1200" baseline="0" dirty="0"/>
              <a:t>:</a:t>
            </a:r>
            <a:r>
              <a:rPr lang="en-GB" sz="2800" b="1" i="1" kern="1200" baseline="0" dirty="0"/>
              <a:t>  </a:t>
            </a:r>
            <a:r>
              <a:rPr lang="en-US" sz="2800" b="1" i="1" kern="1200" baseline="0" dirty="0">
                <a:latin typeface="Calibri" panose="020F0502020204030204" pitchFamily="34" charset="0"/>
                <a:sym typeface="+mn-ea"/>
              </a:rPr>
              <a:t>Psalms 79 – 85</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731520"/>
            <a:ext cx="7534048" cy="5230882"/>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After Israel’s deliverance from Egyptian bondage and inheritance of the Promised Land, they repeatedly disobeyed God and served other gods. Their actions provoked God and attracted His wrath. As a result, they suffered oppression from enemy nations, and at other times were led into captivity. These fueled the Psalmist’s lamentation for mercy, deliverance and revival of the nation. God is good, gracious and merciful; but He is also holy, just and a jealous God. He is consistent in His dealings with man from generation to generation.</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201"/>
            <a:ext cx="7517510"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kumimoji="0" lang="en-GB" i="0" u="none" strike="noStrike" kern="1200" cap="none" spc="0" normalizeH="0" baseline="0" noProof="0" dirty="0">
                <a:ln>
                  <a:noFill/>
                </a:ln>
                <a:effectLst/>
                <a:uLnTx/>
                <a:uFillTx/>
                <a:latin typeface="Calibri" panose="020F0502020204030204" pitchFamily="34" charset="0"/>
                <a:ea typeface="+mn-ea"/>
                <a:cs typeface="+mn-cs"/>
              </a:rPr>
              <a:t>When Israel did not heed divine instruction, they were exposed and ravaged by the enemy. Our eternal security is only found in abiding in Christ continually.</a:t>
            </a: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Intercession is necessary for revival. Like David, the evils in our society call for an urgent need to pray for deliverance from evil works and the revival of righteousness.</a:t>
            </a: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Our prayers must be passionate, persistent with specific promises of God in Scripture.</a:t>
            </a: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Great possibilities abound when we persevere in prayer for our nation. We should expect divine intervention.</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Psa. 79:1-4,8,10; 80:12,13; 81:16; 82:1-8;  84:11; 85:1-3,8-13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190193619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85448445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59396613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68343875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6636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extLst>
              <p:ext uri="{D42A27DB-BD31-4B8C-83A1-F6EECF244321}">
                <p14:modId xmlns:p14="http://schemas.microsoft.com/office/powerpoint/2010/main" val="14151431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3A20E-55F8-7BD1-0AAA-C02279BFB5BC}"/>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21F318B-B257-63D3-75D3-F270879737D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5FA161E2-A26C-8FAE-B92D-EFFC4DBA9D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FB3D44E-1CBC-8C3D-DCDB-60826B41770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701F28A-8337-659A-86DF-6E7443BD31D1}"/>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C81E0E0-142C-FCF2-C8EA-E324FED87DD0}"/>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C761509-EA1F-F67D-F8B8-41AE4ED668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6CDC95F-BE22-4A9C-0989-E0C60F107A58}"/>
              </a:ext>
            </a:extLst>
          </p:cNvPr>
          <p:cNvGraphicFramePr>
            <a:graphicFrameLocks noGrp="1"/>
          </p:cNvGraphicFramePr>
          <p:nvPr>
            <p:ph idx="1"/>
            <p:extLst>
              <p:ext uri="{D42A27DB-BD31-4B8C-83A1-F6EECF244321}">
                <p14:modId xmlns:p14="http://schemas.microsoft.com/office/powerpoint/2010/main" val="6659686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3618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panose="020F0502020204030204" pitchFamily="34" charset="0"/>
              </a:rPr>
              <a:t> God is good, gracious and merciful, but He is also holy and just. Rejecting divine instruction provokes divine jealously. Our eternal security is only found in abiding in Christ continually. The state of our nation should drive us to pray passionately and persistently for the salvation of sinners, restoration of true worship, prosperity and peace in the land.</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Spend 5mins each day this week to intercede for your neighborhood and the nation.</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7670</TotalTime>
  <Words>634</Words>
  <Application>Microsoft Office PowerPoint</Application>
  <PresentationFormat>Widescreen</PresentationFormat>
  <Paragraphs>44</Paragraphs>
  <Slides>14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Aptos</vt:lpstr>
      <vt:lpstr>Arial</vt:lpstr>
      <vt:lpstr>Calibri</vt:lpstr>
      <vt:lpstr>Calibri (Body)</vt:lpstr>
      <vt:lpstr>Calibri Light</vt:lpstr>
      <vt:lpstr>Cambria</vt:lpstr>
      <vt:lpstr>Office Theme</vt:lpstr>
      <vt:lpstr>SEARCH THE SCRIPTURES</vt:lpstr>
      <vt:lpstr>REVIEW OF THE ASSIGNMENT FROM LAST STUDY</vt:lpstr>
      <vt:lpstr>REVIEW OF OUR ASSIGNMENT OF LAST STUDY</vt:lpstr>
      <vt:lpstr>LESSON 993: Prayer for National Deliverance and Revival</vt:lpstr>
      <vt:lpstr>INTRODUCTION</vt:lpstr>
      <vt:lpstr>Psa. 79:1-4,8,10; 80:12,13; 81:16; 82:1-8;  84:11; 85:1-3,8-13</vt:lpstr>
      <vt:lpstr>QUESTION 1</vt:lpstr>
      <vt:lpstr>QUESTION 2</vt:lpstr>
      <vt:lpstr>QUESTION 3</vt:lpstr>
      <vt:lpstr>QUESTION 4</vt:lpstr>
      <vt:lpstr>QUESTION 5</vt:lpstr>
      <vt:lpstr>QUESTION 6</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66</cp:revision>
  <dcterms:modified xsi:type="dcterms:W3CDTF">2025-01-28T16:27:43Z</dcterms:modified>
</cp:coreProperties>
</file>