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theme/themeOverride1.xml" ContentType="application/vnd.openxmlformats-officedocument.themeOverr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 id="2147483756" r:id="rId7"/>
    <p:sldMasterId id="2147483768" r:id="rId8"/>
  </p:sldMasterIdLst>
  <p:notesMasterIdLst>
    <p:notesMasterId r:id="rId49"/>
  </p:notesMasterIdLst>
  <p:sldIdLst>
    <p:sldId id="3929" r:id="rId9"/>
    <p:sldId id="3932" r:id="rId10"/>
    <p:sldId id="3933" r:id="rId11"/>
    <p:sldId id="3934" r:id="rId12"/>
    <p:sldId id="301" r:id="rId13"/>
    <p:sldId id="302" r:id="rId14"/>
    <p:sldId id="303" r:id="rId15"/>
    <p:sldId id="304" r:id="rId16"/>
    <p:sldId id="256" r:id="rId17"/>
    <p:sldId id="289" r:id="rId18"/>
    <p:sldId id="258" r:id="rId19"/>
    <p:sldId id="259" r:id="rId20"/>
    <p:sldId id="287" r:id="rId21"/>
    <p:sldId id="277" r:id="rId22"/>
    <p:sldId id="292" r:id="rId23"/>
    <p:sldId id="290" r:id="rId24"/>
    <p:sldId id="291" r:id="rId25"/>
    <p:sldId id="281" r:id="rId26"/>
    <p:sldId id="3936" r:id="rId27"/>
    <p:sldId id="288" r:id="rId28"/>
    <p:sldId id="3211" r:id="rId29"/>
    <p:sldId id="3200" r:id="rId30"/>
    <p:sldId id="3201" r:id="rId31"/>
    <p:sldId id="3162" r:id="rId32"/>
    <p:sldId id="3163" r:id="rId33"/>
    <p:sldId id="3931" r:id="rId34"/>
    <p:sldId id="3380" r:id="rId35"/>
    <p:sldId id="3628" r:id="rId36"/>
    <p:sldId id="269" r:id="rId37"/>
    <p:sldId id="270" r:id="rId38"/>
    <p:sldId id="274" r:id="rId39"/>
    <p:sldId id="275" r:id="rId40"/>
    <p:sldId id="3935" r:id="rId41"/>
    <p:sldId id="278" r:id="rId42"/>
    <p:sldId id="279" r:id="rId43"/>
    <p:sldId id="280" r:id="rId44"/>
    <p:sldId id="276" r:id="rId45"/>
    <p:sldId id="3627" r:id="rId46"/>
    <p:sldId id="3204" r:id="rId47"/>
    <p:sldId id="2089"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FF"/>
    <a:srgbClr val="B4A3CF"/>
    <a:srgbClr val="BCABD5"/>
    <a:srgbClr val="F1EBF1"/>
    <a:srgbClr val="0000CC"/>
    <a:srgbClr val="0C037D"/>
    <a:srgbClr val="4472C4"/>
    <a:srgbClr val="1F497D"/>
    <a:srgbClr val="FFFFFF"/>
    <a:srgbClr val="EDEDE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316" autoAdjust="0"/>
    <p:restoredTop sz="96723" autoAdjust="0"/>
  </p:normalViewPr>
  <p:slideViewPr>
    <p:cSldViewPr snapToGrid="0">
      <p:cViewPr varScale="1">
        <p:scale>
          <a:sx n="112" d="100"/>
          <a:sy n="112" d="100"/>
        </p:scale>
        <p:origin x="300" y="96"/>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presProps" Target="pres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tableStyles" Target="tableStyles.xml"/><Relationship Id="rId5" Type="http://schemas.openxmlformats.org/officeDocument/2006/relationships/slideMaster" Target="slideMasters/slideMaster5.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8" Type="http://schemas.openxmlformats.org/officeDocument/2006/relationships/slideMaster" Target="slideMasters/slideMaster8.xml"/><Relationship Id="rId51"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20" Type="http://schemas.openxmlformats.org/officeDocument/2006/relationships/slide" Target="slides/slide12.xml"/><Relationship Id="rId41" Type="http://schemas.openxmlformats.org/officeDocument/2006/relationships/slide" Target="slides/slide33.xml"/><Relationship Id="rId54"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notesMaster" Target="notesMasters/notesMaster1.xml"/></Relationships>
</file>

<file path=ppt/diagrams/_rels/data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rawing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i="1" dirty="0"/>
            <a:t>What thoughts can help our confidence in God even in difficult times? </a:t>
          </a:r>
        </a:p>
        <a:p>
          <a:pPr algn="ctr">
            <a:lnSpc>
              <a:spcPct val="100000"/>
            </a:lnSpc>
            <a:spcBef>
              <a:spcPct val="0"/>
            </a:spcBef>
            <a:spcAft>
              <a:spcPts val="600"/>
            </a:spcAft>
          </a:pPr>
          <a:r>
            <a:rPr lang="en-GB" sz="3200" b="1" i="1" dirty="0"/>
            <a:t>1 Chron. 29:11; 2 Timothy 4:18</a:t>
          </a:r>
          <a:endParaRPr lang="en-GB" altLang="en-US" sz="3200" b="1" i="1"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2407"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How can our praise to God benefit others?</a:t>
          </a:r>
        </a:p>
        <a:p>
          <a:pPr algn="ctr">
            <a:lnSpc>
              <a:spcPct val="100000"/>
            </a:lnSpc>
            <a:spcBef>
              <a:spcPct val="0"/>
            </a:spcBef>
            <a:spcAft>
              <a:spcPts val="600"/>
            </a:spcAft>
          </a:pPr>
          <a:r>
            <a:rPr lang="en-GB" sz="3200" b="1" i="1" dirty="0"/>
            <a:t>Psalm 67:2,7; 65:1,2</a:t>
          </a:r>
          <a:endParaRPr lang="en-US" sz="3000" b="1" i="1" dirty="0">
            <a:solidFill>
              <a:schemeClr val="tx1"/>
            </a:solidFill>
          </a:endParaRP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09492"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Besides singing and making music, what other forms can our praise to God take?</a:t>
          </a:r>
        </a:p>
        <a:p>
          <a:pPr algn="ctr">
            <a:lnSpc>
              <a:spcPct val="100000"/>
            </a:lnSpc>
            <a:spcBef>
              <a:spcPct val="0"/>
            </a:spcBef>
            <a:spcAft>
              <a:spcPts val="600"/>
            </a:spcAft>
          </a:pPr>
          <a:r>
            <a:rPr lang="en-GB" sz="3200" b="1" i="1" dirty="0"/>
            <a:t>Psalms 96:9, 2 Corinth. 2:15, Prov. 3:9</a:t>
          </a:r>
          <a:endParaRPr lang="en-GB" altLang="en-US" sz="3200" b="1" i="1"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60947"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Compare </a:t>
          </a:r>
          <a:r>
            <a:rPr lang="en-US" sz="3200" b="1" i="1" dirty="0"/>
            <a:t>Psalms 68:18 </a:t>
          </a:r>
          <a:r>
            <a:rPr lang="en-US" sz="3200" b="0" i="1" dirty="0"/>
            <a:t>and </a:t>
          </a:r>
          <a:r>
            <a:rPr lang="en-US" sz="3200" b="1" i="1" dirty="0"/>
            <a:t>Ephesians 4:8 </a:t>
          </a:r>
          <a:r>
            <a:rPr lang="en-US" sz="3200" b="0" i="1" dirty="0"/>
            <a:t>and explain the privilege of New Testament saints.</a:t>
          </a:r>
        </a:p>
        <a:p>
          <a:pPr algn="ctr">
            <a:lnSpc>
              <a:spcPct val="100000"/>
            </a:lnSpc>
            <a:spcBef>
              <a:spcPct val="0"/>
            </a:spcBef>
            <a:spcAft>
              <a:spcPts val="600"/>
            </a:spcAft>
          </a:pPr>
          <a:endParaRPr lang="en-GB" altLang="en-US" sz="3200" b="1" i="1"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38129"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ct val="35000"/>
            </a:spcAft>
          </a:pPr>
          <a:r>
            <a:rPr lang="en-US" sz="3200" b="0" i="1" dirty="0"/>
            <a:t>Mention instances when God moved mightily in response to the praise of His people. What encouragement do such instances give us? </a:t>
          </a:r>
        </a:p>
        <a:p>
          <a:pPr algn="ctr">
            <a:lnSpc>
              <a:spcPct val="100000"/>
            </a:lnSpc>
            <a:spcBef>
              <a:spcPct val="0"/>
            </a:spcBef>
            <a:spcAft>
              <a:spcPct val="35000"/>
            </a:spcAft>
          </a:pP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5738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1174215-D218-43DB-A975-CA407A7226E0}" type="doc">
      <dgm:prSet loTypeId="urn:microsoft.com/office/officeart/2018/2/layout/IconLabelDescriptionList" loCatId="icon" qsTypeId="urn:microsoft.com/office/officeart/2005/8/quickstyle/simple1" qsCatId="simple" csTypeId="urn:microsoft.com/office/officeart/2005/8/colors/accent1_2" csCatId="accent1" phldr="1"/>
      <dgm:spPr/>
      <dgm:t>
        <a:bodyPr/>
        <a:lstStyle/>
        <a:p>
          <a:endParaRPr lang="en-US"/>
        </a:p>
      </dgm:t>
    </dgm:pt>
    <dgm:pt modelId="{DEAF883E-3A24-4426-B635-7AF0059F6E99}">
      <dgm:prSet/>
      <dgm:spPr/>
      <dgm:t>
        <a:bodyPr/>
        <a:lstStyle/>
        <a:p>
          <a:pPr>
            <a:lnSpc>
              <a:spcPct val="100000"/>
            </a:lnSpc>
            <a:defRPr b="1"/>
          </a:pPr>
          <a:r>
            <a:rPr lang="en-US" b="1" dirty="0"/>
            <a:t>Your phone</a:t>
          </a:r>
          <a:endParaRPr lang="en-US" dirty="0"/>
        </a:p>
      </dgm:t>
    </dgm:pt>
    <dgm:pt modelId="{898C3C04-D0BA-4F88-B235-8C0C8D9B9887}" type="parTrans" cxnId="{27B272CD-1068-4869-B409-8C961BE406C5}">
      <dgm:prSet/>
      <dgm:spPr/>
      <dgm:t>
        <a:bodyPr/>
        <a:lstStyle/>
        <a:p>
          <a:endParaRPr lang="en-US"/>
        </a:p>
      </dgm:t>
    </dgm:pt>
    <dgm:pt modelId="{6F665508-287E-4999-9412-6BA3E3D1054C}" type="sibTrans" cxnId="{27B272CD-1068-4869-B409-8C961BE406C5}">
      <dgm:prSet/>
      <dgm:spPr/>
      <dgm:t>
        <a:bodyPr/>
        <a:lstStyle/>
        <a:p>
          <a:endParaRPr lang="en-US"/>
        </a:p>
      </dgm:t>
    </dgm:pt>
    <dgm:pt modelId="{91CE65F6-5110-4970-99BF-C5D61E525DFB}">
      <dgm:prSet/>
      <dgm:spPr/>
      <dgm:t>
        <a:bodyPr/>
        <a:lstStyle/>
        <a:p>
          <a:pPr>
            <a:lnSpc>
              <a:spcPct val="100000"/>
            </a:lnSpc>
            <a:defRPr b="1"/>
          </a:pPr>
          <a:r>
            <a:rPr lang="en-US" b="1" dirty="0"/>
            <a:t>Bank transfer to </a:t>
          </a:r>
          <a:endParaRPr lang="en-US" dirty="0"/>
        </a:p>
      </dgm:t>
    </dgm:pt>
    <dgm:pt modelId="{8D349FC8-FC04-40B5-A899-354C440185AF}" type="parTrans" cxnId="{EEF3A8A0-0687-466F-9722-6176B22ED543}">
      <dgm:prSet/>
      <dgm:spPr/>
      <dgm:t>
        <a:bodyPr/>
        <a:lstStyle/>
        <a:p>
          <a:endParaRPr lang="en-US"/>
        </a:p>
      </dgm:t>
    </dgm:pt>
    <dgm:pt modelId="{0B8A768F-FD6F-4105-B947-1ABFEBEC9F91}" type="sibTrans" cxnId="{EEF3A8A0-0687-466F-9722-6176B22ED543}">
      <dgm:prSet/>
      <dgm:spPr/>
      <dgm:t>
        <a:bodyPr/>
        <a:lstStyle/>
        <a:p>
          <a:endParaRPr lang="en-US"/>
        </a:p>
      </dgm:t>
    </dgm:pt>
    <dgm:pt modelId="{60BB5266-7C6D-4787-9798-B640CD4D10B9}">
      <dgm:prSet/>
      <dgm:spPr/>
      <dgm:t>
        <a:bodyPr/>
        <a:lstStyle/>
        <a:p>
          <a:pPr>
            <a:lnSpc>
              <a:spcPct val="100000"/>
            </a:lnSpc>
            <a:defRPr b="1"/>
          </a:pPr>
          <a:r>
            <a:rPr lang="en-US" dirty="0"/>
            <a:t>Cash</a:t>
          </a:r>
        </a:p>
      </dgm:t>
    </dgm:pt>
    <dgm:pt modelId="{886D9D08-3CD5-469D-89AF-267D65D4CDBA}" type="parTrans" cxnId="{5BBFD74E-E77B-49D9-B43F-62956E277A14}">
      <dgm:prSet/>
      <dgm:spPr/>
      <dgm:t>
        <a:bodyPr/>
        <a:lstStyle/>
        <a:p>
          <a:endParaRPr lang="en-US"/>
        </a:p>
      </dgm:t>
    </dgm:pt>
    <dgm:pt modelId="{03536AC8-38C9-4397-94AF-F74021A30AE5}" type="sibTrans" cxnId="{5BBFD74E-E77B-49D9-B43F-62956E277A14}">
      <dgm:prSet/>
      <dgm:spPr/>
      <dgm:t>
        <a:bodyPr/>
        <a:lstStyle/>
        <a:p>
          <a:endParaRPr lang="en-US"/>
        </a:p>
      </dgm:t>
    </dgm:pt>
    <dgm:pt modelId="{ADE1E27A-18E0-4101-AA43-3FD5C2986B90}" type="pres">
      <dgm:prSet presAssocID="{41174215-D218-43DB-A975-CA407A7226E0}" presName="root" presStyleCnt="0">
        <dgm:presLayoutVars>
          <dgm:dir/>
          <dgm:resizeHandles val="exact"/>
        </dgm:presLayoutVars>
      </dgm:prSet>
      <dgm:spPr/>
    </dgm:pt>
    <dgm:pt modelId="{F128F735-4D4A-46DD-8467-729EF1DFA1FF}" type="pres">
      <dgm:prSet presAssocID="{60BB5266-7C6D-4787-9798-B640CD4D10B9}" presName="compNode" presStyleCnt="0"/>
      <dgm:spPr/>
    </dgm:pt>
    <dgm:pt modelId="{17284BCD-0611-4DC5-B411-CEC954224CBA}" type="pres">
      <dgm:prSet presAssocID="{60BB5266-7C6D-4787-9798-B640CD4D10B9}" presName="iconRect"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Money with solid fill"/>
        </a:ext>
      </dgm:extLst>
    </dgm:pt>
    <dgm:pt modelId="{DC0925AA-8418-4D2E-81B2-535BD03BDAAE}" type="pres">
      <dgm:prSet presAssocID="{60BB5266-7C6D-4787-9798-B640CD4D10B9}" presName="iconSpace" presStyleCnt="0"/>
      <dgm:spPr/>
    </dgm:pt>
    <dgm:pt modelId="{E50BEC53-58A2-46A2-9A2A-DFA2A457CCE4}" type="pres">
      <dgm:prSet presAssocID="{60BB5266-7C6D-4787-9798-B640CD4D10B9}" presName="parTx" presStyleLbl="revTx" presStyleIdx="0" presStyleCnt="6">
        <dgm:presLayoutVars>
          <dgm:chMax val="0"/>
          <dgm:chPref val="0"/>
        </dgm:presLayoutVars>
      </dgm:prSet>
      <dgm:spPr/>
    </dgm:pt>
    <dgm:pt modelId="{A79A5CF6-359D-4271-A921-4C0A679CB8D4}" type="pres">
      <dgm:prSet presAssocID="{60BB5266-7C6D-4787-9798-B640CD4D10B9}" presName="txSpace" presStyleCnt="0"/>
      <dgm:spPr/>
    </dgm:pt>
    <dgm:pt modelId="{C88A1669-5131-41AC-B686-6F4DF99F8E5C}" type="pres">
      <dgm:prSet presAssocID="{60BB5266-7C6D-4787-9798-B640CD4D10B9}" presName="desTx" presStyleLbl="revTx" presStyleIdx="1" presStyleCnt="6">
        <dgm:presLayoutVars/>
      </dgm:prSet>
      <dgm:spPr/>
    </dgm:pt>
    <dgm:pt modelId="{580238EB-3A99-47D3-AC44-95149FFA4697}" type="pres">
      <dgm:prSet presAssocID="{03536AC8-38C9-4397-94AF-F74021A30AE5}" presName="sibTrans" presStyleCnt="0"/>
      <dgm:spPr/>
    </dgm:pt>
    <dgm:pt modelId="{0AC0E2D2-F6EA-4233-B0C7-CBEE397EE805}" type="pres">
      <dgm:prSet presAssocID="{DEAF883E-3A24-4426-B635-7AF0059F6E99}" presName="compNode" presStyleCnt="0"/>
      <dgm:spPr/>
    </dgm:pt>
    <dgm:pt modelId="{96D9C110-B108-4F74-B125-6CC39D0F275B}" type="pres">
      <dgm:prSet presAssocID="{DEAF883E-3A24-4426-B635-7AF0059F6E99}" presName="iconRect" presStyleLbl="node1" presStyleIdx="1" presStyleCnt="3"/>
      <dgm:spPr>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Smart Phone with solid fill"/>
        </a:ext>
      </dgm:extLst>
    </dgm:pt>
    <dgm:pt modelId="{B7ADA560-C258-4F45-8BD2-D5450124015F}" type="pres">
      <dgm:prSet presAssocID="{DEAF883E-3A24-4426-B635-7AF0059F6E99}" presName="iconSpace" presStyleCnt="0"/>
      <dgm:spPr/>
    </dgm:pt>
    <dgm:pt modelId="{854B6430-F4A5-44FF-89D8-546AD35106DF}" type="pres">
      <dgm:prSet presAssocID="{DEAF883E-3A24-4426-B635-7AF0059F6E99}" presName="parTx" presStyleLbl="revTx" presStyleIdx="2" presStyleCnt="6">
        <dgm:presLayoutVars>
          <dgm:chMax val="0"/>
          <dgm:chPref val="0"/>
        </dgm:presLayoutVars>
      </dgm:prSet>
      <dgm:spPr/>
    </dgm:pt>
    <dgm:pt modelId="{E7EF29D6-13D6-4200-81B7-1791AC5053F3}" type="pres">
      <dgm:prSet presAssocID="{DEAF883E-3A24-4426-B635-7AF0059F6E99}" presName="txSpace" presStyleCnt="0"/>
      <dgm:spPr/>
    </dgm:pt>
    <dgm:pt modelId="{342256BF-D64D-4592-AD9F-8A7D76C5383F}" type="pres">
      <dgm:prSet presAssocID="{DEAF883E-3A24-4426-B635-7AF0059F6E99}" presName="desTx" presStyleLbl="revTx" presStyleIdx="3" presStyleCnt="6">
        <dgm:presLayoutVars/>
      </dgm:prSet>
      <dgm:spPr/>
    </dgm:pt>
    <dgm:pt modelId="{6F835BBB-BC77-4AD4-AD5D-840496F20083}" type="pres">
      <dgm:prSet presAssocID="{6F665508-287E-4999-9412-6BA3E3D1054C}" presName="sibTrans" presStyleCnt="0"/>
      <dgm:spPr/>
    </dgm:pt>
    <dgm:pt modelId="{74B4B5C2-727B-47D5-A3E7-37F86BFEB583}" type="pres">
      <dgm:prSet presAssocID="{91CE65F6-5110-4970-99BF-C5D61E525DFB}" presName="compNode" presStyleCnt="0"/>
      <dgm:spPr/>
    </dgm:pt>
    <dgm:pt modelId="{12E42017-408D-4ED2-968F-26FDF72B5F35}" type="pres">
      <dgm:prSet presAssocID="{91CE65F6-5110-4970-99BF-C5D61E525DFB}"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Internet with solid fill"/>
        </a:ext>
      </dgm:extLst>
    </dgm:pt>
    <dgm:pt modelId="{AFFAFEEA-FCED-422F-A462-17686B8C7C1F}" type="pres">
      <dgm:prSet presAssocID="{91CE65F6-5110-4970-99BF-C5D61E525DFB}" presName="iconSpace" presStyleCnt="0"/>
      <dgm:spPr/>
    </dgm:pt>
    <dgm:pt modelId="{40F4FCE7-5855-4DE1-9E09-CA868FF3E6E1}" type="pres">
      <dgm:prSet presAssocID="{91CE65F6-5110-4970-99BF-C5D61E525DFB}" presName="parTx" presStyleLbl="revTx" presStyleIdx="4" presStyleCnt="6">
        <dgm:presLayoutVars>
          <dgm:chMax val="0"/>
          <dgm:chPref val="0"/>
        </dgm:presLayoutVars>
      </dgm:prSet>
      <dgm:spPr/>
    </dgm:pt>
    <dgm:pt modelId="{1DF9A98B-52FF-4D07-B6D3-A60508C5D403}" type="pres">
      <dgm:prSet presAssocID="{91CE65F6-5110-4970-99BF-C5D61E525DFB}" presName="txSpace" presStyleCnt="0"/>
      <dgm:spPr/>
    </dgm:pt>
    <dgm:pt modelId="{9F585C44-BFF3-4FEC-9F88-6832301931F7}" type="pres">
      <dgm:prSet presAssocID="{91CE65F6-5110-4970-99BF-C5D61E525DFB}" presName="desTx" presStyleLbl="revTx" presStyleIdx="5" presStyleCnt="6" custLinFactNeighborX="-380" custLinFactNeighborY="6697">
        <dgm:presLayoutVars/>
      </dgm:prSet>
      <dgm:spPr/>
    </dgm:pt>
  </dgm:ptLst>
  <dgm:cxnLst>
    <dgm:cxn modelId="{EF99A700-9680-48B0-A61F-9610BFD395DB}" type="presOf" srcId="{DEAF883E-3A24-4426-B635-7AF0059F6E99}" destId="{854B6430-F4A5-44FF-89D8-546AD35106DF}" srcOrd="0" destOrd="0" presId="urn:microsoft.com/office/officeart/2018/2/layout/IconLabelDescriptionList"/>
    <dgm:cxn modelId="{C2BA8101-8A5B-46C9-BAF6-E87F7BB2D50F}" type="presOf" srcId="{91CE65F6-5110-4970-99BF-C5D61E525DFB}" destId="{40F4FCE7-5855-4DE1-9E09-CA868FF3E6E1}" srcOrd="0" destOrd="0" presId="urn:microsoft.com/office/officeart/2018/2/layout/IconLabelDescriptionList"/>
    <dgm:cxn modelId="{FA2A8C14-40F9-4239-9FE6-24B8418B3A3B}" type="presOf" srcId="{60BB5266-7C6D-4787-9798-B640CD4D10B9}" destId="{E50BEC53-58A2-46A2-9A2A-DFA2A457CCE4}" srcOrd="0" destOrd="0" presId="urn:microsoft.com/office/officeart/2018/2/layout/IconLabelDescriptionList"/>
    <dgm:cxn modelId="{5BBFD74E-E77B-49D9-B43F-62956E277A14}" srcId="{41174215-D218-43DB-A975-CA407A7226E0}" destId="{60BB5266-7C6D-4787-9798-B640CD4D10B9}" srcOrd="0" destOrd="0" parTransId="{886D9D08-3CD5-469D-89AF-267D65D4CDBA}" sibTransId="{03536AC8-38C9-4397-94AF-F74021A30AE5}"/>
    <dgm:cxn modelId="{EEF3A8A0-0687-466F-9722-6176B22ED543}" srcId="{41174215-D218-43DB-A975-CA407A7226E0}" destId="{91CE65F6-5110-4970-99BF-C5D61E525DFB}" srcOrd="2" destOrd="0" parTransId="{8D349FC8-FC04-40B5-A899-354C440185AF}" sibTransId="{0B8A768F-FD6F-4105-B947-1ABFEBEC9F91}"/>
    <dgm:cxn modelId="{4F47CAAB-0A19-4371-9E1E-1F1E45393949}" type="presOf" srcId="{41174215-D218-43DB-A975-CA407A7226E0}" destId="{ADE1E27A-18E0-4101-AA43-3FD5C2986B90}" srcOrd="0" destOrd="0" presId="urn:microsoft.com/office/officeart/2018/2/layout/IconLabelDescriptionList"/>
    <dgm:cxn modelId="{27B272CD-1068-4869-B409-8C961BE406C5}" srcId="{41174215-D218-43DB-A975-CA407A7226E0}" destId="{DEAF883E-3A24-4426-B635-7AF0059F6E99}" srcOrd="1" destOrd="0" parTransId="{898C3C04-D0BA-4F88-B235-8C0C8D9B9887}" sibTransId="{6F665508-287E-4999-9412-6BA3E3D1054C}"/>
    <dgm:cxn modelId="{DD97AAC5-B4B1-4951-8E7E-CCE5494779F0}" type="presParOf" srcId="{ADE1E27A-18E0-4101-AA43-3FD5C2986B90}" destId="{F128F735-4D4A-46DD-8467-729EF1DFA1FF}" srcOrd="0" destOrd="0" presId="urn:microsoft.com/office/officeart/2018/2/layout/IconLabelDescriptionList"/>
    <dgm:cxn modelId="{957CB45C-70B5-4315-B9DE-67AB4D5C3201}" type="presParOf" srcId="{F128F735-4D4A-46DD-8467-729EF1DFA1FF}" destId="{17284BCD-0611-4DC5-B411-CEC954224CBA}" srcOrd="0" destOrd="0" presId="urn:microsoft.com/office/officeart/2018/2/layout/IconLabelDescriptionList"/>
    <dgm:cxn modelId="{31A28445-AFE7-45A3-BF58-DEF275273763}" type="presParOf" srcId="{F128F735-4D4A-46DD-8467-729EF1DFA1FF}" destId="{DC0925AA-8418-4D2E-81B2-535BD03BDAAE}" srcOrd="1" destOrd="0" presId="urn:microsoft.com/office/officeart/2018/2/layout/IconLabelDescriptionList"/>
    <dgm:cxn modelId="{75FBC2E4-00A2-4D8B-AFB3-136A239D7DB5}" type="presParOf" srcId="{F128F735-4D4A-46DD-8467-729EF1DFA1FF}" destId="{E50BEC53-58A2-46A2-9A2A-DFA2A457CCE4}" srcOrd="2" destOrd="0" presId="urn:microsoft.com/office/officeart/2018/2/layout/IconLabelDescriptionList"/>
    <dgm:cxn modelId="{9CD3EE9E-981D-4E81-BB94-F5916A972691}" type="presParOf" srcId="{F128F735-4D4A-46DD-8467-729EF1DFA1FF}" destId="{A79A5CF6-359D-4271-A921-4C0A679CB8D4}" srcOrd="3" destOrd="0" presId="urn:microsoft.com/office/officeart/2018/2/layout/IconLabelDescriptionList"/>
    <dgm:cxn modelId="{6F84EC9F-11E9-4BC6-B622-7F634EA16975}" type="presParOf" srcId="{F128F735-4D4A-46DD-8467-729EF1DFA1FF}" destId="{C88A1669-5131-41AC-B686-6F4DF99F8E5C}" srcOrd="4" destOrd="0" presId="urn:microsoft.com/office/officeart/2018/2/layout/IconLabelDescriptionList"/>
    <dgm:cxn modelId="{6E9C0DBC-6915-4BAA-853A-D5E2A29DB4AB}" type="presParOf" srcId="{ADE1E27A-18E0-4101-AA43-3FD5C2986B90}" destId="{580238EB-3A99-47D3-AC44-95149FFA4697}" srcOrd="1" destOrd="0" presId="urn:microsoft.com/office/officeart/2018/2/layout/IconLabelDescriptionList"/>
    <dgm:cxn modelId="{7EAB77B8-2F3B-4F0A-83CA-0281BF90E5FB}" type="presParOf" srcId="{ADE1E27A-18E0-4101-AA43-3FD5C2986B90}" destId="{0AC0E2D2-F6EA-4233-B0C7-CBEE397EE805}" srcOrd="2" destOrd="0" presId="urn:microsoft.com/office/officeart/2018/2/layout/IconLabelDescriptionList"/>
    <dgm:cxn modelId="{F37813EB-78A1-4C0B-9498-F44FE4D31CA7}" type="presParOf" srcId="{0AC0E2D2-F6EA-4233-B0C7-CBEE397EE805}" destId="{96D9C110-B108-4F74-B125-6CC39D0F275B}" srcOrd="0" destOrd="0" presId="urn:microsoft.com/office/officeart/2018/2/layout/IconLabelDescriptionList"/>
    <dgm:cxn modelId="{5711EF0D-8C4A-4B64-81F5-02C08F01424F}" type="presParOf" srcId="{0AC0E2D2-F6EA-4233-B0C7-CBEE397EE805}" destId="{B7ADA560-C258-4F45-8BD2-D5450124015F}" srcOrd="1" destOrd="0" presId="urn:microsoft.com/office/officeart/2018/2/layout/IconLabelDescriptionList"/>
    <dgm:cxn modelId="{F7253FA2-941E-475B-B1A0-D1F0C9A791AB}" type="presParOf" srcId="{0AC0E2D2-F6EA-4233-B0C7-CBEE397EE805}" destId="{854B6430-F4A5-44FF-89D8-546AD35106DF}" srcOrd="2" destOrd="0" presId="urn:microsoft.com/office/officeart/2018/2/layout/IconLabelDescriptionList"/>
    <dgm:cxn modelId="{2CE888C3-A34F-44E7-BA3C-51452FA6FC34}" type="presParOf" srcId="{0AC0E2D2-F6EA-4233-B0C7-CBEE397EE805}" destId="{E7EF29D6-13D6-4200-81B7-1791AC5053F3}" srcOrd="3" destOrd="0" presId="urn:microsoft.com/office/officeart/2018/2/layout/IconLabelDescriptionList"/>
    <dgm:cxn modelId="{B265EB77-641E-4EE7-96DD-84D739426C15}" type="presParOf" srcId="{0AC0E2D2-F6EA-4233-B0C7-CBEE397EE805}" destId="{342256BF-D64D-4592-AD9F-8A7D76C5383F}" srcOrd="4" destOrd="0" presId="urn:microsoft.com/office/officeart/2018/2/layout/IconLabelDescriptionList"/>
    <dgm:cxn modelId="{58E48EFF-D426-4D19-BEEE-947D55337024}" type="presParOf" srcId="{ADE1E27A-18E0-4101-AA43-3FD5C2986B90}" destId="{6F835BBB-BC77-4AD4-AD5D-840496F20083}" srcOrd="3" destOrd="0" presId="urn:microsoft.com/office/officeart/2018/2/layout/IconLabelDescriptionList"/>
    <dgm:cxn modelId="{0C3C9F0A-2B26-49E4-9B8E-0D989D7B040F}" type="presParOf" srcId="{ADE1E27A-18E0-4101-AA43-3FD5C2986B90}" destId="{74B4B5C2-727B-47D5-A3E7-37F86BFEB583}" srcOrd="4" destOrd="0" presId="urn:microsoft.com/office/officeart/2018/2/layout/IconLabelDescriptionList"/>
    <dgm:cxn modelId="{ED3F3CE5-420E-420C-A721-4F51B230E7E5}" type="presParOf" srcId="{74B4B5C2-727B-47D5-A3E7-37F86BFEB583}" destId="{12E42017-408D-4ED2-968F-26FDF72B5F35}" srcOrd="0" destOrd="0" presId="urn:microsoft.com/office/officeart/2018/2/layout/IconLabelDescriptionList"/>
    <dgm:cxn modelId="{031C2D97-A42C-4E41-AB0A-7FE11FFA9896}" type="presParOf" srcId="{74B4B5C2-727B-47D5-A3E7-37F86BFEB583}" destId="{AFFAFEEA-FCED-422F-A462-17686B8C7C1F}" srcOrd="1" destOrd="0" presId="urn:microsoft.com/office/officeart/2018/2/layout/IconLabelDescriptionList"/>
    <dgm:cxn modelId="{813D250F-F0D3-4AEE-9D5E-1DBD30DE5545}" type="presParOf" srcId="{74B4B5C2-727B-47D5-A3E7-37F86BFEB583}" destId="{40F4FCE7-5855-4DE1-9E09-CA868FF3E6E1}" srcOrd="2" destOrd="0" presId="urn:microsoft.com/office/officeart/2018/2/layout/IconLabelDescriptionList"/>
    <dgm:cxn modelId="{C74A56C3-7FE9-4581-BCF1-D8364A509D21}" type="presParOf" srcId="{74B4B5C2-727B-47D5-A3E7-37F86BFEB583}" destId="{1DF9A98B-52FF-4D07-B6D3-A60508C5D403}" srcOrd="3" destOrd="0" presId="urn:microsoft.com/office/officeart/2018/2/layout/IconLabelDescriptionList"/>
    <dgm:cxn modelId="{39D343AC-05AA-4E26-9C07-1DA8F1191B3D}" type="presParOf" srcId="{74B4B5C2-727B-47D5-A3E7-37F86BFEB583}" destId="{9F585C44-BFF3-4FEC-9F88-6832301931F7}"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818286" y="1387"/>
          <a:ext cx="6763540"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346002" y="502717"/>
          <a:ext cx="6763540"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i="1" kern="1200" dirty="0"/>
            <a:t>What thoughts can help our confidence in God even in difficult times? </a:t>
          </a:r>
        </a:p>
        <a:p>
          <a:pPr marL="0" lvl="0" indent="0" algn="ctr" defTabSz="1422400">
            <a:lnSpc>
              <a:spcPct val="100000"/>
            </a:lnSpc>
            <a:spcBef>
              <a:spcPct val="0"/>
            </a:spcBef>
            <a:spcAft>
              <a:spcPts val="600"/>
            </a:spcAft>
            <a:buNone/>
          </a:pPr>
          <a:r>
            <a:rPr lang="en-GB" sz="3200" b="1" i="1" kern="1200" dirty="0"/>
            <a:t>1 Chron. 29:11; 2 Timothy 4:18</a:t>
          </a:r>
          <a:endParaRPr lang="en-GB" altLang="en-US" sz="3200" b="1" i="1" kern="1200" dirty="0">
            <a:latin typeface="Calibri (Body)" charset="0"/>
            <a:cs typeface="Calibri (Body)" charset="0"/>
          </a:endParaRPr>
        </a:p>
      </dsp:txBody>
      <dsp:txXfrm>
        <a:off x="2439296" y="596011"/>
        <a:ext cx="6576952" cy="29987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16694" y="571"/>
          <a:ext cx="6803981"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07153" y="656508"/>
          <a:ext cx="6803981"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How can our praise to God benefit others?</a:t>
          </a:r>
        </a:p>
        <a:p>
          <a:pPr marL="0" lvl="0" indent="0" algn="ctr" defTabSz="1422400">
            <a:lnSpc>
              <a:spcPct val="100000"/>
            </a:lnSpc>
            <a:spcBef>
              <a:spcPct val="0"/>
            </a:spcBef>
            <a:spcAft>
              <a:spcPts val="600"/>
            </a:spcAft>
            <a:buNone/>
          </a:pPr>
          <a:r>
            <a:rPr lang="en-GB" sz="3200" b="1" i="1" kern="1200" dirty="0"/>
            <a:t>Psalm 67:2,7; 65:1,2</a:t>
          </a:r>
          <a:endParaRPr lang="en-US" sz="3000" b="1" i="1" kern="1200" dirty="0">
            <a:solidFill>
              <a:schemeClr val="tx1"/>
            </a:solidFill>
          </a:endParaRPr>
        </a:p>
      </dsp:txBody>
      <dsp:txXfrm>
        <a:off x="2495967" y="745322"/>
        <a:ext cx="6626353" cy="285469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378012" y="1387"/>
          <a:ext cx="7644087"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1905728" y="502717"/>
          <a:ext cx="7644087"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Besides singing and making music, what other forms can our praise to God take?</a:t>
          </a:r>
        </a:p>
        <a:p>
          <a:pPr marL="0" lvl="0" indent="0" algn="ctr" defTabSz="1422400">
            <a:lnSpc>
              <a:spcPct val="100000"/>
            </a:lnSpc>
            <a:spcBef>
              <a:spcPct val="0"/>
            </a:spcBef>
            <a:spcAft>
              <a:spcPts val="600"/>
            </a:spcAft>
            <a:buNone/>
          </a:pPr>
          <a:r>
            <a:rPr lang="en-GB" sz="3200" b="1" i="1" kern="1200" dirty="0"/>
            <a:t>Psalms 96:9, 2 Corinth. 2:15, Prov. 3:9</a:t>
          </a:r>
          <a:endParaRPr lang="en-GB" altLang="en-US" sz="3200" b="1" i="1" kern="1200" dirty="0">
            <a:latin typeface="Calibri (Body)" charset="0"/>
            <a:cs typeface="Calibri (Body)" charset="0"/>
          </a:endParaRPr>
        </a:p>
      </dsp:txBody>
      <dsp:txXfrm>
        <a:off x="1999022" y="596011"/>
        <a:ext cx="7457499"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919877" y="1387"/>
          <a:ext cx="6560359"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47592" y="502717"/>
          <a:ext cx="6560359"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Compare </a:t>
          </a:r>
          <a:r>
            <a:rPr lang="en-US" sz="3200" b="1" i="1" kern="1200" dirty="0"/>
            <a:t>Psalms 68:18 </a:t>
          </a:r>
          <a:r>
            <a:rPr lang="en-US" sz="3200" b="0" i="1" kern="1200" dirty="0"/>
            <a:t>and </a:t>
          </a:r>
          <a:r>
            <a:rPr lang="en-US" sz="3200" b="1" i="1" kern="1200" dirty="0"/>
            <a:t>Ephesians 4:8 </a:t>
          </a:r>
          <a:r>
            <a:rPr lang="en-US" sz="3200" b="0" i="1" kern="1200" dirty="0"/>
            <a:t>and explain the privilege of New Testament saints.</a:t>
          </a:r>
        </a:p>
        <a:p>
          <a:pPr marL="0" lvl="0" indent="0" algn="ctr" defTabSz="1422400">
            <a:lnSpc>
              <a:spcPct val="100000"/>
            </a:lnSpc>
            <a:spcBef>
              <a:spcPct val="0"/>
            </a:spcBef>
            <a:spcAft>
              <a:spcPts val="600"/>
            </a:spcAft>
            <a:buNone/>
          </a:pPr>
          <a:endParaRPr lang="en-GB" altLang="en-US" sz="3200" b="1" i="1" kern="1200" dirty="0">
            <a:latin typeface="Calibri (Body)" charset="0"/>
            <a:cs typeface="Calibri (Body)" charset="0"/>
          </a:endParaRPr>
        </a:p>
      </dsp:txBody>
      <dsp:txXfrm>
        <a:off x="2540886" y="596011"/>
        <a:ext cx="6373771"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462695" y="1387"/>
          <a:ext cx="7474721"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1990411" y="502717"/>
          <a:ext cx="7474721"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ct val="35000"/>
            </a:spcAft>
            <a:buNone/>
          </a:pPr>
          <a:r>
            <a:rPr lang="en-US" sz="3200" b="0" i="1" kern="1200" dirty="0"/>
            <a:t>Mention instances when God moved mightily in response to the praise of His people. What encouragement do such instances give us? </a:t>
          </a:r>
        </a:p>
        <a:p>
          <a:pPr marL="0" lvl="0" indent="0" algn="ctr" defTabSz="1422400">
            <a:lnSpc>
              <a:spcPct val="100000"/>
            </a:lnSpc>
            <a:spcBef>
              <a:spcPct val="0"/>
            </a:spcBef>
            <a:spcAft>
              <a:spcPct val="35000"/>
            </a:spcAft>
            <a:buNone/>
          </a:pPr>
          <a:endParaRPr lang="en-GB" sz="3200" b="1" i="1" kern="1200" dirty="0"/>
        </a:p>
      </dsp:txBody>
      <dsp:txXfrm>
        <a:off x="2083705" y="596011"/>
        <a:ext cx="7288133" cy="29987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284BCD-0611-4DC5-B411-CEC954224CBA}">
      <dsp:nvSpPr>
        <dsp:cNvPr id="0" name=""/>
        <dsp:cNvSpPr/>
      </dsp:nvSpPr>
      <dsp:spPr>
        <a:xfrm>
          <a:off x="7204" y="17624"/>
          <a:ext cx="1060611" cy="1060611"/>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50BEC53-58A2-46A2-9A2A-DFA2A457CCE4}">
      <dsp:nvSpPr>
        <dsp:cNvPr id="0" name=""/>
        <dsp:cNvSpPr/>
      </dsp:nvSpPr>
      <dsp:spPr>
        <a:xfrm>
          <a:off x="720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kern="1200" dirty="0"/>
            <a:t>Cash</a:t>
          </a:r>
        </a:p>
      </dsp:txBody>
      <dsp:txXfrm>
        <a:off x="7204" y="1173726"/>
        <a:ext cx="3030319" cy="454547"/>
      </dsp:txXfrm>
    </dsp:sp>
    <dsp:sp modelId="{C88A1669-5131-41AC-B686-6F4DF99F8E5C}">
      <dsp:nvSpPr>
        <dsp:cNvPr id="0" name=""/>
        <dsp:cNvSpPr/>
      </dsp:nvSpPr>
      <dsp:spPr>
        <a:xfrm>
          <a:off x="7204"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96D9C110-B108-4F74-B125-6CC39D0F275B}">
      <dsp:nvSpPr>
        <dsp:cNvPr id="0" name=""/>
        <dsp:cNvSpPr/>
      </dsp:nvSpPr>
      <dsp:spPr>
        <a:xfrm>
          <a:off x="3567829" y="17624"/>
          <a:ext cx="1060611" cy="1060611"/>
        </a:xfrm>
        <a:prstGeom prst="rect">
          <a:avLst/>
        </a:prstGeom>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54B6430-F4A5-44FF-89D8-546AD35106DF}">
      <dsp:nvSpPr>
        <dsp:cNvPr id="0" name=""/>
        <dsp:cNvSpPr/>
      </dsp:nvSpPr>
      <dsp:spPr>
        <a:xfrm>
          <a:off x="3567829"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Your phone</a:t>
          </a:r>
          <a:endParaRPr lang="en-US" sz="2900" kern="1200" dirty="0"/>
        </a:p>
      </dsp:txBody>
      <dsp:txXfrm>
        <a:off x="3567829" y="1173726"/>
        <a:ext cx="3030319" cy="454547"/>
      </dsp:txXfrm>
    </dsp:sp>
    <dsp:sp modelId="{342256BF-D64D-4592-AD9F-8A7D76C5383F}">
      <dsp:nvSpPr>
        <dsp:cNvPr id="0" name=""/>
        <dsp:cNvSpPr/>
      </dsp:nvSpPr>
      <dsp:spPr>
        <a:xfrm>
          <a:off x="3567829"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12E42017-408D-4ED2-968F-26FDF72B5F35}">
      <dsp:nvSpPr>
        <dsp:cNvPr id="0" name=""/>
        <dsp:cNvSpPr/>
      </dsp:nvSpPr>
      <dsp:spPr>
        <a:xfrm>
          <a:off x="7128454" y="17624"/>
          <a:ext cx="1060611" cy="1060611"/>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F4FCE7-5855-4DE1-9E09-CA868FF3E6E1}">
      <dsp:nvSpPr>
        <dsp:cNvPr id="0" name=""/>
        <dsp:cNvSpPr/>
      </dsp:nvSpPr>
      <dsp:spPr>
        <a:xfrm>
          <a:off x="712845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Bank transfer to </a:t>
          </a:r>
          <a:endParaRPr lang="en-US" sz="2900" kern="1200" dirty="0"/>
        </a:p>
      </dsp:txBody>
      <dsp:txXfrm>
        <a:off x="7128454" y="1173726"/>
        <a:ext cx="3030319" cy="454547"/>
      </dsp:txXfrm>
    </dsp:sp>
    <dsp:sp modelId="{9F585C44-BFF3-4FEC-9F88-6832301931F7}">
      <dsp:nvSpPr>
        <dsp:cNvPr id="0" name=""/>
        <dsp:cNvSpPr/>
      </dsp:nvSpPr>
      <dsp:spPr>
        <a:xfrm>
          <a:off x="7116939" y="1690312"/>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00582D-8FDF-454C-ACB5-4E9960FD0533}" type="datetimeFigureOut">
              <a:rPr lang="en-US" smtClean="0"/>
              <a:t>2/5/2025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E15C6C-444A-4572-870D-44EC1E892B0A}" type="slidenum">
              <a:rPr lang="en-US" smtClean="0"/>
              <a:t>‹#›</a:t>
            </a:fld>
            <a:endParaRPr lang="en-US"/>
          </a:p>
        </p:txBody>
      </p:sp>
    </p:spTree>
    <p:extLst>
      <p:ext uri="{BB962C8B-B14F-4D97-AF65-F5344CB8AC3E}">
        <p14:creationId xmlns:p14="http://schemas.microsoft.com/office/powerpoint/2010/main" val="3469982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4048918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7143085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4696592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2633B-EEEA-434E-AF3C-BAFF8443406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39685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8F286CF-C8CE-4387-BE34-C2678DE69E0A}"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42130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6CF9-FD8E-13E8-6E37-B715CB89EA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2798B40-E51F-97A5-D2C1-CF7D35921D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4A82FE6-9B67-E3A8-28C1-D38BF4EEFC16}"/>
              </a:ext>
            </a:extLst>
          </p:cNvPr>
          <p:cNvSpPr>
            <a:spLocks noGrp="1"/>
          </p:cNvSpPr>
          <p:nvPr>
            <p:ph type="dt" sz="half" idx="10"/>
          </p:nvPr>
        </p:nvSpPr>
        <p:spPr/>
        <p:txBody>
          <a:bodyPr/>
          <a:lstStyle/>
          <a:p>
            <a:fld id="{7D166AC9-700C-4134-802B-28E218B176A1}" type="datetimeFigureOut">
              <a:rPr lang="en-GB" smtClean="0"/>
              <a:t>05/02/2025</a:t>
            </a:fld>
            <a:endParaRPr lang="en-GB"/>
          </a:p>
        </p:txBody>
      </p:sp>
      <p:sp>
        <p:nvSpPr>
          <p:cNvPr id="5" name="Footer Placeholder 4">
            <a:extLst>
              <a:ext uri="{FF2B5EF4-FFF2-40B4-BE49-F238E27FC236}">
                <a16:creationId xmlns:a16="http://schemas.microsoft.com/office/drawing/2014/main" id="{7F8F352E-9DB5-B41B-D70C-AFA24B3C57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F6E6BB-A871-5D39-25D7-F0D3F7C348A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163392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101E8-5D8E-418B-D79A-8BB7EB15558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AF58700-9249-DD44-A5B2-52CE11C7EC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CEFC24-86AA-C05F-8427-1B528128EB3B}"/>
              </a:ext>
            </a:extLst>
          </p:cNvPr>
          <p:cNvSpPr>
            <a:spLocks noGrp="1"/>
          </p:cNvSpPr>
          <p:nvPr>
            <p:ph type="dt" sz="half" idx="10"/>
          </p:nvPr>
        </p:nvSpPr>
        <p:spPr/>
        <p:txBody>
          <a:bodyPr/>
          <a:lstStyle/>
          <a:p>
            <a:fld id="{7D166AC9-700C-4134-802B-28E218B176A1}" type="datetimeFigureOut">
              <a:rPr lang="en-GB" smtClean="0"/>
              <a:t>05/02/2025</a:t>
            </a:fld>
            <a:endParaRPr lang="en-GB"/>
          </a:p>
        </p:txBody>
      </p:sp>
      <p:sp>
        <p:nvSpPr>
          <p:cNvPr id="5" name="Footer Placeholder 4">
            <a:extLst>
              <a:ext uri="{FF2B5EF4-FFF2-40B4-BE49-F238E27FC236}">
                <a16:creationId xmlns:a16="http://schemas.microsoft.com/office/drawing/2014/main" id="{9CBF3729-29ED-C549-6AA8-4A354B1822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B4C4DB-6977-10A1-B45A-2527508E123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55368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D32D2-F1F5-D578-D7C6-037954DC97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788C507-0F56-2503-7BDF-1D0C4B7297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832E0A-B681-153D-8B11-2EE6A8738593}"/>
              </a:ext>
            </a:extLst>
          </p:cNvPr>
          <p:cNvSpPr>
            <a:spLocks noGrp="1"/>
          </p:cNvSpPr>
          <p:nvPr>
            <p:ph type="dt" sz="half" idx="10"/>
          </p:nvPr>
        </p:nvSpPr>
        <p:spPr/>
        <p:txBody>
          <a:bodyPr/>
          <a:lstStyle/>
          <a:p>
            <a:fld id="{7D166AC9-700C-4134-802B-28E218B176A1}" type="datetimeFigureOut">
              <a:rPr lang="en-GB" smtClean="0"/>
              <a:t>05/02/2025</a:t>
            </a:fld>
            <a:endParaRPr lang="en-GB"/>
          </a:p>
        </p:txBody>
      </p:sp>
      <p:sp>
        <p:nvSpPr>
          <p:cNvPr id="5" name="Footer Placeholder 4">
            <a:extLst>
              <a:ext uri="{FF2B5EF4-FFF2-40B4-BE49-F238E27FC236}">
                <a16:creationId xmlns:a16="http://schemas.microsoft.com/office/drawing/2014/main" id="{0CE4ACA1-3540-3577-826E-118D5B6F7F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4AC0D8-9BDE-0EBF-1A84-6896436ACD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86759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BD84-3F59-2F57-21E2-F71C6FC227C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0A14678-FAE6-87C6-F782-C7DE56D5D1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4DE93DE-4D20-AF4A-D3D1-71F8EEC1A5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9C95C38-A92A-DBA3-9C72-02617556A674}"/>
              </a:ext>
            </a:extLst>
          </p:cNvPr>
          <p:cNvSpPr>
            <a:spLocks noGrp="1"/>
          </p:cNvSpPr>
          <p:nvPr>
            <p:ph type="dt" sz="half" idx="10"/>
          </p:nvPr>
        </p:nvSpPr>
        <p:spPr/>
        <p:txBody>
          <a:bodyPr/>
          <a:lstStyle/>
          <a:p>
            <a:fld id="{7D166AC9-700C-4134-802B-28E218B176A1}" type="datetimeFigureOut">
              <a:rPr lang="en-GB" smtClean="0"/>
              <a:t>05/02/2025</a:t>
            </a:fld>
            <a:endParaRPr lang="en-GB"/>
          </a:p>
        </p:txBody>
      </p:sp>
      <p:sp>
        <p:nvSpPr>
          <p:cNvPr id="6" name="Footer Placeholder 5">
            <a:extLst>
              <a:ext uri="{FF2B5EF4-FFF2-40B4-BE49-F238E27FC236}">
                <a16:creationId xmlns:a16="http://schemas.microsoft.com/office/drawing/2014/main" id="{C6DD5909-1FE6-F27D-950B-25AD183869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5C7C95-9AE0-D20A-FCCE-15C729C9650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64801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FED65-0E5F-9FA1-9475-81EECE92B86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A525618-3FD1-67E6-9167-43845B2AC7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11D347-BE4B-894F-AA39-248DB07995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FE91402-18CC-F1F2-6E0C-9DA76F3459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12B3BE-A17A-4715-BD75-0E57D609FA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7273D7D-B49A-379F-BED1-727DFFBCAD69}"/>
              </a:ext>
            </a:extLst>
          </p:cNvPr>
          <p:cNvSpPr>
            <a:spLocks noGrp="1"/>
          </p:cNvSpPr>
          <p:nvPr>
            <p:ph type="dt" sz="half" idx="10"/>
          </p:nvPr>
        </p:nvSpPr>
        <p:spPr/>
        <p:txBody>
          <a:bodyPr/>
          <a:lstStyle/>
          <a:p>
            <a:fld id="{7D166AC9-700C-4134-802B-28E218B176A1}" type="datetimeFigureOut">
              <a:rPr lang="en-GB" smtClean="0"/>
              <a:t>05/02/2025</a:t>
            </a:fld>
            <a:endParaRPr lang="en-GB"/>
          </a:p>
        </p:txBody>
      </p:sp>
      <p:sp>
        <p:nvSpPr>
          <p:cNvPr id="8" name="Footer Placeholder 7">
            <a:extLst>
              <a:ext uri="{FF2B5EF4-FFF2-40B4-BE49-F238E27FC236}">
                <a16:creationId xmlns:a16="http://schemas.microsoft.com/office/drawing/2014/main" id="{16019867-607E-90C5-2CA6-A3D1C19B9EC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EAA0D5E-565E-4236-3A2A-568B993E832F}"/>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01467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C4ED1-792C-A2E4-622F-0FF3AADDD75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D522B98-63D5-5F24-E41F-24EB2BC33EBE}"/>
              </a:ext>
            </a:extLst>
          </p:cNvPr>
          <p:cNvSpPr>
            <a:spLocks noGrp="1"/>
          </p:cNvSpPr>
          <p:nvPr>
            <p:ph type="dt" sz="half" idx="10"/>
          </p:nvPr>
        </p:nvSpPr>
        <p:spPr/>
        <p:txBody>
          <a:bodyPr/>
          <a:lstStyle/>
          <a:p>
            <a:fld id="{7D166AC9-700C-4134-802B-28E218B176A1}" type="datetimeFigureOut">
              <a:rPr lang="en-GB" smtClean="0"/>
              <a:t>05/02/2025</a:t>
            </a:fld>
            <a:endParaRPr lang="en-GB"/>
          </a:p>
        </p:txBody>
      </p:sp>
      <p:sp>
        <p:nvSpPr>
          <p:cNvPr id="4" name="Footer Placeholder 3">
            <a:extLst>
              <a:ext uri="{FF2B5EF4-FFF2-40B4-BE49-F238E27FC236}">
                <a16:creationId xmlns:a16="http://schemas.microsoft.com/office/drawing/2014/main" id="{CA7672BE-7B36-A9DC-E3D4-149452A726A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D5E6D9F-5249-2E06-559E-E04289724A2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11198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C8C5E5-2368-98F4-6A8B-39BDC22E2D8E}"/>
              </a:ext>
            </a:extLst>
          </p:cNvPr>
          <p:cNvSpPr>
            <a:spLocks noGrp="1"/>
          </p:cNvSpPr>
          <p:nvPr>
            <p:ph type="dt" sz="half" idx="10"/>
          </p:nvPr>
        </p:nvSpPr>
        <p:spPr/>
        <p:txBody>
          <a:bodyPr/>
          <a:lstStyle/>
          <a:p>
            <a:fld id="{7D166AC9-700C-4134-802B-28E218B176A1}" type="datetimeFigureOut">
              <a:rPr lang="en-GB" smtClean="0"/>
              <a:t>05/02/2025</a:t>
            </a:fld>
            <a:endParaRPr lang="en-GB"/>
          </a:p>
        </p:txBody>
      </p:sp>
      <p:sp>
        <p:nvSpPr>
          <p:cNvPr id="3" name="Footer Placeholder 2">
            <a:extLst>
              <a:ext uri="{FF2B5EF4-FFF2-40B4-BE49-F238E27FC236}">
                <a16:creationId xmlns:a16="http://schemas.microsoft.com/office/drawing/2014/main" id="{7721B6E1-B7CA-8660-2681-FBF1A08D1A7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F23520A-ADCD-C264-1E3D-43DD8719A49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15547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86D6E-31DE-BDE9-002E-EBC66630F9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C41F46E-9EA4-4156-31C6-9049490A23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B99F3D2-5869-55B2-D0B3-9EC9D2B8A9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2E0CA3-164E-66AC-78A6-4FC4491E40A8}"/>
              </a:ext>
            </a:extLst>
          </p:cNvPr>
          <p:cNvSpPr>
            <a:spLocks noGrp="1"/>
          </p:cNvSpPr>
          <p:nvPr>
            <p:ph type="dt" sz="half" idx="10"/>
          </p:nvPr>
        </p:nvSpPr>
        <p:spPr/>
        <p:txBody>
          <a:bodyPr/>
          <a:lstStyle/>
          <a:p>
            <a:fld id="{7D166AC9-700C-4134-802B-28E218B176A1}" type="datetimeFigureOut">
              <a:rPr lang="en-GB" smtClean="0"/>
              <a:t>05/02/2025</a:t>
            </a:fld>
            <a:endParaRPr lang="en-GB"/>
          </a:p>
        </p:txBody>
      </p:sp>
      <p:sp>
        <p:nvSpPr>
          <p:cNvPr id="6" name="Footer Placeholder 5">
            <a:extLst>
              <a:ext uri="{FF2B5EF4-FFF2-40B4-BE49-F238E27FC236}">
                <a16:creationId xmlns:a16="http://schemas.microsoft.com/office/drawing/2014/main" id="{AE2AA41C-574B-0185-FFB7-91CFF6AD6F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41DF925-061B-6713-3A12-1DBF2FA7E56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76733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E967E-34B8-6942-FF9C-5515B02DB6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B585840-B2CA-8754-966F-B44B27FD21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6E3FA47-7E12-E9A8-C9D7-BC3B224C55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C8569D-CC41-A6CD-9359-CE8004DC5946}"/>
              </a:ext>
            </a:extLst>
          </p:cNvPr>
          <p:cNvSpPr>
            <a:spLocks noGrp="1"/>
          </p:cNvSpPr>
          <p:nvPr>
            <p:ph type="dt" sz="half" idx="10"/>
          </p:nvPr>
        </p:nvSpPr>
        <p:spPr/>
        <p:txBody>
          <a:bodyPr/>
          <a:lstStyle/>
          <a:p>
            <a:fld id="{7D166AC9-700C-4134-802B-28E218B176A1}" type="datetimeFigureOut">
              <a:rPr lang="en-GB" smtClean="0"/>
              <a:t>05/02/2025</a:t>
            </a:fld>
            <a:endParaRPr lang="en-GB"/>
          </a:p>
        </p:txBody>
      </p:sp>
      <p:sp>
        <p:nvSpPr>
          <p:cNvPr id="6" name="Footer Placeholder 5">
            <a:extLst>
              <a:ext uri="{FF2B5EF4-FFF2-40B4-BE49-F238E27FC236}">
                <a16:creationId xmlns:a16="http://schemas.microsoft.com/office/drawing/2014/main" id="{B6687B3B-3DF7-0204-EFA9-7E3A3BB67F7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19BCF78-C3AB-B94D-CAB0-6945C528C583}"/>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93637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2B31E-2809-03A2-CD1B-41AB093E5B4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4F6AE40-4D41-BFD9-20C8-F89DA8676F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8E6884-1F00-E3BE-62E3-FE11A0E9E965}"/>
              </a:ext>
            </a:extLst>
          </p:cNvPr>
          <p:cNvSpPr>
            <a:spLocks noGrp="1"/>
          </p:cNvSpPr>
          <p:nvPr>
            <p:ph type="dt" sz="half" idx="10"/>
          </p:nvPr>
        </p:nvSpPr>
        <p:spPr/>
        <p:txBody>
          <a:bodyPr/>
          <a:lstStyle/>
          <a:p>
            <a:fld id="{7D166AC9-700C-4134-802B-28E218B176A1}" type="datetimeFigureOut">
              <a:rPr lang="en-GB" smtClean="0"/>
              <a:t>05/02/2025</a:t>
            </a:fld>
            <a:endParaRPr lang="en-GB"/>
          </a:p>
        </p:txBody>
      </p:sp>
      <p:sp>
        <p:nvSpPr>
          <p:cNvPr id="5" name="Footer Placeholder 4">
            <a:extLst>
              <a:ext uri="{FF2B5EF4-FFF2-40B4-BE49-F238E27FC236}">
                <a16:creationId xmlns:a16="http://schemas.microsoft.com/office/drawing/2014/main" id="{19E1D565-39EB-C7D9-327B-3F30189AB5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D6FC14-4BEF-D6EB-5512-E04A00201B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42508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DCD45D-5617-587B-ABF3-06AA81416FB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498F0F-8B00-4D17-7125-BF467DC575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889007-9A7A-731C-33D4-54C22F6C6171}"/>
              </a:ext>
            </a:extLst>
          </p:cNvPr>
          <p:cNvSpPr>
            <a:spLocks noGrp="1"/>
          </p:cNvSpPr>
          <p:nvPr>
            <p:ph type="dt" sz="half" idx="10"/>
          </p:nvPr>
        </p:nvSpPr>
        <p:spPr/>
        <p:txBody>
          <a:bodyPr/>
          <a:lstStyle/>
          <a:p>
            <a:fld id="{7D166AC9-700C-4134-802B-28E218B176A1}" type="datetimeFigureOut">
              <a:rPr lang="en-GB" smtClean="0"/>
              <a:t>05/02/2025</a:t>
            </a:fld>
            <a:endParaRPr lang="en-GB"/>
          </a:p>
        </p:txBody>
      </p:sp>
      <p:sp>
        <p:nvSpPr>
          <p:cNvPr id="5" name="Footer Placeholder 4">
            <a:extLst>
              <a:ext uri="{FF2B5EF4-FFF2-40B4-BE49-F238E27FC236}">
                <a16:creationId xmlns:a16="http://schemas.microsoft.com/office/drawing/2014/main" id="{F5388808-C173-D077-432D-3C591B3241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07F778-C7F4-4734-53D7-8F8E4B01037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005243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41F06-919E-4D92-A9B6-C336AC9C1C1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ABA06B98-8801-4BCF-A3CD-DF5CB3E7BA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B8932108-B161-424B-A14B-D4A996D65C48}"/>
              </a:ext>
            </a:extLst>
          </p:cNvPr>
          <p:cNvSpPr>
            <a:spLocks noGrp="1"/>
          </p:cNvSpPr>
          <p:nvPr>
            <p:ph type="dt" sz="half" idx="10"/>
          </p:nvPr>
        </p:nvSpPr>
        <p:spPr/>
        <p:txBody>
          <a:bodyPr/>
          <a:lstStyle/>
          <a:p>
            <a:pPr>
              <a:defRPr/>
            </a:pPr>
            <a:fld id="{F4F24BA6-921B-4EBE-8634-16CF79528FD4}" type="datetimeFigureOut">
              <a:rPr lang="en-US" smtClean="0">
                <a:solidFill>
                  <a:prstClr val="black">
                    <a:tint val="75000"/>
                  </a:prstClr>
                </a:solidFill>
              </a:rPr>
              <a:pPr>
                <a:defRPr/>
              </a:pPr>
              <a:t>2/5/2025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9ED9405A-366A-4ED0-97DC-66ED1AF16D89}"/>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9033A3BF-1131-4658-8C4C-013B2A8C6DA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338602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EAC24-C264-4F23-AA3D-7B7203FC1B46}"/>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F8478195-0DAF-46D7-BB07-DB1EE2089F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02EB1D5-1C4B-4D66-8D99-7D825DFB26CB}"/>
              </a:ext>
            </a:extLst>
          </p:cNvPr>
          <p:cNvSpPr>
            <a:spLocks noGrp="1"/>
          </p:cNvSpPr>
          <p:nvPr>
            <p:ph type="dt" sz="half" idx="10"/>
          </p:nvPr>
        </p:nvSpPr>
        <p:spPr/>
        <p:txBody>
          <a:bodyPr/>
          <a:lstStyle/>
          <a:p>
            <a:fld id="{BB191422-3C5A-417C-BD09-11A3527B495F}" type="datetimeFigureOut">
              <a:rPr lang="en-NL" smtClean="0"/>
              <a:t>02/05/2025</a:t>
            </a:fld>
            <a:endParaRPr lang="en-NL"/>
          </a:p>
        </p:txBody>
      </p:sp>
      <p:sp>
        <p:nvSpPr>
          <p:cNvPr id="5" name="Footer Placeholder 4">
            <a:extLst>
              <a:ext uri="{FF2B5EF4-FFF2-40B4-BE49-F238E27FC236}">
                <a16:creationId xmlns:a16="http://schemas.microsoft.com/office/drawing/2014/main" id="{C4CCFB19-8B4B-4439-8B15-55C88A1B3D4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1A8CF479-720E-4FAE-8043-B00D8E9102B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215585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6ABFF-F26D-47E1-A7EA-6C18B0C9B7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4D011730-6C67-4311-BDB9-3033978317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451CE1B-DBB5-4A8F-A522-AB68C7BC3D8E}"/>
              </a:ext>
            </a:extLst>
          </p:cNvPr>
          <p:cNvSpPr>
            <a:spLocks noGrp="1"/>
          </p:cNvSpPr>
          <p:nvPr>
            <p:ph type="dt" sz="half" idx="10"/>
          </p:nvPr>
        </p:nvSpPr>
        <p:spPr/>
        <p:txBody>
          <a:bodyPr/>
          <a:lstStyle/>
          <a:p>
            <a:pPr>
              <a:defRPr/>
            </a:pPr>
            <a:fld id="{FC689AC1-8772-477F-9F75-7890548FC74F}" type="datetimeFigureOut">
              <a:rPr lang="en-US" smtClean="0">
                <a:solidFill>
                  <a:prstClr val="black">
                    <a:tint val="75000"/>
                  </a:prstClr>
                </a:solidFill>
              </a:rPr>
              <a:pPr>
                <a:defRPr/>
              </a:pPr>
              <a:t>2/5/2025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0FD2F02-F451-4CBF-9F37-5CD26C94593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75D0D48-C57C-4A25-8EE5-428C78014C4D}"/>
              </a:ext>
            </a:extLst>
          </p:cNvPr>
          <p:cNvSpPr>
            <a:spLocks noGrp="1"/>
          </p:cNvSpPr>
          <p:nvPr>
            <p:ph type="sldNum" sz="quarter" idx="12"/>
          </p:nvPr>
        </p:nvSpPr>
        <p:spPr/>
        <p:txBody>
          <a:bodyPr/>
          <a:lstStyle/>
          <a:p>
            <a:pPr>
              <a:defRPr/>
            </a:pPr>
            <a:fld id="{EF164033-5417-4E25-BCDE-D8D08BF9F86D}" type="slidenum">
              <a:rPr lang="en-US" altLang="en-US" smtClean="0"/>
              <a:pPr>
                <a:defRPr/>
              </a:pPr>
              <a:t>‹#›</a:t>
            </a:fld>
            <a:endParaRPr lang="en-US" altLang="en-US"/>
          </a:p>
        </p:txBody>
      </p:sp>
    </p:spTree>
    <p:extLst>
      <p:ext uri="{BB962C8B-B14F-4D97-AF65-F5344CB8AC3E}">
        <p14:creationId xmlns:p14="http://schemas.microsoft.com/office/powerpoint/2010/main" val="1214729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32598-8B83-4817-91AC-2926A3A1495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90580CC9-CFBC-4524-9BDD-EC148781AE6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0EC7007D-9D23-440D-A2CA-0130E3BB10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807AEFA-718D-45C1-BA01-8407BEB6CA4E}"/>
              </a:ext>
            </a:extLst>
          </p:cNvPr>
          <p:cNvSpPr>
            <a:spLocks noGrp="1"/>
          </p:cNvSpPr>
          <p:nvPr>
            <p:ph type="dt" sz="half" idx="10"/>
          </p:nvPr>
        </p:nvSpPr>
        <p:spPr/>
        <p:txBody>
          <a:bodyPr/>
          <a:lstStyle/>
          <a:p>
            <a:pPr>
              <a:defRPr/>
            </a:pPr>
            <a:fld id="{236FD08C-C694-4556-A3AE-DC9CAAAFD0DA}" type="datetimeFigureOut">
              <a:rPr lang="en-US" smtClean="0">
                <a:solidFill>
                  <a:prstClr val="black">
                    <a:tint val="75000"/>
                  </a:prstClr>
                </a:solidFill>
              </a:rPr>
              <a:pPr>
                <a:defRPr/>
              </a:pPr>
              <a:t>2/5/2025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4506A2F2-2991-4FDB-AE3F-7903C0A36F08}"/>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01D133E1-6463-449A-9279-939537C48D9F}"/>
              </a:ext>
            </a:extLst>
          </p:cNvPr>
          <p:cNvSpPr>
            <a:spLocks noGrp="1"/>
          </p:cNvSpPr>
          <p:nvPr>
            <p:ph type="sldNum" sz="quarter" idx="12"/>
          </p:nvPr>
        </p:nvSpPr>
        <p:spPr/>
        <p:txBody>
          <a:bodyPr/>
          <a:lstStyle/>
          <a:p>
            <a:pPr>
              <a:defRPr/>
            </a:pPr>
            <a:fld id="{CF928AF8-66C4-436A-8DAC-9DE224B764A2}" type="slidenum">
              <a:rPr lang="en-US" altLang="en-US" smtClean="0"/>
              <a:pPr>
                <a:defRPr/>
              </a:pPr>
              <a:t>‹#›</a:t>
            </a:fld>
            <a:endParaRPr lang="en-US" altLang="en-US"/>
          </a:p>
        </p:txBody>
      </p:sp>
    </p:spTree>
    <p:extLst>
      <p:ext uri="{BB962C8B-B14F-4D97-AF65-F5344CB8AC3E}">
        <p14:creationId xmlns:p14="http://schemas.microsoft.com/office/powerpoint/2010/main" val="12189000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FAC0B-47AD-4E1D-92C5-0E227DA3F4DE}"/>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452A6CD2-514D-438F-9CDE-02C5EE0E52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B4F984-A6B5-4580-A081-F5BC700E51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D3554FB6-3FB5-466A-A43C-D6DD406D6C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43FED29-2B76-47A1-81C2-8842FC3A77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DB4913A3-E424-4C30-AF06-2C26372AD02E}"/>
              </a:ext>
            </a:extLst>
          </p:cNvPr>
          <p:cNvSpPr>
            <a:spLocks noGrp="1"/>
          </p:cNvSpPr>
          <p:nvPr>
            <p:ph type="dt" sz="half" idx="10"/>
          </p:nvPr>
        </p:nvSpPr>
        <p:spPr/>
        <p:txBody>
          <a:bodyPr/>
          <a:lstStyle/>
          <a:p>
            <a:pPr>
              <a:defRPr/>
            </a:pPr>
            <a:fld id="{9F167C57-D1AE-4CD7-A83D-00EC4522FD90}" type="datetimeFigureOut">
              <a:rPr lang="en-US" smtClean="0">
                <a:solidFill>
                  <a:prstClr val="black">
                    <a:tint val="75000"/>
                  </a:prstClr>
                </a:solidFill>
              </a:rPr>
              <a:pPr>
                <a:defRPr/>
              </a:pPr>
              <a:t>2/5/2025</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6FCF6551-B884-4268-9140-BBD02DCFC356}"/>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52DCE64F-0453-46AB-90EB-4FFCABF8E40E}"/>
              </a:ext>
            </a:extLst>
          </p:cNvPr>
          <p:cNvSpPr>
            <a:spLocks noGrp="1"/>
          </p:cNvSpPr>
          <p:nvPr>
            <p:ph type="sldNum" sz="quarter" idx="12"/>
          </p:nvPr>
        </p:nvSpPr>
        <p:spPr/>
        <p:txBody>
          <a:bodyPr/>
          <a:lstStyle/>
          <a:p>
            <a:pPr>
              <a:defRPr/>
            </a:pPr>
            <a:fld id="{CBF1553B-E3F4-4992-84EB-309E81473E02}" type="slidenum">
              <a:rPr lang="en-US" altLang="en-US" smtClean="0"/>
              <a:pPr>
                <a:defRPr/>
              </a:pPr>
              <a:t>‹#›</a:t>
            </a:fld>
            <a:endParaRPr lang="en-US" altLang="en-US"/>
          </a:p>
        </p:txBody>
      </p:sp>
    </p:spTree>
    <p:extLst>
      <p:ext uri="{BB962C8B-B14F-4D97-AF65-F5344CB8AC3E}">
        <p14:creationId xmlns:p14="http://schemas.microsoft.com/office/powerpoint/2010/main" val="26237853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5AFF3-1DC5-49CA-B6A1-9781A6982ACC}"/>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ACA62F62-765E-46B5-ABF9-815608A563CE}"/>
              </a:ext>
            </a:extLst>
          </p:cNvPr>
          <p:cNvSpPr>
            <a:spLocks noGrp="1"/>
          </p:cNvSpPr>
          <p:nvPr>
            <p:ph type="dt" sz="half" idx="10"/>
          </p:nvPr>
        </p:nvSpPr>
        <p:spPr/>
        <p:txBody>
          <a:bodyPr/>
          <a:lstStyle/>
          <a:p>
            <a:pPr>
              <a:defRPr/>
            </a:pPr>
            <a:fld id="{12DBFE87-BC81-4966-A7B2-1265F1E2D9D2}" type="datetimeFigureOut">
              <a:rPr lang="en-US" smtClean="0">
                <a:solidFill>
                  <a:prstClr val="black">
                    <a:tint val="75000"/>
                  </a:prstClr>
                </a:solidFill>
              </a:rPr>
              <a:pPr>
                <a:defRPr/>
              </a:pPr>
              <a:t>2/5/2025</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C4E52590-0E07-42E0-A6B3-6BE09F7091D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16D5A9AF-5BB9-4D7A-8D18-8D1AC7E32FED}"/>
              </a:ext>
            </a:extLst>
          </p:cNvPr>
          <p:cNvSpPr>
            <a:spLocks noGrp="1"/>
          </p:cNvSpPr>
          <p:nvPr>
            <p:ph type="sldNum" sz="quarter" idx="12"/>
          </p:nvPr>
        </p:nvSpPr>
        <p:spPr/>
        <p:txBody>
          <a:bodyPr/>
          <a:lstStyle/>
          <a:p>
            <a:pPr>
              <a:defRPr/>
            </a:pPr>
            <a:fld id="{82FB38C0-41FC-4C5C-9874-454BAD41392D}" type="slidenum">
              <a:rPr lang="en-US" altLang="en-US" smtClean="0"/>
              <a:pPr>
                <a:defRPr/>
              </a:pPr>
              <a:t>‹#›</a:t>
            </a:fld>
            <a:endParaRPr lang="en-US" altLang="en-US"/>
          </a:p>
        </p:txBody>
      </p:sp>
    </p:spTree>
    <p:extLst>
      <p:ext uri="{BB962C8B-B14F-4D97-AF65-F5344CB8AC3E}">
        <p14:creationId xmlns:p14="http://schemas.microsoft.com/office/powerpoint/2010/main" val="26745235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56F83D-AB86-479B-A02F-507B1C644DED}"/>
              </a:ext>
            </a:extLst>
          </p:cNvPr>
          <p:cNvSpPr>
            <a:spLocks noGrp="1"/>
          </p:cNvSpPr>
          <p:nvPr>
            <p:ph type="dt" sz="half" idx="10"/>
          </p:nvPr>
        </p:nvSpPr>
        <p:spPr/>
        <p:txBody>
          <a:bodyPr/>
          <a:lstStyle/>
          <a:p>
            <a:pPr>
              <a:defRPr/>
            </a:pPr>
            <a:fld id="{50993F59-10DA-4BBE-8438-70230EDDA449}" type="datetimeFigureOut">
              <a:rPr lang="en-US" smtClean="0">
                <a:solidFill>
                  <a:prstClr val="black">
                    <a:tint val="75000"/>
                  </a:prstClr>
                </a:solidFill>
              </a:rPr>
              <a:pPr>
                <a:defRPr/>
              </a:pPr>
              <a:t>2/5/2025</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3156A8BA-7DB3-4762-8648-1792D9F06B51}"/>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55C3DDA3-6D74-40FD-B2A0-12A2574EA644}"/>
              </a:ext>
            </a:extLst>
          </p:cNvPr>
          <p:cNvSpPr>
            <a:spLocks noGrp="1"/>
          </p:cNvSpPr>
          <p:nvPr>
            <p:ph type="sldNum" sz="quarter" idx="12"/>
          </p:nvPr>
        </p:nvSpPr>
        <p:spPr/>
        <p:txBody>
          <a:bodyPr/>
          <a:lstStyle/>
          <a:p>
            <a:pPr>
              <a:defRPr/>
            </a:pPr>
            <a:fld id="{B7882D64-729F-457C-A04B-2C7050150910}" type="slidenum">
              <a:rPr lang="en-US" altLang="en-US" smtClean="0"/>
              <a:pPr>
                <a:defRPr/>
              </a:pPr>
              <a:t>‹#›</a:t>
            </a:fld>
            <a:endParaRPr lang="en-US" altLang="en-US"/>
          </a:p>
        </p:txBody>
      </p:sp>
    </p:spTree>
    <p:extLst>
      <p:ext uri="{BB962C8B-B14F-4D97-AF65-F5344CB8AC3E}">
        <p14:creationId xmlns:p14="http://schemas.microsoft.com/office/powerpoint/2010/main" val="3689238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909EF-0E5B-40FF-84FD-4B5440B899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F060DA47-69A5-4253-9893-13158B448E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C02EC2BA-47AF-4EEE-BAAD-B973719462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2710BF-308C-4935-90F5-86D42FA68237}"/>
              </a:ext>
            </a:extLst>
          </p:cNvPr>
          <p:cNvSpPr>
            <a:spLocks noGrp="1"/>
          </p:cNvSpPr>
          <p:nvPr>
            <p:ph type="dt" sz="half" idx="10"/>
          </p:nvPr>
        </p:nvSpPr>
        <p:spPr/>
        <p:txBody>
          <a:bodyPr/>
          <a:lstStyle/>
          <a:p>
            <a:pPr>
              <a:defRPr/>
            </a:pPr>
            <a:fld id="{697A6830-3A2B-431D-BF2F-68D761575B05}" type="datetimeFigureOut">
              <a:rPr lang="en-US" smtClean="0">
                <a:solidFill>
                  <a:prstClr val="black">
                    <a:tint val="75000"/>
                  </a:prstClr>
                </a:solidFill>
              </a:rPr>
              <a:pPr>
                <a:defRPr/>
              </a:pPr>
              <a:t>2/5/2025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09BD27C9-BAB4-44A0-BBDC-9FD3593DDD6E}"/>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3BD50932-7AD6-4F82-A032-3CAF5285368C}"/>
              </a:ext>
            </a:extLst>
          </p:cNvPr>
          <p:cNvSpPr>
            <a:spLocks noGrp="1"/>
          </p:cNvSpPr>
          <p:nvPr>
            <p:ph type="sldNum" sz="quarter" idx="12"/>
          </p:nvPr>
        </p:nvSpPr>
        <p:spPr/>
        <p:txBody>
          <a:bodyPr/>
          <a:lstStyle/>
          <a:p>
            <a:pPr>
              <a:defRPr/>
            </a:pPr>
            <a:fld id="{F7AFC1B5-F320-434C-BA90-E02CDC7ED29A}" type="slidenum">
              <a:rPr lang="en-US" altLang="en-US" smtClean="0"/>
              <a:pPr>
                <a:defRPr/>
              </a:pPr>
              <a:t>‹#›</a:t>
            </a:fld>
            <a:endParaRPr lang="en-US" altLang="en-US"/>
          </a:p>
        </p:txBody>
      </p:sp>
    </p:spTree>
    <p:extLst>
      <p:ext uri="{BB962C8B-B14F-4D97-AF65-F5344CB8AC3E}">
        <p14:creationId xmlns:p14="http://schemas.microsoft.com/office/powerpoint/2010/main" val="3884702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181FD-E98A-403D-8C7D-6413A165D6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0449A56F-7AE4-415F-84C5-AE33BCD503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B07161B5-3A13-4E58-ACAA-DB413C6E7D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C0BA63-A5C9-4FF8-896A-2677FD674AD7}"/>
              </a:ext>
            </a:extLst>
          </p:cNvPr>
          <p:cNvSpPr>
            <a:spLocks noGrp="1"/>
          </p:cNvSpPr>
          <p:nvPr>
            <p:ph type="dt" sz="half" idx="10"/>
          </p:nvPr>
        </p:nvSpPr>
        <p:spPr/>
        <p:txBody>
          <a:bodyPr/>
          <a:lstStyle/>
          <a:p>
            <a:pPr>
              <a:defRPr/>
            </a:pPr>
            <a:fld id="{F480CFAE-435A-42BE-A483-01972B3B9D1D}" type="datetimeFigureOut">
              <a:rPr lang="en-US" smtClean="0">
                <a:solidFill>
                  <a:prstClr val="black">
                    <a:tint val="75000"/>
                  </a:prstClr>
                </a:solidFill>
              </a:rPr>
              <a:pPr>
                <a:defRPr/>
              </a:pPr>
              <a:t>2/5/2025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9BCDFA75-F9EC-45AB-BA5F-29F3E574900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29D922FC-1D07-40BF-8A23-64EA92F00AA0}"/>
              </a:ext>
            </a:extLst>
          </p:cNvPr>
          <p:cNvSpPr>
            <a:spLocks noGrp="1"/>
          </p:cNvSpPr>
          <p:nvPr>
            <p:ph type="sldNum" sz="quarter" idx="12"/>
          </p:nvPr>
        </p:nvSpPr>
        <p:spPr/>
        <p:txBody>
          <a:bodyPr/>
          <a:lstStyle/>
          <a:p>
            <a:pPr>
              <a:defRPr/>
            </a:pPr>
            <a:fld id="{EC4929B9-DC33-46C3-A861-4BC39284701D}" type="slidenum">
              <a:rPr lang="en-US" altLang="en-US" smtClean="0"/>
              <a:pPr>
                <a:defRPr/>
              </a:pPr>
              <a:t>‹#›</a:t>
            </a:fld>
            <a:endParaRPr lang="en-US" altLang="en-US"/>
          </a:p>
        </p:txBody>
      </p:sp>
    </p:spTree>
    <p:extLst>
      <p:ext uri="{BB962C8B-B14F-4D97-AF65-F5344CB8AC3E}">
        <p14:creationId xmlns:p14="http://schemas.microsoft.com/office/powerpoint/2010/main" val="476449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BBF5A-D0E0-4A55-BC11-C0D9E06C002D}"/>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75EB7F8-D4F8-4C27-987F-BC0F220E01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00566B3-AB54-4E63-9474-7AA3FBD2616E}"/>
              </a:ext>
            </a:extLst>
          </p:cNvPr>
          <p:cNvSpPr>
            <a:spLocks noGrp="1"/>
          </p:cNvSpPr>
          <p:nvPr>
            <p:ph type="dt" sz="half" idx="10"/>
          </p:nvPr>
        </p:nvSpPr>
        <p:spPr/>
        <p:txBody>
          <a:bodyPr/>
          <a:lstStyle/>
          <a:p>
            <a:pPr>
              <a:defRPr/>
            </a:pPr>
            <a:fld id="{E43089D7-BDE6-4678-BE86-3B642B2E7EC1}" type="datetimeFigureOut">
              <a:rPr lang="en-US" smtClean="0">
                <a:solidFill>
                  <a:prstClr val="black">
                    <a:tint val="75000"/>
                  </a:prstClr>
                </a:solidFill>
              </a:rPr>
              <a:pPr>
                <a:defRPr/>
              </a:pPr>
              <a:t>2/5/2025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5953F75-9267-4099-94EE-DA7A80EFE663}"/>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80AE63A1-6D8B-4522-B54D-6B0256179E2E}"/>
              </a:ext>
            </a:extLst>
          </p:cNvPr>
          <p:cNvSpPr>
            <a:spLocks noGrp="1"/>
          </p:cNvSpPr>
          <p:nvPr>
            <p:ph type="sldNum" sz="quarter" idx="12"/>
          </p:nvPr>
        </p:nvSpPr>
        <p:spPr/>
        <p:txBody>
          <a:bodyPr/>
          <a:lstStyle/>
          <a:p>
            <a:pPr>
              <a:defRPr/>
            </a:pPr>
            <a:fld id="{2630AC26-2D8C-4A77-8E24-8E096ED07422}" type="slidenum">
              <a:rPr lang="en-US" altLang="en-US" smtClean="0"/>
              <a:pPr>
                <a:defRPr/>
              </a:pPr>
              <a:t>‹#›</a:t>
            </a:fld>
            <a:endParaRPr lang="en-US" altLang="en-US"/>
          </a:p>
        </p:txBody>
      </p:sp>
    </p:spTree>
    <p:extLst>
      <p:ext uri="{BB962C8B-B14F-4D97-AF65-F5344CB8AC3E}">
        <p14:creationId xmlns:p14="http://schemas.microsoft.com/office/powerpoint/2010/main" val="7924924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E3E0D4-2127-4FF8-82F5-5C5D620FF97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22CE72BC-215E-4E95-8DE9-7745107012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3E5BDAA-DB1A-4BDE-A46E-B13208BB42E1}"/>
              </a:ext>
            </a:extLst>
          </p:cNvPr>
          <p:cNvSpPr>
            <a:spLocks noGrp="1"/>
          </p:cNvSpPr>
          <p:nvPr>
            <p:ph type="dt" sz="half" idx="10"/>
          </p:nvPr>
        </p:nvSpPr>
        <p:spPr/>
        <p:txBody>
          <a:bodyPr/>
          <a:lstStyle/>
          <a:p>
            <a:pPr>
              <a:defRPr/>
            </a:pPr>
            <a:fld id="{6236C602-AF54-4B1F-9191-24505236B023}" type="datetimeFigureOut">
              <a:rPr lang="en-US" smtClean="0">
                <a:solidFill>
                  <a:prstClr val="black">
                    <a:tint val="75000"/>
                  </a:prstClr>
                </a:solidFill>
              </a:rPr>
              <a:pPr>
                <a:defRPr/>
              </a:pPr>
              <a:t>2/5/2025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4BD8582-7318-4764-B8F7-7D2DC7C74A9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AE93FC2-0B10-4BF0-941C-6675D5A87A29}"/>
              </a:ext>
            </a:extLst>
          </p:cNvPr>
          <p:cNvSpPr>
            <a:spLocks noGrp="1"/>
          </p:cNvSpPr>
          <p:nvPr>
            <p:ph type="sldNum" sz="quarter" idx="12"/>
          </p:nvPr>
        </p:nvSpPr>
        <p:spPr/>
        <p:txBody>
          <a:bodyPr/>
          <a:lstStyle/>
          <a:p>
            <a:pPr>
              <a:defRPr/>
            </a:pPr>
            <a:fld id="{538A7B9A-C7F4-42C2-ADF6-92BCEB4DA6B1}" type="slidenum">
              <a:rPr lang="en-US" altLang="en-US" smtClean="0"/>
              <a:pPr>
                <a:defRPr/>
              </a:pPr>
              <a:t>‹#›</a:t>
            </a:fld>
            <a:endParaRPr lang="en-US" altLang="en-US"/>
          </a:p>
        </p:txBody>
      </p:sp>
    </p:spTree>
    <p:extLst>
      <p:ext uri="{BB962C8B-B14F-4D97-AF65-F5344CB8AC3E}">
        <p14:creationId xmlns:p14="http://schemas.microsoft.com/office/powerpoint/2010/main" val="22680887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45A09-057B-4CBF-A64B-61DC12481B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4AC4DED8-BA9B-482C-A978-2D03AC6849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35ADFB2C-2723-4753-8652-4293EEE908AE}"/>
              </a:ext>
            </a:extLst>
          </p:cNvPr>
          <p:cNvSpPr>
            <a:spLocks noGrp="1"/>
          </p:cNvSpPr>
          <p:nvPr>
            <p:ph type="dt" sz="half" idx="10"/>
          </p:nvPr>
        </p:nvSpPr>
        <p:spPr/>
        <p:txBody>
          <a:bodyPr/>
          <a:lstStyle/>
          <a:p>
            <a:fld id="{AA118124-9824-47CA-BA84-88E8E5B41D69}" type="datetimeFigureOut">
              <a:rPr lang="en-NL" smtClean="0"/>
              <a:t>02/05/2025</a:t>
            </a:fld>
            <a:endParaRPr lang="en-NL"/>
          </a:p>
        </p:txBody>
      </p:sp>
      <p:sp>
        <p:nvSpPr>
          <p:cNvPr id="5" name="Footer Placeholder 4">
            <a:extLst>
              <a:ext uri="{FF2B5EF4-FFF2-40B4-BE49-F238E27FC236}">
                <a16:creationId xmlns:a16="http://schemas.microsoft.com/office/drawing/2014/main" id="{21ABE95A-1765-4027-85F1-69A73A4718A8}"/>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BEA903B8-2AE8-4C33-A747-FF655C8C19A7}"/>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014106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07C1F-C16F-468F-B86C-AE2D4C27369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E55B1911-8706-4E1C-B093-DC3F168F33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3F3DAF56-D45E-4B00-A0A5-0233E26728DD}"/>
              </a:ext>
            </a:extLst>
          </p:cNvPr>
          <p:cNvSpPr>
            <a:spLocks noGrp="1"/>
          </p:cNvSpPr>
          <p:nvPr>
            <p:ph type="dt" sz="half" idx="10"/>
          </p:nvPr>
        </p:nvSpPr>
        <p:spPr/>
        <p:txBody>
          <a:bodyPr/>
          <a:lstStyle/>
          <a:p>
            <a:fld id="{AA118124-9824-47CA-BA84-88E8E5B41D69}" type="datetimeFigureOut">
              <a:rPr lang="en-NL" smtClean="0"/>
              <a:t>02/05/2025</a:t>
            </a:fld>
            <a:endParaRPr lang="en-NL"/>
          </a:p>
        </p:txBody>
      </p:sp>
      <p:sp>
        <p:nvSpPr>
          <p:cNvPr id="5" name="Footer Placeholder 4">
            <a:extLst>
              <a:ext uri="{FF2B5EF4-FFF2-40B4-BE49-F238E27FC236}">
                <a16:creationId xmlns:a16="http://schemas.microsoft.com/office/drawing/2014/main" id="{4E1C5054-80CD-46B0-BFCE-670A88F27C0A}"/>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0022929-2264-4867-AE7D-67D08626796E}"/>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6358336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03AF7-CD43-41C3-A9AB-2E9F16ACD5E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200B9CDC-528F-41D3-BAFC-F276CDDA0B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8D60F0-45C6-47C9-9AE3-BFDF341195CE}"/>
              </a:ext>
            </a:extLst>
          </p:cNvPr>
          <p:cNvSpPr>
            <a:spLocks noGrp="1"/>
          </p:cNvSpPr>
          <p:nvPr>
            <p:ph type="dt" sz="half" idx="10"/>
          </p:nvPr>
        </p:nvSpPr>
        <p:spPr/>
        <p:txBody>
          <a:bodyPr/>
          <a:lstStyle/>
          <a:p>
            <a:fld id="{AA118124-9824-47CA-BA84-88E8E5B41D69}" type="datetimeFigureOut">
              <a:rPr lang="en-NL" smtClean="0"/>
              <a:t>02/05/2025</a:t>
            </a:fld>
            <a:endParaRPr lang="en-NL"/>
          </a:p>
        </p:txBody>
      </p:sp>
      <p:sp>
        <p:nvSpPr>
          <p:cNvPr id="5" name="Footer Placeholder 4">
            <a:extLst>
              <a:ext uri="{FF2B5EF4-FFF2-40B4-BE49-F238E27FC236}">
                <a16:creationId xmlns:a16="http://schemas.microsoft.com/office/drawing/2014/main" id="{7A8E9EB1-EF9B-415E-8C19-B8007E0AF042}"/>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2C31A5FB-F034-448E-AE6F-1F95FC50270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6767641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A5124-5A85-4B30-8CB3-0850A95D0F1B}"/>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BA9DAA2E-9BD6-465F-9D66-8C5F0490F5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C6F21FD0-511F-4457-99A2-66C15F0A38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0C77B83-21E4-40D6-9862-6AC3F2A7A2AA}"/>
              </a:ext>
            </a:extLst>
          </p:cNvPr>
          <p:cNvSpPr>
            <a:spLocks noGrp="1"/>
          </p:cNvSpPr>
          <p:nvPr>
            <p:ph type="dt" sz="half" idx="10"/>
          </p:nvPr>
        </p:nvSpPr>
        <p:spPr/>
        <p:txBody>
          <a:bodyPr/>
          <a:lstStyle/>
          <a:p>
            <a:fld id="{AA118124-9824-47CA-BA84-88E8E5B41D69}" type="datetimeFigureOut">
              <a:rPr lang="en-NL" smtClean="0"/>
              <a:t>02/05/2025</a:t>
            </a:fld>
            <a:endParaRPr lang="en-NL"/>
          </a:p>
        </p:txBody>
      </p:sp>
      <p:sp>
        <p:nvSpPr>
          <p:cNvPr id="6" name="Footer Placeholder 5">
            <a:extLst>
              <a:ext uri="{FF2B5EF4-FFF2-40B4-BE49-F238E27FC236}">
                <a16:creationId xmlns:a16="http://schemas.microsoft.com/office/drawing/2014/main" id="{124DEC93-FF82-4013-AEFE-8F3A83526D97}"/>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371174DE-0ED3-434D-86F4-CA91CD726783}"/>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513842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D8B9F-8DF3-4E76-8AA5-C9DE7F01B261}"/>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C8744079-1E7A-4EDB-9484-1AECBE0F4B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61476-518B-4A47-A67E-35944927B0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6CDFC759-D07E-45C1-AEAD-7543645138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F6899C-ECBE-40FB-90CA-C95E9E06025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F4DCBBD1-1A9C-45AB-ACDD-4362FEC1DB23}"/>
              </a:ext>
            </a:extLst>
          </p:cNvPr>
          <p:cNvSpPr>
            <a:spLocks noGrp="1"/>
          </p:cNvSpPr>
          <p:nvPr>
            <p:ph type="dt" sz="half" idx="10"/>
          </p:nvPr>
        </p:nvSpPr>
        <p:spPr/>
        <p:txBody>
          <a:bodyPr/>
          <a:lstStyle/>
          <a:p>
            <a:fld id="{AA118124-9824-47CA-BA84-88E8E5B41D69}" type="datetimeFigureOut">
              <a:rPr lang="en-NL" smtClean="0"/>
              <a:t>02/05/2025</a:t>
            </a:fld>
            <a:endParaRPr lang="en-NL"/>
          </a:p>
        </p:txBody>
      </p:sp>
      <p:sp>
        <p:nvSpPr>
          <p:cNvPr id="8" name="Footer Placeholder 7">
            <a:extLst>
              <a:ext uri="{FF2B5EF4-FFF2-40B4-BE49-F238E27FC236}">
                <a16:creationId xmlns:a16="http://schemas.microsoft.com/office/drawing/2014/main" id="{A6AC51B8-262D-42DC-A987-537C8D04CA32}"/>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026053CE-E5FB-443A-A0F4-C34DEF78DCC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6540544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3A8A2-3F94-4E13-BD46-6E25FB9D2633}"/>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73C21CE0-4DF5-4FBD-A41A-883A9E05BD91}"/>
              </a:ext>
            </a:extLst>
          </p:cNvPr>
          <p:cNvSpPr>
            <a:spLocks noGrp="1"/>
          </p:cNvSpPr>
          <p:nvPr>
            <p:ph type="dt" sz="half" idx="10"/>
          </p:nvPr>
        </p:nvSpPr>
        <p:spPr/>
        <p:txBody>
          <a:bodyPr/>
          <a:lstStyle/>
          <a:p>
            <a:fld id="{AA118124-9824-47CA-BA84-88E8E5B41D69}" type="datetimeFigureOut">
              <a:rPr lang="en-NL" smtClean="0"/>
              <a:t>02/05/2025</a:t>
            </a:fld>
            <a:endParaRPr lang="en-NL"/>
          </a:p>
        </p:txBody>
      </p:sp>
      <p:sp>
        <p:nvSpPr>
          <p:cNvPr id="4" name="Footer Placeholder 3">
            <a:extLst>
              <a:ext uri="{FF2B5EF4-FFF2-40B4-BE49-F238E27FC236}">
                <a16:creationId xmlns:a16="http://schemas.microsoft.com/office/drawing/2014/main" id="{BFF92D4D-F33E-42DA-80B4-BA3EE04258AF}"/>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4B75D7E3-6333-4F03-94CE-65F4A9334491}"/>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4019629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8428EF-8002-4832-898A-00134B149201}"/>
              </a:ext>
            </a:extLst>
          </p:cNvPr>
          <p:cNvSpPr>
            <a:spLocks noGrp="1"/>
          </p:cNvSpPr>
          <p:nvPr>
            <p:ph type="dt" sz="half" idx="10"/>
          </p:nvPr>
        </p:nvSpPr>
        <p:spPr/>
        <p:txBody>
          <a:bodyPr/>
          <a:lstStyle/>
          <a:p>
            <a:fld id="{AA118124-9824-47CA-BA84-88E8E5B41D69}" type="datetimeFigureOut">
              <a:rPr lang="en-NL" smtClean="0"/>
              <a:t>02/05/2025</a:t>
            </a:fld>
            <a:endParaRPr lang="en-NL"/>
          </a:p>
        </p:txBody>
      </p:sp>
      <p:sp>
        <p:nvSpPr>
          <p:cNvPr id="3" name="Footer Placeholder 2">
            <a:extLst>
              <a:ext uri="{FF2B5EF4-FFF2-40B4-BE49-F238E27FC236}">
                <a16:creationId xmlns:a16="http://schemas.microsoft.com/office/drawing/2014/main" id="{7FED64C6-BE48-42C2-BA87-08B699289215}"/>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BBEA95D2-1055-441C-A54E-7AB3C3481A6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5855998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0ED6D-2839-4496-B119-DEEEFEDC96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B634F3BB-A9AC-40AC-8117-E1ED76AE3F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6B8765D7-4B4F-49E5-A1BA-8975EB8E41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B735D7-A9FE-4C0F-828D-25BE1923A23A}"/>
              </a:ext>
            </a:extLst>
          </p:cNvPr>
          <p:cNvSpPr>
            <a:spLocks noGrp="1"/>
          </p:cNvSpPr>
          <p:nvPr>
            <p:ph type="dt" sz="half" idx="10"/>
          </p:nvPr>
        </p:nvSpPr>
        <p:spPr/>
        <p:txBody>
          <a:bodyPr/>
          <a:lstStyle/>
          <a:p>
            <a:fld id="{AA118124-9824-47CA-BA84-88E8E5B41D69}" type="datetimeFigureOut">
              <a:rPr lang="en-NL" smtClean="0"/>
              <a:t>02/05/2025</a:t>
            </a:fld>
            <a:endParaRPr lang="en-NL"/>
          </a:p>
        </p:txBody>
      </p:sp>
      <p:sp>
        <p:nvSpPr>
          <p:cNvPr id="6" name="Footer Placeholder 5">
            <a:extLst>
              <a:ext uri="{FF2B5EF4-FFF2-40B4-BE49-F238E27FC236}">
                <a16:creationId xmlns:a16="http://schemas.microsoft.com/office/drawing/2014/main" id="{0819564F-6951-4D1A-85ED-2DCE54499412}"/>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2437769C-88FB-4A2B-9DA6-A4691BCEFCAD}"/>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1395841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5D7CB-3B1F-495B-AFD3-D95ECB05EC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267CFC68-87B7-43A2-B57B-74227C03F8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AEB33309-ED8F-4840-9504-7F163B3F53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DF78E3-F5E2-4DAC-8AFD-DE60CB46EAA5}"/>
              </a:ext>
            </a:extLst>
          </p:cNvPr>
          <p:cNvSpPr>
            <a:spLocks noGrp="1"/>
          </p:cNvSpPr>
          <p:nvPr>
            <p:ph type="dt" sz="half" idx="10"/>
          </p:nvPr>
        </p:nvSpPr>
        <p:spPr/>
        <p:txBody>
          <a:bodyPr/>
          <a:lstStyle/>
          <a:p>
            <a:fld id="{AA118124-9824-47CA-BA84-88E8E5B41D69}" type="datetimeFigureOut">
              <a:rPr lang="en-NL" smtClean="0"/>
              <a:t>02/05/2025</a:t>
            </a:fld>
            <a:endParaRPr lang="en-NL"/>
          </a:p>
        </p:txBody>
      </p:sp>
      <p:sp>
        <p:nvSpPr>
          <p:cNvPr id="6" name="Footer Placeholder 5">
            <a:extLst>
              <a:ext uri="{FF2B5EF4-FFF2-40B4-BE49-F238E27FC236}">
                <a16:creationId xmlns:a16="http://schemas.microsoft.com/office/drawing/2014/main" id="{C6CAA44C-05F4-48AB-9F7C-C99FFBF4261A}"/>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AF6CF114-F2AE-42E5-8ADC-B8A2A874207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5284438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57D67-1B69-4258-A3A7-D50BE4E77D4F}"/>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6D4CF223-3988-40D4-932C-1C7A6EF4F0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BBB2A8DC-B631-43E4-94AC-F663D4D191BE}"/>
              </a:ext>
            </a:extLst>
          </p:cNvPr>
          <p:cNvSpPr>
            <a:spLocks noGrp="1"/>
          </p:cNvSpPr>
          <p:nvPr>
            <p:ph type="dt" sz="half" idx="10"/>
          </p:nvPr>
        </p:nvSpPr>
        <p:spPr/>
        <p:txBody>
          <a:bodyPr/>
          <a:lstStyle/>
          <a:p>
            <a:fld id="{AA118124-9824-47CA-BA84-88E8E5B41D69}" type="datetimeFigureOut">
              <a:rPr lang="en-NL" smtClean="0"/>
              <a:t>02/05/2025</a:t>
            </a:fld>
            <a:endParaRPr lang="en-NL"/>
          </a:p>
        </p:txBody>
      </p:sp>
      <p:sp>
        <p:nvSpPr>
          <p:cNvPr id="5" name="Footer Placeholder 4">
            <a:extLst>
              <a:ext uri="{FF2B5EF4-FFF2-40B4-BE49-F238E27FC236}">
                <a16:creationId xmlns:a16="http://schemas.microsoft.com/office/drawing/2014/main" id="{1C76088E-CECB-4DAA-91C7-01D5622BC48B}"/>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8BA776E0-01D1-476B-8852-063E7A33C655}"/>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1073345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9E0267-D2D2-4654-929B-0B3160FB293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679D975-BC36-4A4D-BEF2-1585DBD56F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FC392EC-942C-4F18-9404-40A205B982BB}"/>
              </a:ext>
            </a:extLst>
          </p:cNvPr>
          <p:cNvSpPr>
            <a:spLocks noGrp="1"/>
          </p:cNvSpPr>
          <p:nvPr>
            <p:ph type="dt" sz="half" idx="10"/>
          </p:nvPr>
        </p:nvSpPr>
        <p:spPr/>
        <p:txBody>
          <a:bodyPr/>
          <a:lstStyle/>
          <a:p>
            <a:fld id="{AA118124-9824-47CA-BA84-88E8E5B41D69}" type="datetimeFigureOut">
              <a:rPr lang="en-NL" smtClean="0"/>
              <a:t>02/05/2025</a:t>
            </a:fld>
            <a:endParaRPr lang="en-NL"/>
          </a:p>
        </p:txBody>
      </p:sp>
      <p:sp>
        <p:nvSpPr>
          <p:cNvPr id="5" name="Footer Placeholder 4">
            <a:extLst>
              <a:ext uri="{FF2B5EF4-FFF2-40B4-BE49-F238E27FC236}">
                <a16:creationId xmlns:a16="http://schemas.microsoft.com/office/drawing/2014/main" id="{EB82C6B3-E723-4911-8ACC-1C36125E13D4}"/>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250E92B-0E6F-4C5C-BA2D-E5195C0A1224}"/>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12881572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1272" y="1879788"/>
            <a:ext cx="9421091" cy="1297081"/>
          </a:xfrm>
        </p:spPr>
        <p:txBody>
          <a:bodyPr/>
          <a:lstStyle/>
          <a:p>
            <a:r>
              <a:rPr lang="en-US"/>
              <a:t>Click to edit Master title style</a:t>
            </a:r>
          </a:p>
        </p:txBody>
      </p:sp>
      <p:sp>
        <p:nvSpPr>
          <p:cNvPr id="3" name="Subtitle 2"/>
          <p:cNvSpPr>
            <a:spLocks noGrp="1"/>
          </p:cNvSpPr>
          <p:nvPr>
            <p:ph type="subTitle" idx="1"/>
          </p:nvPr>
        </p:nvSpPr>
        <p:spPr>
          <a:xfrm>
            <a:off x="1662545" y="3429000"/>
            <a:ext cx="7758545" cy="1546412"/>
          </a:xfrm>
        </p:spPr>
        <p:txBody>
          <a:bodyPr/>
          <a:lstStyle>
            <a:lvl1pPr marL="0" indent="0" algn="ctr">
              <a:buNone/>
              <a:defRPr>
                <a:solidFill>
                  <a:schemeClr val="tx1">
                    <a:tint val="75000"/>
                  </a:schemeClr>
                </a:solidFill>
              </a:defRPr>
            </a:lvl1pPr>
            <a:lvl2pPr marL="554197" indent="0" algn="ctr">
              <a:buNone/>
              <a:defRPr>
                <a:solidFill>
                  <a:schemeClr val="tx1">
                    <a:tint val="75000"/>
                  </a:schemeClr>
                </a:solidFill>
              </a:defRPr>
            </a:lvl2pPr>
            <a:lvl3pPr marL="1108392" indent="0" algn="ctr">
              <a:buNone/>
              <a:defRPr>
                <a:solidFill>
                  <a:schemeClr val="tx1">
                    <a:tint val="75000"/>
                  </a:schemeClr>
                </a:solidFill>
              </a:defRPr>
            </a:lvl3pPr>
            <a:lvl4pPr marL="1662589" indent="0" algn="ctr">
              <a:buNone/>
              <a:defRPr>
                <a:solidFill>
                  <a:schemeClr val="tx1">
                    <a:tint val="75000"/>
                  </a:schemeClr>
                </a:solidFill>
              </a:defRPr>
            </a:lvl4pPr>
            <a:lvl5pPr marL="2216786" indent="0" algn="ctr">
              <a:buNone/>
              <a:defRPr>
                <a:solidFill>
                  <a:schemeClr val="tx1">
                    <a:tint val="75000"/>
                  </a:schemeClr>
                </a:solidFill>
              </a:defRPr>
            </a:lvl5pPr>
            <a:lvl6pPr marL="2770981" indent="0" algn="ctr">
              <a:buNone/>
              <a:defRPr>
                <a:solidFill>
                  <a:schemeClr val="tx1">
                    <a:tint val="75000"/>
                  </a:schemeClr>
                </a:solidFill>
              </a:defRPr>
            </a:lvl6pPr>
            <a:lvl7pPr marL="3325178" indent="0" algn="ctr">
              <a:buNone/>
              <a:defRPr>
                <a:solidFill>
                  <a:schemeClr val="tx1">
                    <a:tint val="75000"/>
                  </a:schemeClr>
                </a:solidFill>
              </a:defRPr>
            </a:lvl7pPr>
            <a:lvl8pPr marL="3879374" indent="0" algn="ctr">
              <a:buNone/>
              <a:defRPr>
                <a:solidFill>
                  <a:schemeClr val="tx1">
                    <a:tint val="75000"/>
                  </a:schemeClr>
                </a:solidFill>
              </a:defRPr>
            </a:lvl8pPr>
            <a:lvl9pPr marL="443357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148579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091912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75531" y="3888442"/>
            <a:ext cx="9421091" cy="1201831"/>
          </a:xfrm>
        </p:spPr>
        <p:txBody>
          <a:bodyPr anchor="t"/>
          <a:lstStyle>
            <a:lvl1pPr algn="l">
              <a:defRPr sz="4849" b="1" cap="all"/>
            </a:lvl1pPr>
          </a:lstStyle>
          <a:p>
            <a:r>
              <a:rPr lang="en-US"/>
              <a:t>Click to edit Master title style</a:t>
            </a:r>
          </a:p>
        </p:txBody>
      </p:sp>
      <p:sp>
        <p:nvSpPr>
          <p:cNvPr id="3" name="Text Placeholder 2"/>
          <p:cNvSpPr>
            <a:spLocks noGrp="1"/>
          </p:cNvSpPr>
          <p:nvPr>
            <p:ph type="body" idx="1"/>
          </p:nvPr>
        </p:nvSpPr>
        <p:spPr>
          <a:xfrm>
            <a:off x="875531" y="2564748"/>
            <a:ext cx="9421091" cy="1323694"/>
          </a:xfrm>
        </p:spPr>
        <p:txBody>
          <a:bodyPr anchor="b"/>
          <a:lstStyle>
            <a:lvl1pPr marL="0" indent="0">
              <a:buNone/>
              <a:defRPr sz="2424">
                <a:solidFill>
                  <a:schemeClr val="tx1">
                    <a:tint val="75000"/>
                  </a:schemeClr>
                </a:solidFill>
              </a:defRPr>
            </a:lvl1pPr>
            <a:lvl2pPr marL="554197" indent="0">
              <a:buNone/>
              <a:defRPr sz="2182">
                <a:solidFill>
                  <a:schemeClr val="tx1">
                    <a:tint val="75000"/>
                  </a:schemeClr>
                </a:solidFill>
              </a:defRPr>
            </a:lvl2pPr>
            <a:lvl3pPr marL="1108392" indent="0">
              <a:buNone/>
              <a:defRPr sz="1940">
                <a:solidFill>
                  <a:schemeClr val="tx1">
                    <a:tint val="75000"/>
                  </a:schemeClr>
                </a:solidFill>
              </a:defRPr>
            </a:lvl3pPr>
            <a:lvl4pPr marL="1662589" indent="0">
              <a:buNone/>
              <a:defRPr sz="1697">
                <a:solidFill>
                  <a:schemeClr val="tx1">
                    <a:tint val="75000"/>
                  </a:schemeClr>
                </a:solidFill>
              </a:defRPr>
            </a:lvl4pPr>
            <a:lvl5pPr marL="2216786" indent="0">
              <a:buNone/>
              <a:defRPr sz="1697">
                <a:solidFill>
                  <a:schemeClr val="tx1">
                    <a:tint val="75000"/>
                  </a:schemeClr>
                </a:solidFill>
              </a:defRPr>
            </a:lvl5pPr>
            <a:lvl6pPr marL="2770981" indent="0">
              <a:buNone/>
              <a:defRPr sz="1697">
                <a:solidFill>
                  <a:schemeClr val="tx1">
                    <a:tint val="75000"/>
                  </a:schemeClr>
                </a:solidFill>
              </a:defRPr>
            </a:lvl6pPr>
            <a:lvl7pPr marL="3325178" indent="0">
              <a:buNone/>
              <a:defRPr sz="1697">
                <a:solidFill>
                  <a:schemeClr val="tx1">
                    <a:tint val="75000"/>
                  </a:schemeClr>
                </a:solidFill>
              </a:defRPr>
            </a:lvl7pPr>
            <a:lvl8pPr marL="3879374" indent="0">
              <a:buNone/>
              <a:defRPr sz="1697">
                <a:solidFill>
                  <a:schemeClr val="tx1">
                    <a:tint val="75000"/>
                  </a:schemeClr>
                </a:solidFill>
              </a:defRPr>
            </a:lvl8pPr>
            <a:lvl9pPr marL="4433570" indent="0">
              <a:buNone/>
              <a:defRPr sz="169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034386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5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3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84960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54183" y="1354511"/>
            <a:ext cx="4897197"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4" name="Content Placeholder 3"/>
          <p:cNvSpPr>
            <a:spLocks noGrp="1"/>
          </p:cNvSpPr>
          <p:nvPr>
            <p:ph sz="half" idx="2"/>
          </p:nvPr>
        </p:nvSpPr>
        <p:spPr>
          <a:xfrm>
            <a:off x="554183" y="1919007"/>
            <a:ext cx="4897197"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30334" y="1354511"/>
            <a:ext cx="4899121"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6" name="Content Placeholder 5"/>
          <p:cNvSpPr>
            <a:spLocks noGrp="1"/>
          </p:cNvSpPr>
          <p:nvPr>
            <p:ph sz="quarter" idx="4"/>
          </p:nvPr>
        </p:nvSpPr>
        <p:spPr>
          <a:xfrm>
            <a:off x="5630334" y="1919007"/>
            <a:ext cx="4899121"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81138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866788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058946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4182" y="240927"/>
            <a:ext cx="3646440" cy="1025338"/>
          </a:xfrm>
        </p:spPr>
        <p:txBody>
          <a:bodyPr anchor="b"/>
          <a:lstStyle>
            <a:lvl1pPr algn="l">
              <a:defRPr sz="2424" b="1"/>
            </a:lvl1pPr>
          </a:lstStyle>
          <a:p>
            <a:r>
              <a:rPr lang="en-US"/>
              <a:t>Click to edit Master title style</a:t>
            </a:r>
          </a:p>
        </p:txBody>
      </p:sp>
      <p:sp>
        <p:nvSpPr>
          <p:cNvPr id="3" name="Content Placeholder 2"/>
          <p:cNvSpPr>
            <a:spLocks noGrp="1"/>
          </p:cNvSpPr>
          <p:nvPr>
            <p:ph idx="1"/>
          </p:nvPr>
        </p:nvSpPr>
        <p:spPr>
          <a:xfrm>
            <a:off x="4333394" y="240928"/>
            <a:ext cx="6196061" cy="5164511"/>
          </a:xfrm>
        </p:spPr>
        <p:txBody>
          <a:bodyPr/>
          <a:lstStyle>
            <a:lvl1pPr>
              <a:defRPr sz="3879"/>
            </a:lvl1pPr>
            <a:lvl2pPr>
              <a:defRPr sz="3394"/>
            </a:lvl2pPr>
            <a:lvl3pPr>
              <a:defRPr sz="2909"/>
            </a:lvl3pPr>
            <a:lvl4pPr>
              <a:defRPr sz="2424"/>
            </a:lvl4pPr>
            <a:lvl5pPr>
              <a:defRPr sz="2424"/>
            </a:lvl5pPr>
            <a:lvl6pPr>
              <a:defRPr sz="2424"/>
            </a:lvl6pPr>
            <a:lvl7pPr>
              <a:defRPr sz="2424"/>
            </a:lvl7pPr>
            <a:lvl8pPr>
              <a:defRPr sz="2424"/>
            </a:lvl8pPr>
            <a:lvl9pPr>
              <a:defRPr sz="242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54182" y="1266266"/>
            <a:ext cx="3646440" cy="4139173"/>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259786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72471" y="4235824"/>
            <a:ext cx="6650182" cy="500063"/>
          </a:xfrm>
        </p:spPr>
        <p:txBody>
          <a:bodyPr anchor="b"/>
          <a:lstStyle>
            <a:lvl1pPr algn="l">
              <a:defRPr sz="2424" b="1"/>
            </a:lvl1pPr>
          </a:lstStyle>
          <a:p>
            <a:r>
              <a:rPr lang="en-US"/>
              <a:t>Click to edit Master title style</a:t>
            </a:r>
          </a:p>
        </p:txBody>
      </p:sp>
      <p:sp>
        <p:nvSpPr>
          <p:cNvPr id="3" name="Picture Placeholder 2"/>
          <p:cNvSpPr>
            <a:spLocks noGrp="1"/>
          </p:cNvSpPr>
          <p:nvPr>
            <p:ph type="pic" idx="1"/>
          </p:nvPr>
        </p:nvSpPr>
        <p:spPr>
          <a:xfrm>
            <a:off x="2172471" y="540684"/>
            <a:ext cx="6650182" cy="3630706"/>
          </a:xfrm>
        </p:spPr>
        <p:txBody>
          <a:bodyPr/>
          <a:lstStyle>
            <a:lvl1pPr marL="0" indent="0">
              <a:buNone/>
              <a:defRPr sz="3879"/>
            </a:lvl1pPr>
            <a:lvl2pPr marL="554197" indent="0">
              <a:buNone/>
              <a:defRPr sz="3394"/>
            </a:lvl2pPr>
            <a:lvl3pPr marL="1108392" indent="0">
              <a:buNone/>
              <a:defRPr sz="2909"/>
            </a:lvl3pPr>
            <a:lvl4pPr marL="1662589" indent="0">
              <a:buNone/>
              <a:defRPr sz="2424"/>
            </a:lvl4pPr>
            <a:lvl5pPr marL="2216786" indent="0">
              <a:buNone/>
              <a:defRPr sz="2424"/>
            </a:lvl5pPr>
            <a:lvl6pPr marL="2770981" indent="0">
              <a:buNone/>
              <a:defRPr sz="2424"/>
            </a:lvl6pPr>
            <a:lvl7pPr marL="3325178" indent="0">
              <a:buNone/>
              <a:defRPr sz="2424"/>
            </a:lvl7pPr>
            <a:lvl8pPr marL="3879374" indent="0">
              <a:buNone/>
              <a:defRPr sz="2424"/>
            </a:lvl8pPr>
            <a:lvl9pPr marL="4433570" indent="0">
              <a:buNone/>
              <a:defRPr sz="2424"/>
            </a:lvl9pPr>
          </a:lstStyle>
          <a:p>
            <a:endParaRPr lang="en-US"/>
          </a:p>
        </p:txBody>
      </p:sp>
      <p:sp>
        <p:nvSpPr>
          <p:cNvPr id="4" name="Text Placeholder 3"/>
          <p:cNvSpPr>
            <a:spLocks noGrp="1"/>
          </p:cNvSpPr>
          <p:nvPr>
            <p:ph type="body" sz="half" idx="2"/>
          </p:nvPr>
        </p:nvSpPr>
        <p:spPr>
          <a:xfrm>
            <a:off x="2172471" y="4735887"/>
            <a:ext cx="6650182" cy="710172"/>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371921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148742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35637" y="242329"/>
            <a:ext cx="2493818" cy="516311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54182" y="242329"/>
            <a:ext cx="7296727" cy="516311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086865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5F3F4CC0-4873-4233-BDCF-80BEBAD5A084}" type="datetimeFigureOut">
              <a:rPr lang="en-US" smtClean="0"/>
              <a:pPr>
                <a:defRPr/>
              </a:pPr>
              <a:t>2/5/2025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8" name="TextBox 20"/>
          <p:cNvSpPr txBox="1">
            <a:spLocks noChangeArrowheads="1"/>
          </p:cNvSpPr>
          <p:nvPr/>
        </p:nvSpPr>
        <p:spPr bwMode="auto">
          <a:xfrm>
            <a:off x="5478273" y="203282"/>
            <a:ext cx="494121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effectLst/>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effectLst/>
                <a:latin typeface="Cambria" panose="02040503050406030204" pitchFamily="18" charset="0"/>
              </a:rPr>
              <a:t>The Netherlands</a:t>
            </a:r>
          </a:p>
        </p:txBody>
      </p:sp>
      <p:sp>
        <p:nvSpPr>
          <p:cNvPr id="10" name="Rectangle 9"/>
          <p:cNvSpPr/>
          <p:nvPr/>
        </p:nvSpPr>
        <p:spPr>
          <a:xfrm>
            <a:off x="0" y="6356351"/>
            <a:ext cx="12192000" cy="501649"/>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1" name="Rectangle 10"/>
          <p:cNvSpPr/>
          <p:nvPr/>
        </p:nvSpPr>
        <p:spPr>
          <a:xfrm>
            <a:off x="0" y="965767"/>
            <a:ext cx="12192000" cy="23705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Rectangle 12"/>
          <p:cNvSpPr/>
          <p:nvPr/>
        </p:nvSpPr>
        <p:spPr>
          <a:xfrm>
            <a:off x="3575304" y="6055198"/>
            <a:ext cx="7778496" cy="307777"/>
          </a:xfrm>
          <a:prstGeom prst="rect">
            <a:avLst/>
          </a:prstGeom>
        </p:spPr>
        <p:txBody>
          <a:bodyPr wrap="square">
            <a:spAutoFit/>
          </a:bodyPr>
          <a:lstStyle/>
          <a:p>
            <a:pPr algn="r">
              <a:defRPr/>
            </a:pPr>
            <a:r>
              <a:rPr lang="en-US" sz="1400" b="1" u="sng">
                <a:solidFill>
                  <a:schemeClr val="tx1"/>
                </a:solidFill>
                <a:effectLst/>
                <a:latin typeface="Times New Roman" pitchFamily="18" charset="0"/>
                <a:cs typeface="Times New Roman" pitchFamily="18" charset="0"/>
              </a:rPr>
              <a:t>Email: </a:t>
            </a:r>
            <a:r>
              <a:rPr lang="en-US" sz="1400" b="1">
                <a:solidFill>
                  <a:srgbClr val="FF0000"/>
                </a:solidFill>
                <a:effectLst/>
                <a:latin typeface="Times New Roman" pitchFamily="18" charset="0"/>
                <a:cs typeface="Times New Roman" pitchFamily="18" charset="0"/>
              </a:rPr>
              <a:t>info@deeperlife.nl;  </a:t>
            </a:r>
            <a:r>
              <a:rPr lang="en-US" sz="1400" b="1" u="sng">
                <a:solidFill>
                  <a:schemeClr val="tx1"/>
                </a:solidFill>
                <a:effectLst/>
                <a:latin typeface="Times New Roman" pitchFamily="18" charset="0"/>
                <a:cs typeface="Times New Roman" pitchFamily="18" charset="0"/>
              </a:rPr>
              <a:t>Websites</a:t>
            </a:r>
            <a:r>
              <a:rPr lang="en-US" sz="1400" b="1">
                <a:solidFill>
                  <a:schemeClr val="tx1"/>
                </a:solidFill>
                <a:effectLst/>
                <a:latin typeface="Times New Roman" pitchFamily="18" charset="0"/>
                <a:cs typeface="Times New Roman" pitchFamily="18" charset="0"/>
              </a:rPr>
              <a:t>: </a:t>
            </a:r>
            <a:r>
              <a:rPr lang="en-US" sz="1400" b="1">
                <a:solidFill>
                  <a:srgbClr val="FF0000"/>
                </a:solidFill>
                <a:effectLst/>
                <a:latin typeface="Times New Roman" pitchFamily="18" charset="0"/>
                <a:cs typeface="Times New Roman" pitchFamily="18" charset="0"/>
              </a:rPr>
              <a:t>www.dclm-nl.org;  www.dclm.org</a:t>
            </a:r>
            <a:endParaRPr lang="en-US" sz="1400">
              <a:solidFill>
                <a:srgbClr val="FF0000"/>
              </a:solidFill>
              <a:effectLst/>
            </a:endParaRPr>
          </a:p>
        </p:txBody>
      </p:sp>
      <p:sp>
        <p:nvSpPr>
          <p:cNvPr id="14" name="Rectangle 13"/>
          <p:cNvSpPr/>
          <p:nvPr/>
        </p:nvSpPr>
        <p:spPr>
          <a:xfrm>
            <a:off x="0" y="1242313"/>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6" name="Picture 15"/>
          <p:cNvPicPr>
            <a:picLocks noChangeAspect="1"/>
          </p:cNvPicPr>
          <p:nvPr/>
        </p:nvPicPr>
        <p:blipFill>
          <a:blip r:embed="rId2"/>
          <a:stretch>
            <a:fillRect/>
          </a:stretch>
        </p:blipFill>
        <p:spPr>
          <a:xfrm>
            <a:off x="10572103" y="90658"/>
            <a:ext cx="705497" cy="831601"/>
          </a:xfrm>
          <a:prstGeom prst="rect">
            <a:avLst/>
          </a:prstGeom>
        </p:spPr>
      </p:pic>
      <p:pic>
        <p:nvPicPr>
          <p:cNvPr id="9" name="Picture 8">
            <a:extLst>
              <a:ext uri="{FF2B5EF4-FFF2-40B4-BE49-F238E27FC236}">
                <a16:creationId xmlns:a16="http://schemas.microsoft.com/office/drawing/2014/main" id="{A4779680-B9A9-44E1-B7C0-D01AAA1278B1}"/>
              </a:ext>
            </a:extLst>
          </p:cNvPr>
          <p:cNvPicPr>
            <a:picLocks noChangeAspect="1"/>
          </p:cNvPicPr>
          <p:nvPr/>
        </p:nvPicPr>
        <p:blipFill rotWithShape="1">
          <a:blip r:embed="rId3"/>
          <a:srcRect l="2824" t="7218" r="4715" b="41618"/>
          <a:stretch/>
        </p:blipFill>
        <p:spPr>
          <a:xfrm>
            <a:off x="671742" y="24778"/>
            <a:ext cx="1100767" cy="924405"/>
          </a:xfrm>
          <a:prstGeom prst="rect">
            <a:avLst/>
          </a:prstGeom>
        </p:spPr>
      </p:pic>
    </p:spTree>
    <p:extLst>
      <p:ext uri="{BB962C8B-B14F-4D97-AF65-F5344CB8AC3E}">
        <p14:creationId xmlns:p14="http://schemas.microsoft.com/office/powerpoint/2010/main" val="28360722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170135"/>
            <a:ext cx="10515600" cy="593707"/>
          </a:xfrm>
        </p:spPr>
        <p:txBody>
          <a:bodyPr/>
          <a:lstStyle>
            <a:lvl1pPr>
              <a:defRPr>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20"/>
          <p:cNvSpPr txBox="1">
            <a:spLocks noChangeArrowheads="1"/>
          </p:cNvSpPr>
          <p:nvPr/>
        </p:nvSpPr>
        <p:spPr bwMode="auto">
          <a:xfrm>
            <a:off x="6382611" y="106025"/>
            <a:ext cx="432348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latin typeface="Cambria" panose="02040503050406030204" pitchFamily="18" charset="0"/>
              </a:rPr>
              <a:t>The Netherlands</a:t>
            </a:r>
          </a:p>
        </p:txBody>
      </p:sp>
      <p:sp>
        <p:nvSpPr>
          <p:cNvPr id="9" name="Rectangle 8"/>
          <p:cNvSpPr/>
          <p:nvPr/>
        </p:nvSpPr>
        <p:spPr>
          <a:xfrm>
            <a:off x="0" y="852392"/>
            <a:ext cx="12192000" cy="10081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p:cNvSpPr/>
          <p:nvPr/>
        </p:nvSpPr>
        <p:spPr>
          <a:xfrm>
            <a:off x="0" y="6353526"/>
            <a:ext cx="12192000" cy="504473"/>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3" name="Rectangle 12"/>
          <p:cNvSpPr/>
          <p:nvPr/>
        </p:nvSpPr>
        <p:spPr>
          <a:xfrm>
            <a:off x="0" y="1011704"/>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5" name="Picture 14"/>
          <p:cNvPicPr>
            <a:picLocks noChangeAspect="1"/>
          </p:cNvPicPr>
          <p:nvPr/>
        </p:nvPicPr>
        <p:blipFill>
          <a:blip r:embed="rId2"/>
          <a:stretch>
            <a:fillRect/>
          </a:stretch>
        </p:blipFill>
        <p:spPr>
          <a:xfrm>
            <a:off x="10706100" y="0"/>
            <a:ext cx="705497" cy="831601"/>
          </a:xfrm>
          <a:prstGeom prst="rect">
            <a:avLst/>
          </a:prstGeom>
        </p:spPr>
      </p:pic>
      <p:pic>
        <p:nvPicPr>
          <p:cNvPr id="14" name="Picture 13">
            <a:extLst>
              <a:ext uri="{FF2B5EF4-FFF2-40B4-BE49-F238E27FC236}">
                <a16:creationId xmlns:a16="http://schemas.microsoft.com/office/drawing/2014/main" id="{8EB21082-5DC6-4A3A-98D5-AFDECD872011}"/>
              </a:ext>
            </a:extLst>
          </p:cNvPr>
          <p:cNvPicPr>
            <a:picLocks noChangeAspect="1"/>
          </p:cNvPicPr>
          <p:nvPr/>
        </p:nvPicPr>
        <p:blipFill rotWithShape="1">
          <a:blip r:embed="rId3"/>
          <a:srcRect l="2824" t="7218" r="4715" b="41618"/>
          <a:stretch/>
        </p:blipFill>
        <p:spPr>
          <a:xfrm>
            <a:off x="780402" y="50339"/>
            <a:ext cx="835333" cy="753220"/>
          </a:xfrm>
          <a:prstGeom prst="rect">
            <a:avLst/>
          </a:prstGeom>
        </p:spPr>
      </p:pic>
    </p:spTree>
    <p:extLst>
      <p:ext uri="{BB962C8B-B14F-4D97-AF65-F5344CB8AC3E}">
        <p14:creationId xmlns:p14="http://schemas.microsoft.com/office/powerpoint/2010/main" val="397411217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B0C1BE17-3654-4CE2-B0FD-936A3E10C842}" type="datetimeFigureOut">
              <a:rPr lang="en-US" smtClean="0"/>
              <a:pPr>
                <a:defRPr/>
              </a:pPr>
              <a:t>2/5/2025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2E00648-7034-409F-91E6-277EB4E84EE4}" type="slidenum">
              <a:rPr lang="en-US" altLang="en-US" smtClean="0"/>
              <a:pPr>
                <a:defRPr/>
              </a:pPr>
              <a:t>‹#›</a:t>
            </a:fld>
            <a:endParaRPr lang="en-US" altLang="en-US"/>
          </a:p>
        </p:txBody>
      </p:sp>
    </p:spTree>
    <p:extLst>
      <p:ext uri="{BB962C8B-B14F-4D97-AF65-F5344CB8AC3E}">
        <p14:creationId xmlns:p14="http://schemas.microsoft.com/office/powerpoint/2010/main" val="227376558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73429E00-4FAD-485A-B6F0-4DA1F0773649}" type="datetimeFigureOut">
              <a:rPr lang="en-US" smtClean="0"/>
              <a:pPr>
                <a:defRPr/>
              </a:pPr>
              <a:t>2/5/2025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70EBD59D-F673-42A7-9F88-8CE2949FEF9C}" type="slidenum">
              <a:rPr lang="en-US" altLang="en-US" smtClean="0"/>
              <a:pPr>
                <a:defRPr/>
              </a:pPr>
              <a:t>‹#›</a:t>
            </a:fld>
            <a:endParaRPr lang="en-US" altLang="en-US"/>
          </a:p>
        </p:txBody>
      </p:sp>
    </p:spTree>
    <p:extLst>
      <p:ext uri="{BB962C8B-B14F-4D97-AF65-F5344CB8AC3E}">
        <p14:creationId xmlns:p14="http://schemas.microsoft.com/office/powerpoint/2010/main" val="193675192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2E7481DD-64E9-453F-9A18-8E1185034B1B}" type="datetimeFigureOut">
              <a:rPr lang="en-US" smtClean="0"/>
              <a:pPr>
                <a:defRPr/>
              </a:pPr>
              <a:t>2/5/2025</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4BF1DAE0-A164-4DF5-9795-C6535EAFCE8D}" type="slidenum">
              <a:rPr lang="en-US" altLang="en-US" smtClean="0"/>
              <a:pPr>
                <a:defRPr/>
              </a:pPr>
              <a:t>‹#›</a:t>
            </a:fld>
            <a:endParaRPr lang="en-US" altLang="en-US"/>
          </a:p>
        </p:txBody>
      </p:sp>
    </p:spTree>
    <p:extLst>
      <p:ext uri="{BB962C8B-B14F-4D97-AF65-F5344CB8AC3E}">
        <p14:creationId xmlns:p14="http://schemas.microsoft.com/office/powerpoint/2010/main" val="24607484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D40DB387-DA01-4626-BC06-C8C73EF51C7F}" type="datetimeFigureOut">
              <a:rPr lang="en-US" smtClean="0"/>
              <a:pPr>
                <a:defRPr/>
              </a:pPr>
              <a:t>2/5/2025</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BD560632-52BD-4750-9838-DC4D4DBB4FFF}" type="slidenum">
              <a:rPr lang="en-US" altLang="en-US" smtClean="0"/>
              <a:pPr>
                <a:defRPr/>
              </a:pPr>
              <a:t>‹#›</a:t>
            </a:fld>
            <a:endParaRPr lang="en-US" altLang="en-US"/>
          </a:p>
        </p:txBody>
      </p:sp>
    </p:spTree>
    <p:extLst>
      <p:ext uri="{BB962C8B-B14F-4D97-AF65-F5344CB8AC3E}">
        <p14:creationId xmlns:p14="http://schemas.microsoft.com/office/powerpoint/2010/main" val="329248099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FEBDF442-6F8D-4B5A-A87E-0D67F7C802FE}" type="datetimeFigureOut">
              <a:rPr lang="en-US" smtClean="0"/>
              <a:pPr>
                <a:defRPr/>
              </a:pPr>
              <a:t>2/5/2025</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398C67E1-E6E4-4C1D-BC85-3209A2D36EF1}" type="slidenum">
              <a:rPr lang="en-US" altLang="en-US" smtClean="0"/>
              <a:pPr>
                <a:defRPr/>
              </a:pPr>
              <a:t>‹#›</a:t>
            </a:fld>
            <a:endParaRPr lang="en-US" altLang="en-US"/>
          </a:p>
        </p:txBody>
      </p:sp>
    </p:spTree>
    <p:extLst>
      <p:ext uri="{BB962C8B-B14F-4D97-AF65-F5344CB8AC3E}">
        <p14:creationId xmlns:p14="http://schemas.microsoft.com/office/powerpoint/2010/main" val="415587525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D3213E9F-D858-44D9-B83F-0E675F2E0129}" type="datetimeFigureOut">
              <a:rPr lang="en-US" smtClean="0"/>
              <a:pPr>
                <a:defRPr/>
              </a:pPr>
              <a:t>2/5/2025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C6D9274E-37A9-459A-A3CC-71A2AD219D9B}" type="slidenum">
              <a:rPr lang="en-US" altLang="en-US" smtClean="0"/>
              <a:pPr>
                <a:defRPr/>
              </a:pPr>
              <a:t>‹#›</a:t>
            </a:fld>
            <a:endParaRPr lang="en-US" altLang="en-US"/>
          </a:p>
        </p:txBody>
      </p:sp>
    </p:spTree>
    <p:extLst>
      <p:ext uri="{BB962C8B-B14F-4D97-AF65-F5344CB8AC3E}">
        <p14:creationId xmlns:p14="http://schemas.microsoft.com/office/powerpoint/2010/main" val="353993728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3CFB2BD8-B9B7-4E89-B467-05B3CEDCA89D}" type="datetimeFigureOut">
              <a:rPr lang="en-US" smtClean="0"/>
              <a:pPr>
                <a:defRPr/>
              </a:pPr>
              <a:t>2/5/2025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E316CC3-7A17-46E0-B2CE-08B7AE93AC31}" type="slidenum">
              <a:rPr lang="en-US" altLang="en-US" smtClean="0"/>
              <a:pPr>
                <a:defRPr/>
              </a:pPr>
              <a:t>‹#›</a:t>
            </a:fld>
            <a:endParaRPr lang="en-US" altLang="en-US"/>
          </a:p>
        </p:txBody>
      </p:sp>
    </p:spTree>
    <p:extLst>
      <p:ext uri="{BB962C8B-B14F-4D97-AF65-F5344CB8AC3E}">
        <p14:creationId xmlns:p14="http://schemas.microsoft.com/office/powerpoint/2010/main" val="58577464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31D993AC-CD47-418A-801A-3D4A840221DF}" type="datetimeFigureOut">
              <a:rPr lang="en-US" smtClean="0"/>
              <a:pPr>
                <a:defRPr/>
              </a:pPr>
              <a:t>2/5/2025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86C97BD-4B74-4B4C-BF7D-77813C7643F1}" type="slidenum">
              <a:rPr lang="en-US" altLang="en-US" smtClean="0"/>
              <a:pPr>
                <a:defRPr/>
              </a:pPr>
              <a:t>‹#›</a:t>
            </a:fld>
            <a:endParaRPr lang="en-US" altLang="en-US"/>
          </a:p>
        </p:txBody>
      </p:sp>
    </p:spTree>
    <p:extLst>
      <p:ext uri="{BB962C8B-B14F-4D97-AF65-F5344CB8AC3E}">
        <p14:creationId xmlns:p14="http://schemas.microsoft.com/office/powerpoint/2010/main" val="124176482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68E11EA4-414B-496E-8224-09C105A65469}" type="datetimeFigureOut">
              <a:rPr lang="en-US" smtClean="0"/>
              <a:pPr>
                <a:defRPr/>
              </a:pPr>
              <a:t>2/5/2025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CAA5F29-34CC-4FC6-895C-D8C32ED7C042}" type="slidenum">
              <a:rPr lang="en-US" altLang="en-US" smtClean="0"/>
              <a:pPr>
                <a:defRPr/>
              </a:pPr>
              <a:t>‹#›</a:t>
            </a:fld>
            <a:endParaRPr lang="en-US" altLang="en-US"/>
          </a:p>
        </p:txBody>
      </p:sp>
    </p:spTree>
    <p:extLst>
      <p:ext uri="{BB962C8B-B14F-4D97-AF65-F5344CB8AC3E}">
        <p14:creationId xmlns:p14="http://schemas.microsoft.com/office/powerpoint/2010/main" val="14422339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5830888" y="203200"/>
            <a:ext cx="49403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6356350"/>
            <a:ext cx="12192000" cy="50165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6" name="Rectangle 5"/>
          <p:cNvSpPr/>
          <p:nvPr/>
        </p:nvSpPr>
        <p:spPr>
          <a:xfrm>
            <a:off x="0" y="965200"/>
            <a:ext cx="12192000" cy="23812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a:spLocks noChangeArrowheads="1"/>
          </p:cNvSpPr>
          <p:nvPr/>
        </p:nvSpPr>
        <p:spPr bwMode="auto">
          <a:xfrm>
            <a:off x="3575050" y="6054725"/>
            <a:ext cx="7778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defRPr/>
            </a:pPr>
            <a:r>
              <a:rPr lang="en-US" altLang="en-US" sz="1400" b="1" u="sng">
                <a:latin typeface="Times New Roman" panose="02020603050405020304" pitchFamily="18" charset="0"/>
                <a:cs typeface="Times New Roman" panose="02020603050405020304" pitchFamily="18" charset="0"/>
              </a:rPr>
              <a:t>Email: </a:t>
            </a:r>
            <a:r>
              <a:rPr lang="en-US" altLang="en-US" sz="1400" b="1">
                <a:solidFill>
                  <a:srgbClr val="FF0000"/>
                </a:solidFill>
                <a:latin typeface="Times New Roman" panose="02020603050405020304" pitchFamily="18" charset="0"/>
                <a:cs typeface="Times New Roman" panose="02020603050405020304" pitchFamily="18" charset="0"/>
              </a:rPr>
              <a:t>info@deeperlife.nl;  </a:t>
            </a:r>
            <a:r>
              <a:rPr lang="en-US" altLang="en-US" sz="1400" b="1" u="sng">
                <a:latin typeface="Times New Roman" panose="02020603050405020304" pitchFamily="18" charset="0"/>
                <a:cs typeface="Times New Roman" panose="02020603050405020304" pitchFamily="18" charset="0"/>
              </a:rPr>
              <a:t>Websites</a:t>
            </a:r>
            <a:r>
              <a:rPr lang="en-US" altLang="en-US" sz="1400" b="1">
                <a:latin typeface="Times New Roman" panose="02020603050405020304" pitchFamily="18" charset="0"/>
                <a:cs typeface="Times New Roman" panose="02020603050405020304" pitchFamily="18" charset="0"/>
              </a:rPr>
              <a:t>: </a:t>
            </a:r>
            <a:r>
              <a:rPr lang="en-US" altLang="en-US" sz="1400" b="1">
                <a:solidFill>
                  <a:srgbClr val="FF0000"/>
                </a:solidFill>
                <a:latin typeface="Times New Roman" panose="02020603050405020304" pitchFamily="18" charset="0"/>
                <a:cs typeface="Times New Roman" panose="02020603050405020304" pitchFamily="18" charset="0"/>
              </a:rPr>
              <a:t>www.dclm-nl.org;  www.dclm.org</a:t>
            </a:r>
            <a:endParaRPr lang="en-US" altLang="en-US" sz="1400">
              <a:solidFill>
                <a:srgbClr val="FF0000"/>
              </a:solidFill>
            </a:endParaRPr>
          </a:p>
        </p:txBody>
      </p:sp>
      <p:sp>
        <p:nvSpPr>
          <p:cNvPr id="9" name="Rectangle 8"/>
          <p:cNvSpPr/>
          <p:nvPr/>
        </p:nvSpPr>
        <p:spPr>
          <a:xfrm>
            <a:off x="0" y="1243013"/>
            <a:ext cx="12192000" cy="100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0" name="Picture 1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5175" y="90488"/>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Date Placeholder 3"/>
          <p:cNvSpPr>
            <a:spLocks noGrp="1"/>
          </p:cNvSpPr>
          <p:nvPr>
            <p:ph type="dt" sz="half" idx="10"/>
          </p:nvPr>
        </p:nvSpPr>
        <p:spPr/>
        <p:txBody>
          <a:bodyPr/>
          <a:lstStyle>
            <a:lvl1pPr>
              <a:defRPr/>
            </a:lvl1pPr>
          </a:lstStyle>
          <a:p>
            <a:pPr>
              <a:defRPr/>
            </a:pPr>
            <a:fld id="{5F3F4CC0-4873-4233-BDCF-80BEBAD5A084}" type="datetimeFigureOut">
              <a:rPr lang="en-US"/>
              <a:pPr>
                <a:defRPr/>
              </a:pPr>
              <a:t>2/5/2025</a:t>
            </a:fld>
            <a:endParaRPr lang="en-US"/>
          </a:p>
        </p:txBody>
      </p:sp>
      <p:sp>
        <p:nvSpPr>
          <p:cNvPr id="12" name="Footer Placeholder 4"/>
          <p:cNvSpPr>
            <a:spLocks noGrp="1"/>
          </p:cNvSpPr>
          <p:nvPr>
            <p:ph type="ftr" sz="quarter" idx="11"/>
          </p:nvPr>
        </p:nvSpPr>
        <p:spPr/>
        <p:txBody>
          <a:bodyPr/>
          <a:lstStyle>
            <a:lvl1pPr>
              <a:defRPr/>
            </a:lvl1pPr>
          </a:lstStyle>
          <a:p>
            <a:pPr>
              <a:defRPr/>
            </a:pPr>
            <a:endParaRPr lang="en-US"/>
          </a:p>
        </p:txBody>
      </p:sp>
      <p:pic>
        <p:nvPicPr>
          <p:cNvPr id="15" name="Picture 14">
            <a:extLst>
              <a:ext uri="{FF2B5EF4-FFF2-40B4-BE49-F238E27FC236}">
                <a16:creationId xmlns:a16="http://schemas.microsoft.com/office/drawing/2014/main" id="{B3D10086-4EEE-8F41-BC30-9FC6F676107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6057" y="84955"/>
            <a:ext cx="876685" cy="805985"/>
          </a:xfrm>
          <a:prstGeom prst="rect">
            <a:avLst/>
          </a:prstGeom>
        </p:spPr>
      </p:pic>
    </p:spTree>
    <p:extLst>
      <p:ext uri="{BB962C8B-B14F-4D97-AF65-F5344CB8AC3E}">
        <p14:creationId xmlns:p14="http://schemas.microsoft.com/office/powerpoint/2010/main" val="310396641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6597774" y="106363"/>
            <a:ext cx="43227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852488"/>
            <a:ext cx="12192000" cy="1000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0" y="6353175"/>
            <a:ext cx="12192000" cy="50482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7" name="Rectangle 6"/>
          <p:cNvSpPr/>
          <p:nvPr/>
        </p:nvSpPr>
        <p:spPr>
          <a:xfrm>
            <a:off x="0" y="1011238"/>
            <a:ext cx="12192000" cy="10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9" name="Picture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0536" y="0"/>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8200" y="1170135"/>
            <a:ext cx="10515600" cy="593707"/>
          </a:xfrm>
        </p:spPr>
        <p:txBody>
          <a:bodyPr/>
          <a:lstStyle>
            <a:lvl1pPr>
              <a:defRPr sz="3600">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lvl1pPr>
              <a:defRPr sz="3200"/>
            </a:lvl1pPr>
            <a:lvl2pPr>
              <a:defRPr sz="3000"/>
            </a:lvl2pPr>
            <a:lvl3pPr>
              <a:defRPr sz="2800"/>
            </a:lvl3pPr>
            <a:lvl4pPr>
              <a:defRPr sz="26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13">
            <a:extLst>
              <a:ext uri="{FF2B5EF4-FFF2-40B4-BE49-F238E27FC236}">
                <a16:creationId xmlns:a16="http://schemas.microsoft.com/office/drawing/2014/main" id="{75DDF9D7-720F-374E-866B-4B431C46F52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1384" y="1"/>
            <a:ext cx="909185" cy="835864"/>
          </a:xfrm>
          <a:prstGeom prst="rect">
            <a:avLst/>
          </a:prstGeom>
        </p:spPr>
      </p:pic>
    </p:spTree>
    <p:extLst>
      <p:ext uri="{BB962C8B-B14F-4D97-AF65-F5344CB8AC3E}">
        <p14:creationId xmlns:p14="http://schemas.microsoft.com/office/powerpoint/2010/main" val="388223812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0C1BE17-3654-4CE2-B0FD-936A3E10C842}" type="datetimeFigureOut">
              <a:rPr lang="en-US"/>
              <a:pPr>
                <a:defRPr/>
              </a:pPr>
              <a:t>2/5/2025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2E00648-7034-409F-91E6-277EB4E84EE4}" type="slidenum">
              <a:rPr lang="en-US" altLang="en-US"/>
              <a:pPr>
                <a:defRPr/>
              </a:pPr>
              <a:t>‹#›</a:t>
            </a:fld>
            <a:endParaRPr lang="en-US" altLang="en-US"/>
          </a:p>
        </p:txBody>
      </p:sp>
    </p:spTree>
    <p:extLst>
      <p:ext uri="{BB962C8B-B14F-4D97-AF65-F5344CB8AC3E}">
        <p14:creationId xmlns:p14="http://schemas.microsoft.com/office/powerpoint/2010/main" val="175118934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3429E00-4FAD-485A-B6F0-4DA1F0773649}" type="datetimeFigureOut">
              <a:rPr lang="en-US"/>
              <a:pPr>
                <a:defRPr/>
              </a:pPr>
              <a:t>2/5/2025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0EBD59D-F673-42A7-9F88-8CE2949FEF9C}" type="slidenum">
              <a:rPr lang="en-US" altLang="en-US"/>
              <a:pPr>
                <a:defRPr/>
              </a:pPr>
              <a:t>‹#›</a:t>
            </a:fld>
            <a:endParaRPr lang="en-US" altLang="en-US"/>
          </a:p>
        </p:txBody>
      </p:sp>
    </p:spTree>
    <p:extLst>
      <p:ext uri="{BB962C8B-B14F-4D97-AF65-F5344CB8AC3E}">
        <p14:creationId xmlns:p14="http://schemas.microsoft.com/office/powerpoint/2010/main" val="116076631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2E7481DD-64E9-453F-9A18-8E1185034B1B}" type="datetimeFigureOut">
              <a:rPr lang="en-US"/>
              <a:pPr>
                <a:defRPr/>
              </a:pPr>
              <a:t>2/5/2025</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BF1DAE0-A164-4DF5-9795-C6535EAFCE8D}" type="slidenum">
              <a:rPr lang="en-US" altLang="en-US"/>
              <a:pPr>
                <a:defRPr/>
              </a:pPr>
              <a:t>‹#›</a:t>
            </a:fld>
            <a:endParaRPr lang="en-US" altLang="en-US"/>
          </a:p>
        </p:txBody>
      </p:sp>
    </p:spTree>
    <p:extLst>
      <p:ext uri="{BB962C8B-B14F-4D97-AF65-F5344CB8AC3E}">
        <p14:creationId xmlns:p14="http://schemas.microsoft.com/office/powerpoint/2010/main" val="426670435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40DB387-DA01-4626-BC06-C8C73EF51C7F}" type="datetimeFigureOut">
              <a:rPr lang="en-US"/>
              <a:pPr>
                <a:defRPr/>
              </a:pPr>
              <a:t>2/5/2025</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D560632-52BD-4750-9838-DC4D4DBB4FFF}" type="slidenum">
              <a:rPr lang="en-US" altLang="en-US"/>
              <a:pPr>
                <a:defRPr/>
              </a:pPr>
              <a:t>‹#›</a:t>
            </a:fld>
            <a:endParaRPr lang="en-US" altLang="en-US"/>
          </a:p>
        </p:txBody>
      </p:sp>
    </p:spTree>
    <p:extLst>
      <p:ext uri="{BB962C8B-B14F-4D97-AF65-F5344CB8AC3E}">
        <p14:creationId xmlns:p14="http://schemas.microsoft.com/office/powerpoint/2010/main" val="140941513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EBDF442-6F8D-4B5A-A87E-0D67F7C802FE}" type="datetimeFigureOut">
              <a:rPr lang="en-US"/>
              <a:pPr>
                <a:defRPr/>
              </a:pPr>
              <a:t>2/5/2025</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98C67E1-E6E4-4C1D-BC85-3209A2D36EF1}" type="slidenum">
              <a:rPr lang="en-US" altLang="en-US"/>
              <a:pPr>
                <a:defRPr/>
              </a:pPr>
              <a:t>‹#›</a:t>
            </a:fld>
            <a:endParaRPr lang="en-US" altLang="en-US"/>
          </a:p>
        </p:txBody>
      </p:sp>
    </p:spTree>
    <p:extLst>
      <p:ext uri="{BB962C8B-B14F-4D97-AF65-F5344CB8AC3E}">
        <p14:creationId xmlns:p14="http://schemas.microsoft.com/office/powerpoint/2010/main" val="429491162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3213E9F-D858-44D9-B83F-0E675F2E0129}" type="datetimeFigureOut">
              <a:rPr lang="en-US"/>
              <a:pPr>
                <a:defRPr/>
              </a:pPr>
              <a:t>2/5/2025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6D9274E-37A9-459A-A3CC-71A2AD219D9B}" type="slidenum">
              <a:rPr lang="en-US" altLang="en-US"/>
              <a:pPr>
                <a:defRPr/>
              </a:pPr>
              <a:t>‹#›</a:t>
            </a:fld>
            <a:endParaRPr lang="en-US" altLang="en-US"/>
          </a:p>
        </p:txBody>
      </p:sp>
    </p:spTree>
    <p:extLst>
      <p:ext uri="{BB962C8B-B14F-4D97-AF65-F5344CB8AC3E}">
        <p14:creationId xmlns:p14="http://schemas.microsoft.com/office/powerpoint/2010/main" val="284516721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CFB2BD8-B9B7-4E89-B467-05B3CEDCA89D}" type="datetimeFigureOut">
              <a:rPr lang="en-US"/>
              <a:pPr>
                <a:defRPr/>
              </a:pPr>
              <a:t>2/5/2025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E316CC3-7A17-46E0-B2CE-08B7AE93AC31}" type="slidenum">
              <a:rPr lang="en-US" altLang="en-US"/>
              <a:pPr>
                <a:defRPr/>
              </a:pPr>
              <a:t>‹#›</a:t>
            </a:fld>
            <a:endParaRPr lang="en-US" altLang="en-US"/>
          </a:p>
        </p:txBody>
      </p:sp>
    </p:spTree>
    <p:extLst>
      <p:ext uri="{BB962C8B-B14F-4D97-AF65-F5344CB8AC3E}">
        <p14:creationId xmlns:p14="http://schemas.microsoft.com/office/powerpoint/2010/main" val="222934136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1D993AC-CD47-418A-801A-3D4A840221DF}" type="datetimeFigureOut">
              <a:rPr lang="en-US"/>
              <a:pPr>
                <a:defRPr/>
              </a:pPr>
              <a:t>2/5/2025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86C97BD-4B74-4B4C-BF7D-77813C7643F1}" type="slidenum">
              <a:rPr lang="en-US" altLang="en-US"/>
              <a:pPr>
                <a:defRPr/>
              </a:pPr>
              <a:t>‹#›</a:t>
            </a:fld>
            <a:endParaRPr lang="en-US" altLang="en-US"/>
          </a:p>
        </p:txBody>
      </p:sp>
    </p:spTree>
    <p:extLst>
      <p:ext uri="{BB962C8B-B14F-4D97-AF65-F5344CB8AC3E}">
        <p14:creationId xmlns:p14="http://schemas.microsoft.com/office/powerpoint/2010/main" val="213614317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8E11EA4-414B-496E-8224-09C105A65469}" type="datetimeFigureOut">
              <a:rPr lang="en-US"/>
              <a:pPr>
                <a:defRPr/>
              </a:pPr>
              <a:t>2/5/2025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CAA5F29-34CC-4FC6-895C-D8C32ED7C042}" type="slidenum">
              <a:rPr lang="en-US" altLang="en-US"/>
              <a:pPr>
                <a:defRPr/>
              </a:pPr>
              <a:t>‹#›</a:t>
            </a:fld>
            <a:endParaRPr lang="en-US" altLang="en-US"/>
          </a:p>
        </p:txBody>
      </p:sp>
    </p:spTree>
    <p:extLst>
      <p:ext uri="{BB962C8B-B14F-4D97-AF65-F5344CB8AC3E}">
        <p14:creationId xmlns:p14="http://schemas.microsoft.com/office/powerpoint/2010/main" val="298338355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01FBD-055E-BAD8-34B7-90DD66AE1D54}"/>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NL"/>
          </a:p>
        </p:txBody>
      </p:sp>
      <p:sp>
        <p:nvSpPr>
          <p:cNvPr id="3" name="Subtitle 2">
            <a:extLst>
              <a:ext uri="{FF2B5EF4-FFF2-40B4-BE49-F238E27FC236}">
                <a16:creationId xmlns:a16="http://schemas.microsoft.com/office/drawing/2014/main" id="{983F91C0-7708-0751-A740-A89A43B741D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NL"/>
          </a:p>
        </p:txBody>
      </p:sp>
      <p:sp>
        <p:nvSpPr>
          <p:cNvPr id="4" name="Date Placeholder 3">
            <a:extLst>
              <a:ext uri="{FF2B5EF4-FFF2-40B4-BE49-F238E27FC236}">
                <a16:creationId xmlns:a16="http://schemas.microsoft.com/office/drawing/2014/main" id="{9DF61839-8268-7BB3-F514-538C382BAC5B}"/>
              </a:ext>
            </a:extLst>
          </p:cNvPr>
          <p:cNvSpPr>
            <a:spLocks noGrp="1"/>
          </p:cNvSpPr>
          <p:nvPr>
            <p:ph type="dt" sz="half" idx="10"/>
          </p:nvPr>
        </p:nvSpPr>
        <p:spPr/>
        <p:txBody>
          <a:bodyPr/>
          <a:lstStyle/>
          <a:p>
            <a:fld id="{D42AA53C-0CEE-458C-8C67-F9CDB65070F8}" type="datetimeFigureOut">
              <a:rPr lang="en-NL" smtClean="0"/>
              <a:t>02/05/2025</a:t>
            </a:fld>
            <a:endParaRPr lang="en-NL"/>
          </a:p>
        </p:txBody>
      </p:sp>
      <p:sp>
        <p:nvSpPr>
          <p:cNvPr id="5" name="Footer Placeholder 4">
            <a:extLst>
              <a:ext uri="{FF2B5EF4-FFF2-40B4-BE49-F238E27FC236}">
                <a16:creationId xmlns:a16="http://schemas.microsoft.com/office/drawing/2014/main" id="{E2F49237-7AE9-5E3F-0936-3CEFCC14FD0D}"/>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33AFF4CF-369C-068E-B2BC-72F2247A31BA}"/>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177535624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CE5FB-341F-5AD5-5419-455847A99C23}"/>
              </a:ext>
            </a:extLst>
          </p:cNvPr>
          <p:cNvSpPr>
            <a:spLocks noGrp="1"/>
          </p:cNvSpPr>
          <p:nvPr>
            <p:ph type="title"/>
          </p:nvPr>
        </p:nvSpPr>
        <p:spPr/>
        <p:txBody>
          <a:bodyPr/>
          <a:lstStyle/>
          <a:p>
            <a:r>
              <a:rPr lang="en-GB"/>
              <a:t>Click to edit Master title style</a:t>
            </a:r>
            <a:endParaRPr lang="en-NL"/>
          </a:p>
        </p:txBody>
      </p:sp>
      <p:sp>
        <p:nvSpPr>
          <p:cNvPr id="3" name="Content Placeholder 2">
            <a:extLst>
              <a:ext uri="{FF2B5EF4-FFF2-40B4-BE49-F238E27FC236}">
                <a16:creationId xmlns:a16="http://schemas.microsoft.com/office/drawing/2014/main" id="{5634E920-544C-4E14-8977-52B15E4F76C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273B38C9-5F83-909A-EDE1-E734326985FF}"/>
              </a:ext>
            </a:extLst>
          </p:cNvPr>
          <p:cNvSpPr>
            <a:spLocks noGrp="1"/>
          </p:cNvSpPr>
          <p:nvPr>
            <p:ph type="dt" sz="half" idx="10"/>
          </p:nvPr>
        </p:nvSpPr>
        <p:spPr/>
        <p:txBody>
          <a:bodyPr/>
          <a:lstStyle/>
          <a:p>
            <a:fld id="{D42AA53C-0CEE-458C-8C67-F9CDB65070F8}" type="datetimeFigureOut">
              <a:rPr lang="en-NL" smtClean="0"/>
              <a:t>02/05/2025</a:t>
            </a:fld>
            <a:endParaRPr lang="en-NL"/>
          </a:p>
        </p:txBody>
      </p:sp>
      <p:sp>
        <p:nvSpPr>
          <p:cNvPr id="5" name="Footer Placeholder 4">
            <a:extLst>
              <a:ext uri="{FF2B5EF4-FFF2-40B4-BE49-F238E27FC236}">
                <a16:creationId xmlns:a16="http://schemas.microsoft.com/office/drawing/2014/main" id="{8DE72828-191A-7692-E2D7-CF05C0D61D9F}"/>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B9F22446-829E-ABC7-60C7-46855447D6E9}"/>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39051575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26C3FB-4FE0-C1F6-A6A3-8144BAC3CB3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NL"/>
          </a:p>
        </p:txBody>
      </p:sp>
      <p:sp>
        <p:nvSpPr>
          <p:cNvPr id="3" name="Text Placeholder 2">
            <a:extLst>
              <a:ext uri="{FF2B5EF4-FFF2-40B4-BE49-F238E27FC236}">
                <a16:creationId xmlns:a16="http://schemas.microsoft.com/office/drawing/2014/main" id="{1F766290-8881-5E2A-A101-194FAFB8C2F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42AA6A83-9DF1-3A1A-A315-DB53D3260F20}"/>
              </a:ext>
            </a:extLst>
          </p:cNvPr>
          <p:cNvSpPr>
            <a:spLocks noGrp="1"/>
          </p:cNvSpPr>
          <p:nvPr>
            <p:ph type="dt" sz="half" idx="10"/>
          </p:nvPr>
        </p:nvSpPr>
        <p:spPr/>
        <p:txBody>
          <a:bodyPr/>
          <a:lstStyle/>
          <a:p>
            <a:fld id="{D42AA53C-0CEE-458C-8C67-F9CDB65070F8}" type="datetimeFigureOut">
              <a:rPr lang="en-NL" smtClean="0"/>
              <a:t>02/05/2025</a:t>
            </a:fld>
            <a:endParaRPr lang="en-NL"/>
          </a:p>
        </p:txBody>
      </p:sp>
      <p:sp>
        <p:nvSpPr>
          <p:cNvPr id="5" name="Footer Placeholder 4">
            <a:extLst>
              <a:ext uri="{FF2B5EF4-FFF2-40B4-BE49-F238E27FC236}">
                <a16:creationId xmlns:a16="http://schemas.microsoft.com/office/drawing/2014/main" id="{77419B94-3A32-A26B-8A36-11AB385C70F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FAC36664-D092-0804-38D3-C4A74365FDAA}"/>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81552248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EF054-2B43-D038-A3CF-8B99E6543C89}"/>
              </a:ext>
            </a:extLst>
          </p:cNvPr>
          <p:cNvSpPr>
            <a:spLocks noGrp="1"/>
          </p:cNvSpPr>
          <p:nvPr>
            <p:ph type="title"/>
          </p:nvPr>
        </p:nvSpPr>
        <p:spPr/>
        <p:txBody>
          <a:bodyPr/>
          <a:lstStyle/>
          <a:p>
            <a:r>
              <a:rPr lang="en-GB"/>
              <a:t>Click to edit Master title style</a:t>
            </a:r>
            <a:endParaRPr lang="en-NL"/>
          </a:p>
        </p:txBody>
      </p:sp>
      <p:sp>
        <p:nvSpPr>
          <p:cNvPr id="3" name="Content Placeholder 2">
            <a:extLst>
              <a:ext uri="{FF2B5EF4-FFF2-40B4-BE49-F238E27FC236}">
                <a16:creationId xmlns:a16="http://schemas.microsoft.com/office/drawing/2014/main" id="{4CEAF57C-50D1-D3E9-8567-E6364839B973}"/>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Content Placeholder 3">
            <a:extLst>
              <a:ext uri="{FF2B5EF4-FFF2-40B4-BE49-F238E27FC236}">
                <a16:creationId xmlns:a16="http://schemas.microsoft.com/office/drawing/2014/main" id="{6BC6D1CA-3C14-E63B-CA0B-2B008CA0EEAD}"/>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5" name="Date Placeholder 4">
            <a:extLst>
              <a:ext uri="{FF2B5EF4-FFF2-40B4-BE49-F238E27FC236}">
                <a16:creationId xmlns:a16="http://schemas.microsoft.com/office/drawing/2014/main" id="{BAB6E151-B8A2-22F0-63F8-30F5C8E2711C}"/>
              </a:ext>
            </a:extLst>
          </p:cNvPr>
          <p:cNvSpPr>
            <a:spLocks noGrp="1"/>
          </p:cNvSpPr>
          <p:nvPr>
            <p:ph type="dt" sz="half" idx="10"/>
          </p:nvPr>
        </p:nvSpPr>
        <p:spPr/>
        <p:txBody>
          <a:bodyPr/>
          <a:lstStyle/>
          <a:p>
            <a:fld id="{D42AA53C-0CEE-458C-8C67-F9CDB65070F8}" type="datetimeFigureOut">
              <a:rPr lang="en-NL" smtClean="0"/>
              <a:t>02/05/2025</a:t>
            </a:fld>
            <a:endParaRPr lang="en-NL"/>
          </a:p>
        </p:txBody>
      </p:sp>
      <p:sp>
        <p:nvSpPr>
          <p:cNvPr id="6" name="Footer Placeholder 5">
            <a:extLst>
              <a:ext uri="{FF2B5EF4-FFF2-40B4-BE49-F238E27FC236}">
                <a16:creationId xmlns:a16="http://schemas.microsoft.com/office/drawing/2014/main" id="{4F1D567C-D362-0BF6-EAA4-2EAD5CD460A0}"/>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8E2464DD-6EF9-1A19-53F8-938E314C163B}"/>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310325473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B2189-DCA6-B8EF-279A-495226CB904E}"/>
              </a:ext>
            </a:extLst>
          </p:cNvPr>
          <p:cNvSpPr>
            <a:spLocks noGrp="1"/>
          </p:cNvSpPr>
          <p:nvPr>
            <p:ph type="title"/>
          </p:nvPr>
        </p:nvSpPr>
        <p:spPr>
          <a:xfrm>
            <a:off x="839788" y="365125"/>
            <a:ext cx="10515600" cy="1325563"/>
          </a:xfrm>
        </p:spPr>
        <p:txBody>
          <a:bodyPr/>
          <a:lstStyle/>
          <a:p>
            <a:r>
              <a:rPr lang="en-GB"/>
              <a:t>Click to edit Master title style</a:t>
            </a:r>
            <a:endParaRPr lang="en-NL"/>
          </a:p>
        </p:txBody>
      </p:sp>
      <p:sp>
        <p:nvSpPr>
          <p:cNvPr id="3" name="Text Placeholder 2">
            <a:extLst>
              <a:ext uri="{FF2B5EF4-FFF2-40B4-BE49-F238E27FC236}">
                <a16:creationId xmlns:a16="http://schemas.microsoft.com/office/drawing/2014/main" id="{1242D7BD-2E8D-65E7-280E-E9240EDB516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EABF84BC-EE69-F0F6-546F-95B9EBD1C679}"/>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5" name="Text Placeholder 4">
            <a:extLst>
              <a:ext uri="{FF2B5EF4-FFF2-40B4-BE49-F238E27FC236}">
                <a16:creationId xmlns:a16="http://schemas.microsoft.com/office/drawing/2014/main" id="{9F6E91EC-2618-CE61-0622-E25ED7D76F2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018660A5-8998-37D5-8506-95CA04E6CADF}"/>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7" name="Date Placeholder 6">
            <a:extLst>
              <a:ext uri="{FF2B5EF4-FFF2-40B4-BE49-F238E27FC236}">
                <a16:creationId xmlns:a16="http://schemas.microsoft.com/office/drawing/2014/main" id="{9A9E748C-8F83-6D37-07AA-2DFE9E22B356}"/>
              </a:ext>
            </a:extLst>
          </p:cNvPr>
          <p:cNvSpPr>
            <a:spLocks noGrp="1"/>
          </p:cNvSpPr>
          <p:nvPr>
            <p:ph type="dt" sz="half" idx="10"/>
          </p:nvPr>
        </p:nvSpPr>
        <p:spPr/>
        <p:txBody>
          <a:bodyPr/>
          <a:lstStyle/>
          <a:p>
            <a:fld id="{D42AA53C-0CEE-458C-8C67-F9CDB65070F8}" type="datetimeFigureOut">
              <a:rPr lang="en-NL" smtClean="0"/>
              <a:t>02/05/2025</a:t>
            </a:fld>
            <a:endParaRPr lang="en-NL"/>
          </a:p>
        </p:txBody>
      </p:sp>
      <p:sp>
        <p:nvSpPr>
          <p:cNvPr id="8" name="Footer Placeholder 7">
            <a:extLst>
              <a:ext uri="{FF2B5EF4-FFF2-40B4-BE49-F238E27FC236}">
                <a16:creationId xmlns:a16="http://schemas.microsoft.com/office/drawing/2014/main" id="{DB3311DC-6DB9-6EA0-AF98-56F504EF3E04}"/>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C0BDADA5-9981-D413-507F-90BD774BFF47}"/>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386863819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65D77-2D22-FDF4-1DB5-4639BB11C9A6}"/>
              </a:ext>
            </a:extLst>
          </p:cNvPr>
          <p:cNvSpPr>
            <a:spLocks noGrp="1"/>
          </p:cNvSpPr>
          <p:nvPr>
            <p:ph type="title"/>
          </p:nvPr>
        </p:nvSpPr>
        <p:spPr/>
        <p:txBody>
          <a:bodyPr/>
          <a:lstStyle/>
          <a:p>
            <a:r>
              <a:rPr lang="en-GB"/>
              <a:t>Click to edit Master title style</a:t>
            </a:r>
            <a:endParaRPr lang="en-NL"/>
          </a:p>
        </p:txBody>
      </p:sp>
      <p:sp>
        <p:nvSpPr>
          <p:cNvPr id="3" name="Date Placeholder 2">
            <a:extLst>
              <a:ext uri="{FF2B5EF4-FFF2-40B4-BE49-F238E27FC236}">
                <a16:creationId xmlns:a16="http://schemas.microsoft.com/office/drawing/2014/main" id="{A4DDD96D-4948-4130-8173-DD93152EF33C}"/>
              </a:ext>
            </a:extLst>
          </p:cNvPr>
          <p:cNvSpPr>
            <a:spLocks noGrp="1"/>
          </p:cNvSpPr>
          <p:nvPr>
            <p:ph type="dt" sz="half" idx="10"/>
          </p:nvPr>
        </p:nvSpPr>
        <p:spPr/>
        <p:txBody>
          <a:bodyPr/>
          <a:lstStyle/>
          <a:p>
            <a:fld id="{D42AA53C-0CEE-458C-8C67-F9CDB65070F8}" type="datetimeFigureOut">
              <a:rPr lang="en-NL" smtClean="0"/>
              <a:t>02/05/2025</a:t>
            </a:fld>
            <a:endParaRPr lang="en-NL"/>
          </a:p>
        </p:txBody>
      </p:sp>
      <p:sp>
        <p:nvSpPr>
          <p:cNvPr id="4" name="Footer Placeholder 3">
            <a:extLst>
              <a:ext uri="{FF2B5EF4-FFF2-40B4-BE49-F238E27FC236}">
                <a16:creationId xmlns:a16="http://schemas.microsoft.com/office/drawing/2014/main" id="{C786A11E-D578-6A22-ABE4-E412E15688C9}"/>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D773F6D9-DE02-8714-5829-B4B73D79277F}"/>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290427545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A944180-DB9A-0A48-ACD0-4F466F4D40CD}"/>
              </a:ext>
            </a:extLst>
          </p:cNvPr>
          <p:cNvSpPr>
            <a:spLocks noGrp="1"/>
          </p:cNvSpPr>
          <p:nvPr>
            <p:ph type="dt" sz="half" idx="10"/>
          </p:nvPr>
        </p:nvSpPr>
        <p:spPr/>
        <p:txBody>
          <a:bodyPr/>
          <a:lstStyle/>
          <a:p>
            <a:fld id="{D42AA53C-0CEE-458C-8C67-F9CDB65070F8}" type="datetimeFigureOut">
              <a:rPr lang="en-NL" smtClean="0"/>
              <a:t>02/05/2025</a:t>
            </a:fld>
            <a:endParaRPr lang="en-NL"/>
          </a:p>
        </p:txBody>
      </p:sp>
      <p:sp>
        <p:nvSpPr>
          <p:cNvPr id="3" name="Footer Placeholder 2">
            <a:extLst>
              <a:ext uri="{FF2B5EF4-FFF2-40B4-BE49-F238E27FC236}">
                <a16:creationId xmlns:a16="http://schemas.microsoft.com/office/drawing/2014/main" id="{5A3C7EBE-F046-6496-5A02-738F99E2276C}"/>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2F4A4F44-3C6C-65C3-575A-171AAC4D26CA}"/>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13114716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63D93-D7C7-0690-10C6-EFDC070787C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NL"/>
          </a:p>
        </p:txBody>
      </p:sp>
      <p:sp>
        <p:nvSpPr>
          <p:cNvPr id="3" name="Content Placeholder 2">
            <a:extLst>
              <a:ext uri="{FF2B5EF4-FFF2-40B4-BE49-F238E27FC236}">
                <a16:creationId xmlns:a16="http://schemas.microsoft.com/office/drawing/2014/main" id="{3820F57C-A87D-7481-0A7B-F7B9D76FDDE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Text Placeholder 3">
            <a:extLst>
              <a:ext uri="{FF2B5EF4-FFF2-40B4-BE49-F238E27FC236}">
                <a16:creationId xmlns:a16="http://schemas.microsoft.com/office/drawing/2014/main" id="{289D1D77-F661-A8F4-A0BA-FAEC98DA6D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BDF3E06-4FE9-EA54-315A-93FC46FB4F01}"/>
              </a:ext>
            </a:extLst>
          </p:cNvPr>
          <p:cNvSpPr>
            <a:spLocks noGrp="1"/>
          </p:cNvSpPr>
          <p:nvPr>
            <p:ph type="dt" sz="half" idx="10"/>
          </p:nvPr>
        </p:nvSpPr>
        <p:spPr/>
        <p:txBody>
          <a:bodyPr/>
          <a:lstStyle/>
          <a:p>
            <a:fld id="{D42AA53C-0CEE-458C-8C67-F9CDB65070F8}" type="datetimeFigureOut">
              <a:rPr lang="en-NL" smtClean="0"/>
              <a:t>02/05/2025</a:t>
            </a:fld>
            <a:endParaRPr lang="en-NL"/>
          </a:p>
        </p:txBody>
      </p:sp>
      <p:sp>
        <p:nvSpPr>
          <p:cNvPr id="6" name="Footer Placeholder 5">
            <a:extLst>
              <a:ext uri="{FF2B5EF4-FFF2-40B4-BE49-F238E27FC236}">
                <a16:creationId xmlns:a16="http://schemas.microsoft.com/office/drawing/2014/main" id="{7C83C716-6DB2-E30B-5A9C-A22021E6DFE4}"/>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9A1881DE-5C33-E9C3-7E7C-4FC700CF233C}"/>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147781156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B2D6E-5B61-2C6C-8F31-E1949651177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NL"/>
          </a:p>
        </p:txBody>
      </p:sp>
      <p:sp>
        <p:nvSpPr>
          <p:cNvPr id="3" name="Picture Placeholder 2">
            <a:extLst>
              <a:ext uri="{FF2B5EF4-FFF2-40B4-BE49-F238E27FC236}">
                <a16:creationId xmlns:a16="http://schemas.microsoft.com/office/drawing/2014/main" id="{68CE0036-92EC-3768-E21F-3BA12A68E2B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731754A0-62FD-B9C3-1B8B-56DEE72B70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28D4325-59CF-8665-06FE-2F008350CB88}"/>
              </a:ext>
            </a:extLst>
          </p:cNvPr>
          <p:cNvSpPr>
            <a:spLocks noGrp="1"/>
          </p:cNvSpPr>
          <p:nvPr>
            <p:ph type="dt" sz="half" idx="10"/>
          </p:nvPr>
        </p:nvSpPr>
        <p:spPr/>
        <p:txBody>
          <a:bodyPr/>
          <a:lstStyle/>
          <a:p>
            <a:fld id="{D42AA53C-0CEE-458C-8C67-F9CDB65070F8}" type="datetimeFigureOut">
              <a:rPr lang="en-NL" smtClean="0"/>
              <a:t>02/05/2025</a:t>
            </a:fld>
            <a:endParaRPr lang="en-NL"/>
          </a:p>
        </p:txBody>
      </p:sp>
      <p:sp>
        <p:nvSpPr>
          <p:cNvPr id="6" name="Footer Placeholder 5">
            <a:extLst>
              <a:ext uri="{FF2B5EF4-FFF2-40B4-BE49-F238E27FC236}">
                <a16:creationId xmlns:a16="http://schemas.microsoft.com/office/drawing/2014/main" id="{7F1FAA65-3CFA-429E-01C5-BAB3F9088634}"/>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CC0C4E08-62DD-7839-CB7D-93B3EF71E231}"/>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261755586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04DF5-4936-56D0-6447-FA22AE6F6A2F}"/>
              </a:ext>
            </a:extLst>
          </p:cNvPr>
          <p:cNvSpPr>
            <a:spLocks noGrp="1"/>
          </p:cNvSpPr>
          <p:nvPr>
            <p:ph type="title"/>
          </p:nvPr>
        </p:nvSpPr>
        <p:spPr/>
        <p:txBody>
          <a:bodyPr/>
          <a:lstStyle/>
          <a:p>
            <a:r>
              <a:rPr lang="en-GB"/>
              <a:t>Click to edit Master title style</a:t>
            </a:r>
            <a:endParaRPr lang="en-NL"/>
          </a:p>
        </p:txBody>
      </p:sp>
      <p:sp>
        <p:nvSpPr>
          <p:cNvPr id="3" name="Vertical Text Placeholder 2">
            <a:extLst>
              <a:ext uri="{FF2B5EF4-FFF2-40B4-BE49-F238E27FC236}">
                <a16:creationId xmlns:a16="http://schemas.microsoft.com/office/drawing/2014/main" id="{BEC8B0B6-83A6-BB01-D999-5187F54B02E1}"/>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32B41768-0FD2-9284-1394-2F391BDD51B2}"/>
              </a:ext>
            </a:extLst>
          </p:cNvPr>
          <p:cNvSpPr>
            <a:spLocks noGrp="1"/>
          </p:cNvSpPr>
          <p:nvPr>
            <p:ph type="dt" sz="half" idx="10"/>
          </p:nvPr>
        </p:nvSpPr>
        <p:spPr/>
        <p:txBody>
          <a:bodyPr/>
          <a:lstStyle/>
          <a:p>
            <a:fld id="{D42AA53C-0CEE-458C-8C67-F9CDB65070F8}" type="datetimeFigureOut">
              <a:rPr lang="en-NL" smtClean="0"/>
              <a:t>02/05/2025</a:t>
            </a:fld>
            <a:endParaRPr lang="en-NL"/>
          </a:p>
        </p:txBody>
      </p:sp>
      <p:sp>
        <p:nvSpPr>
          <p:cNvPr id="5" name="Footer Placeholder 4">
            <a:extLst>
              <a:ext uri="{FF2B5EF4-FFF2-40B4-BE49-F238E27FC236}">
                <a16:creationId xmlns:a16="http://schemas.microsoft.com/office/drawing/2014/main" id="{57F9D965-4EBE-1CF9-2065-92496CE64BD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3F01F1CB-B699-DAED-E055-6EDE72BA37EB}"/>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70377274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3B03AB1-B811-8804-AE93-E91FBD5C3D1E}"/>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NL"/>
          </a:p>
        </p:txBody>
      </p:sp>
      <p:sp>
        <p:nvSpPr>
          <p:cNvPr id="3" name="Vertical Text Placeholder 2">
            <a:extLst>
              <a:ext uri="{FF2B5EF4-FFF2-40B4-BE49-F238E27FC236}">
                <a16:creationId xmlns:a16="http://schemas.microsoft.com/office/drawing/2014/main" id="{47C9E000-504E-E585-B9B8-5309E5DBB29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70D294AB-FBE8-FEDD-1759-EACB1426D0A7}"/>
              </a:ext>
            </a:extLst>
          </p:cNvPr>
          <p:cNvSpPr>
            <a:spLocks noGrp="1"/>
          </p:cNvSpPr>
          <p:nvPr>
            <p:ph type="dt" sz="half" idx="10"/>
          </p:nvPr>
        </p:nvSpPr>
        <p:spPr/>
        <p:txBody>
          <a:bodyPr/>
          <a:lstStyle/>
          <a:p>
            <a:fld id="{D42AA53C-0CEE-458C-8C67-F9CDB65070F8}" type="datetimeFigureOut">
              <a:rPr lang="en-NL" smtClean="0"/>
              <a:t>02/05/2025</a:t>
            </a:fld>
            <a:endParaRPr lang="en-NL"/>
          </a:p>
        </p:txBody>
      </p:sp>
      <p:sp>
        <p:nvSpPr>
          <p:cNvPr id="5" name="Footer Placeholder 4">
            <a:extLst>
              <a:ext uri="{FF2B5EF4-FFF2-40B4-BE49-F238E27FC236}">
                <a16:creationId xmlns:a16="http://schemas.microsoft.com/office/drawing/2014/main" id="{0BF6F155-EE81-8F03-0768-1B77D8338781}"/>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C57358DD-9209-9F8A-646C-5403E397217E}"/>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250406168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05/02/2025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1003326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05/02/2025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74221965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05/02/2025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26193291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05/02/2025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31430414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05/02/2025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3216574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05/02/2025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71756397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05/02/2025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75877769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05/02/2025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178066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05/02/2025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14053759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05/02/2025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41612342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05/02/2025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33794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2AA8B3-41F2-D214-9BB4-40394F3012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46E8D1-AF22-B895-2E34-123C45955F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A5D030-457B-1ABB-75B9-0015CD044E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05/02/2025</a:t>
            </a:fld>
            <a:endParaRPr lang="en-GB"/>
          </a:p>
        </p:txBody>
      </p:sp>
      <p:sp>
        <p:nvSpPr>
          <p:cNvPr id="5" name="Footer Placeholder 4">
            <a:extLst>
              <a:ext uri="{FF2B5EF4-FFF2-40B4-BE49-F238E27FC236}">
                <a16:creationId xmlns:a16="http://schemas.microsoft.com/office/drawing/2014/main" id="{C73B6003-8A87-E758-DCEB-413B5A4B78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F28D8A7-5D56-33D1-605B-60003202E8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526477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732A32-F83C-480C-A51D-C8B234617D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14AB6A7B-0486-4842-B37C-164831CA85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4B878EED-A23E-4262-BD86-C799D9453E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56198B3-0D6E-4252-8F13-EBA5E38C4A14}" type="datetimeFigureOut">
              <a:rPr lang="en-US" smtClean="0">
                <a:solidFill>
                  <a:prstClr val="black">
                    <a:tint val="75000"/>
                  </a:prstClr>
                </a:solidFill>
              </a:rPr>
              <a:pPr>
                <a:defRPr/>
              </a:pPr>
              <a:t>2/5/2025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4077FD2-A0A6-4AE1-96B8-B285B3844F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F191E5D-620E-443B-A973-3879CA411B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defRPr/>
            </a:pPr>
            <a:fld id="{01ECCC50-6ECB-4036-B3F6-CE2D987CB40B}" type="slidenum">
              <a:rPr lang="en-US" altLang="en-US" smtClean="0"/>
              <a:pPr fontAlgn="base">
                <a:spcBef>
                  <a:spcPct val="0"/>
                </a:spcBef>
                <a:spcAft>
                  <a:spcPct val="0"/>
                </a:spcAft>
                <a:defRPr/>
              </a:pPr>
              <a:t>‹#›</a:t>
            </a:fld>
            <a:endParaRPr lang="en-US" altLang="en-US"/>
          </a:p>
        </p:txBody>
      </p:sp>
    </p:spTree>
    <p:extLst>
      <p:ext uri="{BB962C8B-B14F-4D97-AF65-F5344CB8AC3E}">
        <p14:creationId xmlns:p14="http://schemas.microsoft.com/office/powerpoint/2010/main" val="12763675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FD3D1-824F-4672-86B1-17B6859C15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BEBD78E1-9539-4295-8449-C690A22268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893DF714-A49C-4197-8488-E24C65DE42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118124-9824-47CA-BA84-88E8E5B41D69}" type="datetimeFigureOut">
              <a:rPr lang="en-NL" smtClean="0"/>
              <a:t>02/05/2025</a:t>
            </a:fld>
            <a:endParaRPr lang="en-NL"/>
          </a:p>
        </p:txBody>
      </p:sp>
      <p:sp>
        <p:nvSpPr>
          <p:cNvPr id="5" name="Footer Placeholder 4">
            <a:extLst>
              <a:ext uri="{FF2B5EF4-FFF2-40B4-BE49-F238E27FC236}">
                <a16:creationId xmlns:a16="http://schemas.microsoft.com/office/drawing/2014/main" id="{2A88E2C4-1807-4A24-B8D4-E1CAA84B90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L"/>
          </a:p>
        </p:txBody>
      </p:sp>
      <p:sp>
        <p:nvSpPr>
          <p:cNvPr id="6" name="Slide Number Placeholder 5">
            <a:extLst>
              <a:ext uri="{FF2B5EF4-FFF2-40B4-BE49-F238E27FC236}">
                <a16:creationId xmlns:a16="http://schemas.microsoft.com/office/drawing/2014/main" id="{CB099D44-B165-4843-874D-8924B5D5F5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05241A-55A2-4AE4-A772-148ECDC02327}" type="slidenum">
              <a:rPr lang="en-NL" smtClean="0"/>
              <a:t>‹#›</a:t>
            </a:fld>
            <a:endParaRPr lang="en-NL"/>
          </a:p>
        </p:txBody>
      </p:sp>
    </p:spTree>
    <p:extLst>
      <p:ext uri="{BB962C8B-B14F-4D97-AF65-F5344CB8AC3E}">
        <p14:creationId xmlns:p14="http://schemas.microsoft.com/office/powerpoint/2010/main" val="36229104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4182" y="242328"/>
            <a:ext cx="9975273" cy="100852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54182" y="1411942"/>
            <a:ext cx="9975273" cy="399349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54182" y="5608546"/>
            <a:ext cx="2586182" cy="322169"/>
          </a:xfrm>
          <a:prstGeom prst="rect">
            <a:avLst/>
          </a:prstGeom>
        </p:spPr>
        <p:txBody>
          <a:bodyPr vert="horz" lIns="91440" tIns="45720" rIns="91440" bIns="45720" rtlCol="0" anchor="ctr"/>
          <a:lstStyle>
            <a:lvl1pPr algn="l">
              <a:defRPr sz="1454">
                <a:solidFill>
                  <a:schemeClr val="tx1">
                    <a:tint val="75000"/>
                  </a:schemeClr>
                </a:solidFill>
              </a:defRPr>
            </a:lvl1pPr>
          </a:lstStyle>
          <a:p>
            <a:fld id="{1D8BD707-D9CF-40AE-B4C6-C98DA3205C09}" type="datetimeFigureOut">
              <a:rPr lang="en-US" smtClean="0"/>
              <a:pPr/>
              <a:t>2/5/2025</a:t>
            </a:fld>
            <a:endParaRPr lang="en-US"/>
          </a:p>
        </p:txBody>
      </p:sp>
      <p:sp>
        <p:nvSpPr>
          <p:cNvPr id="5" name="Footer Placeholder 4"/>
          <p:cNvSpPr>
            <a:spLocks noGrp="1"/>
          </p:cNvSpPr>
          <p:nvPr>
            <p:ph type="ftr" sz="quarter" idx="3"/>
          </p:nvPr>
        </p:nvSpPr>
        <p:spPr>
          <a:xfrm>
            <a:off x="3786909" y="5608546"/>
            <a:ext cx="3509818" cy="322169"/>
          </a:xfrm>
          <a:prstGeom prst="rect">
            <a:avLst/>
          </a:prstGeom>
        </p:spPr>
        <p:txBody>
          <a:bodyPr vert="horz" lIns="91440" tIns="45720" rIns="91440" bIns="45720" rtlCol="0" anchor="ctr"/>
          <a:lstStyle>
            <a:lvl1pPr algn="ctr">
              <a:defRPr sz="145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943273" y="5608546"/>
            <a:ext cx="2586182" cy="322169"/>
          </a:xfrm>
          <a:prstGeom prst="rect">
            <a:avLst/>
          </a:prstGeom>
        </p:spPr>
        <p:txBody>
          <a:bodyPr vert="horz" lIns="91440" tIns="45720" rIns="91440" bIns="45720" rtlCol="0" anchor="ctr"/>
          <a:lstStyle>
            <a:lvl1pPr algn="r">
              <a:defRPr sz="1454">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9892168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1108392" rtl="0" eaLnBrk="1" latinLnBrk="0" hangingPunct="1">
        <a:spcBef>
          <a:spcPct val="0"/>
        </a:spcBef>
        <a:buNone/>
        <a:defRPr sz="5333" kern="1200">
          <a:solidFill>
            <a:schemeClr val="tx1"/>
          </a:solidFill>
          <a:latin typeface="+mj-lt"/>
          <a:ea typeface="+mj-ea"/>
          <a:cs typeface="+mj-cs"/>
        </a:defRPr>
      </a:lvl1pPr>
    </p:titleStyle>
    <p:bodyStyle>
      <a:lvl1pPr marL="415647" indent="-415647" algn="l" defTabSz="1108392" rtl="0" eaLnBrk="1" latinLnBrk="0" hangingPunct="1">
        <a:spcBef>
          <a:spcPct val="20000"/>
        </a:spcBef>
        <a:buFont typeface="Arial" pitchFamily="34" charset="0"/>
        <a:buChar char="•"/>
        <a:defRPr sz="3879" kern="1200">
          <a:solidFill>
            <a:schemeClr val="tx1"/>
          </a:solidFill>
          <a:latin typeface="+mn-lt"/>
          <a:ea typeface="+mn-ea"/>
          <a:cs typeface="+mn-cs"/>
        </a:defRPr>
      </a:lvl1pPr>
      <a:lvl2pPr marL="900569" indent="-346373" algn="l" defTabSz="1108392" rtl="0" eaLnBrk="1" latinLnBrk="0" hangingPunct="1">
        <a:spcBef>
          <a:spcPct val="20000"/>
        </a:spcBef>
        <a:buFont typeface="Arial" pitchFamily="34" charset="0"/>
        <a:buChar char="–"/>
        <a:defRPr sz="3394" kern="1200">
          <a:solidFill>
            <a:schemeClr val="tx1"/>
          </a:solidFill>
          <a:latin typeface="+mn-lt"/>
          <a:ea typeface="+mn-ea"/>
          <a:cs typeface="+mn-cs"/>
        </a:defRPr>
      </a:lvl2pPr>
      <a:lvl3pPr marL="1385491" indent="-277098" algn="l" defTabSz="1108392" rtl="0" eaLnBrk="1" latinLnBrk="0" hangingPunct="1">
        <a:spcBef>
          <a:spcPct val="20000"/>
        </a:spcBef>
        <a:buFont typeface="Arial" pitchFamily="34" charset="0"/>
        <a:buChar char="•"/>
        <a:defRPr sz="2909" kern="1200">
          <a:solidFill>
            <a:schemeClr val="tx1"/>
          </a:solidFill>
          <a:latin typeface="+mn-lt"/>
          <a:ea typeface="+mn-ea"/>
          <a:cs typeface="+mn-cs"/>
        </a:defRPr>
      </a:lvl3pPr>
      <a:lvl4pPr marL="1939687"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4pPr>
      <a:lvl5pPr marL="2493883"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5pPr>
      <a:lvl6pPr marL="3048080"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6pPr>
      <a:lvl7pPr marL="3602276"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7pPr>
      <a:lvl8pPr marL="4156472"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8pPr>
      <a:lvl9pPr marL="4710669"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9pPr>
    </p:bodyStyle>
    <p:otherStyle>
      <a:defPPr>
        <a:defRPr lang="en-US"/>
      </a:defPPr>
      <a:lvl1pPr marL="0" algn="l" defTabSz="1108392" rtl="0" eaLnBrk="1" latinLnBrk="0" hangingPunct="1">
        <a:defRPr sz="2182" kern="1200">
          <a:solidFill>
            <a:schemeClr val="tx1"/>
          </a:solidFill>
          <a:latin typeface="+mn-lt"/>
          <a:ea typeface="+mn-ea"/>
          <a:cs typeface="+mn-cs"/>
        </a:defRPr>
      </a:lvl1pPr>
      <a:lvl2pPr marL="554197" algn="l" defTabSz="1108392" rtl="0" eaLnBrk="1" latinLnBrk="0" hangingPunct="1">
        <a:defRPr sz="2182" kern="1200">
          <a:solidFill>
            <a:schemeClr val="tx1"/>
          </a:solidFill>
          <a:latin typeface="+mn-lt"/>
          <a:ea typeface="+mn-ea"/>
          <a:cs typeface="+mn-cs"/>
        </a:defRPr>
      </a:lvl2pPr>
      <a:lvl3pPr marL="1108392" algn="l" defTabSz="1108392" rtl="0" eaLnBrk="1" latinLnBrk="0" hangingPunct="1">
        <a:defRPr sz="2182" kern="1200">
          <a:solidFill>
            <a:schemeClr val="tx1"/>
          </a:solidFill>
          <a:latin typeface="+mn-lt"/>
          <a:ea typeface="+mn-ea"/>
          <a:cs typeface="+mn-cs"/>
        </a:defRPr>
      </a:lvl3pPr>
      <a:lvl4pPr marL="1662589" algn="l" defTabSz="1108392" rtl="0" eaLnBrk="1" latinLnBrk="0" hangingPunct="1">
        <a:defRPr sz="2182" kern="1200">
          <a:solidFill>
            <a:schemeClr val="tx1"/>
          </a:solidFill>
          <a:latin typeface="+mn-lt"/>
          <a:ea typeface="+mn-ea"/>
          <a:cs typeface="+mn-cs"/>
        </a:defRPr>
      </a:lvl4pPr>
      <a:lvl5pPr marL="2216786" algn="l" defTabSz="1108392" rtl="0" eaLnBrk="1" latinLnBrk="0" hangingPunct="1">
        <a:defRPr sz="2182" kern="1200">
          <a:solidFill>
            <a:schemeClr val="tx1"/>
          </a:solidFill>
          <a:latin typeface="+mn-lt"/>
          <a:ea typeface="+mn-ea"/>
          <a:cs typeface="+mn-cs"/>
        </a:defRPr>
      </a:lvl5pPr>
      <a:lvl6pPr marL="2770981" algn="l" defTabSz="1108392" rtl="0" eaLnBrk="1" latinLnBrk="0" hangingPunct="1">
        <a:defRPr sz="2182" kern="1200">
          <a:solidFill>
            <a:schemeClr val="tx1"/>
          </a:solidFill>
          <a:latin typeface="+mn-lt"/>
          <a:ea typeface="+mn-ea"/>
          <a:cs typeface="+mn-cs"/>
        </a:defRPr>
      </a:lvl6pPr>
      <a:lvl7pPr marL="3325178" algn="l" defTabSz="1108392" rtl="0" eaLnBrk="1" latinLnBrk="0" hangingPunct="1">
        <a:defRPr sz="2182" kern="1200">
          <a:solidFill>
            <a:schemeClr val="tx1"/>
          </a:solidFill>
          <a:latin typeface="+mn-lt"/>
          <a:ea typeface="+mn-ea"/>
          <a:cs typeface="+mn-cs"/>
        </a:defRPr>
      </a:lvl7pPr>
      <a:lvl8pPr marL="3879374" algn="l" defTabSz="1108392" rtl="0" eaLnBrk="1" latinLnBrk="0" hangingPunct="1">
        <a:defRPr sz="2182" kern="1200">
          <a:solidFill>
            <a:schemeClr val="tx1"/>
          </a:solidFill>
          <a:latin typeface="+mn-lt"/>
          <a:ea typeface="+mn-ea"/>
          <a:cs typeface="+mn-cs"/>
        </a:defRPr>
      </a:lvl8pPr>
      <a:lvl9pPr marL="4433570" algn="l" defTabSz="1108392" rtl="0" eaLnBrk="1" latinLnBrk="0" hangingPunct="1">
        <a:defRPr sz="2182"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smtClean="0"/>
              <a:pPr>
                <a:defRPr/>
              </a:pPr>
              <a:t>2/5/2025</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smtClean="0"/>
              <a:pPr>
                <a:defRPr/>
              </a:pPr>
              <a:t>‹#›</a:t>
            </a:fld>
            <a:endParaRPr lang="en-US" altLang="en-US"/>
          </a:p>
        </p:txBody>
      </p:sp>
    </p:spTree>
    <p:extLst>
      <p:ext uri="{BB962C8B-B14F-4D97-AF65-F5344CB8AC3E}">
        <p14:creationId xmlns:p14="http://schemas.microsoft.com/office/powerpoint/2010/main" val="99790549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a:pPr>
                <a:defRPr/>
              </a:pPr>
              <a:t>2/5/2025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a:pPr>
                <a:defRPr/>
              </a:pPr>
              <a:t>‹#›</a:t>
            </a:fld>
            <a:endParaRPr lang="en-US" altLang="en-US"/>
          </a:p>
        </p:txBody>
      </p:sp>
    </p:spTree>
    <p:extLst>
      <p:ext uri="{BB962C8B-B14F-4D97-AF65-F5344CB8AC3E}">
        <p14:creationId xmlns:p14="http://schemas.microsoft.com/office/powerpoint/2010/main" val="199939864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BDD961C-3288-6441-7418-5CEA514F3BB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NL"/>
          </a:p>
        </p:txBody>
      </p:sp>
      <p:sp>
        <p:nvSpPr>
          <p:cNvPr id="3" name="Text Placeholder 2">
            <a:extLst>
              <a:ext uri="{FF2B5EF4-FFF2-40B4-BE49-F238E27FC236}">
                <a16:creationId xmlns:a16="http://schemas.microsoft.com/office/drawing/2014/main" id="{B4231257-6E26-13D4-2D25-EB79C75B19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2D08F6D5-A8F8-38E8-ADBB-0F45D0365AC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42AA53C-0CEE-458C-8C67-F9CDB65070F8}" type="datetimeFigureOut">
              <a:rPr lang="en-NL" smtClean="0"/>
              <a:t>02/05/2025</a:t>
            </a:fld>
            <a:endParaRPr lang="en-NL"/>
          </a:p>
        </p:txBody>
      </p:sp>
      <p:sp>
        <p:nvSpPr>
          <p:cNvPr id="5" name="Footer Placeholder 4">
            <a:extLst>
              <a:ext uri="{FF2B5EF4-FFF2-40B4-BE49-F238E27FC236}">
                <a16:creationId xmlns:a16="http://schemas.microsoft.com/office/drawing/2014/main" id="{33A0D405-1FC5-9E7E-584D-D0FD4627C67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NL"/>
          </a:p>
        </p:txBody>
      </p:sp>
      <p:sp>
        <p:nvSpPr>
          <p:cNvPr id="6" name="Slide Number Placeholder 5">
            <a:extLst>
              <a:ext uri="{FF2B5EF4-FFF2-40B4-BE49-F238E27FC236}">
                <a16:creationId xmlns:a16="http://schemas.microsoft.com/office/drawing/2014/main" id="{E9868B38-7215-308B-C90D-0E8A09A13F1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112840B-EB83-4BA0-8F36-C0AA8694A392}" type="slidenum">
              <a:rPr lang="en-NL" smtClean="0"/>
              <a:t>‹#›</a:t>
            </a:fld>
            <a:endParaRPr lang="en-NL"/>
          </a:p>
        </p:txBody>
      </p:sp>
    </p:spTree>
    <p:extLst>
      <p:ext uri="{BB962C8B-B14F-4D97-AF65-F5344CB8AC3E}">
        <p14:creationId xmlns:p14="http://schemas.microsoft.com/office/powerpoint/2010/main" val="2919745835"/>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05/02/2025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3488767489"/>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8.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9.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79.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79.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79.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8.png"/><Relationship Id="rId1" Type="http://schemas.openxmlformats.org/officeDocument/2006/relationships/slideLayout" Target="../slideLayouts/slideLayout7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8.png"/><Relationship Id="rId1" Type="http://schemas.openxmlformats.org/officeDocument/2006/relationships/slideLayout" Target="../slideLayouts/slideLayout79.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8.png"/><Relationship Id="rId1" Type="http://schemas.openxmlformats.org/officeDocument/2006/relationships/slideLayout" Target="../slideLayouts/slideLayout79.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8.png"/><Relationship Id="rId1" Type="http://schemas.openxmlformats.org/officeDocument/2006/relationships/slideLayout" Target="../slideLayouts/slideLayout79.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8.png"/><Relationship Id="rId1" Type="http://schemas.openxmlformats.org/officeDocument/2006/relationships/slideLayout" Target="../slideLayouts/slideLayout79.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9.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9.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10.pn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8.jpeg"/><Relationship Id="rId1" Type="http://schemas.openxmlformats.org/officeDocument/2006/relationships/slideLayout" Target="../slideLayouts/slideLayout40.xml"/></Relationships>
</file>

<file path=ppt/slides/_rels/slide25.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3" Type="http://schemas.openxmlformats.org/officeDocument/2006/relationships/notesSlide" Target="../notesSlides/notesSlide4.xml"/><Relationship Id="rId7" Type="http://schemas.openxmlformats.org/officeDocument/2006/relationships/image" Target="../media/image22.svg"/><Relationship Id="rId12" Type="http://schemas.openxmlformats.org/officeDocument/2006/relationships/image" Target="../media/image27.png"/><Relationship Id="rId2" Type="http://schemas.openxmlformats.org/officeDocument/2006/relationships/slideLayout" Target="../slideLayouts/slideLayout62.xml"/><Relationship Id="rId1" Type="http://schemas.openxmlformats.org/officeDocument/2006/relationships/themeOverride" Target="../theme/themeOverride1.xml"/><Relationship Id="rId6" Type="http://schemas.openxmlformats.org/officeDocument/2006/relationships/image" Target="../media/image21.png"/><Relationship Id="rId11" Type="http://schemas.openxmlformats.org/officeDocument/2006/relationships/image" Target="../media/image26.svg"/><Relationship Id="rId5" Type="http://schemas.openxmlformats.org/officeDocument/2006/relationships/image" Target="../media/image20.sv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9.png"/></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67.xml"/><Relationship Id="rId5" Type="http://schemas.openxmlformats.org/officeDocument/2006/relationships/hyperlink" Target="https://openclipart.org/detail/24868/time%20icon" TargetMode="External"/><Relationship Id="rId4" Type="http://schemas.openxmlformats.org/officeDocument/2006/relationships/image" Target="../media/image32.png"/></Relationships>
</file>

<file path=ppt/slides/_rels/slide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48.xml"/><Relationship Id="rId7" Type="http://schemas.openxmlformats.org/officeDocument/2006/relationships/image" Target="../media/image34.pn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10.png"/><Relationship Id="rId5" Type="http://schemas.openxmlformats.org/officeDocument/2006/relationships/image" Target="../media/image33.png"/><Relationship Id="rId4" Type="http://schemas.openxmlformats.org/officeDocument/2006/relationships/notesSlide" Target="../notesSlides/notesSlide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5.jpeg"/><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B9BF557C-C248-FDFF-F4D5-ADBE08FB4394}"/>
              </a:ext>
            </a:extLst>
          </p:cNvPr>
          <p:cNvPicPr>
            <a:picLocks noChangeAspect="1"/>
          </p:cNvPicPr>
          <p:nvPr/>
        </p:nvPicPr>
        <p:blipFill>
          <a:blip r:embed="rId2"/>
          <a:stretch>
            <a:fillRect/>
          </a:stretch>
        </p:blipFill>
        <p:spPr>
          <a:xfrm>
            <a:off x="0" y="0"/>
            <a:ext cx="12192000" cy="6858000"/>
          </a:xfrm>
          <a:prstGeom prst="rect">
            <a:avLst/>
          </a:prstGeom>
        </p:spPr>
      </p:pic>
      <p:sp>
        <p:nvSpPr>
          <p:cNvPr id="6" name="Title 1">
            <a:extLst>
              <a:ext uri="{FF2B5EF4-FFF2-40B4-BE49-F238E27FC236}">
                <a16:creationId xmlns:a16="http://schemas.microsoft.com/office/drawing/2014/main" id="{19019B3C-7DEE-7214-C09D-8325B6590D52}"/>
              </a:ext>
            </a:extLst>
          </p:cNvPr>
          <p:cNvSpPr txBox="1">
            <a:spLocks/>
          </p:cNvSpPr>
          <p:nvPr/>
        </p:nvSpPr>
        <p:spPr>
          <a:xfrm>
            <a:off x="9352887" y="6319196"/>
            <a:ext cx="2647215" cy="284466"/>
          </a:xfrm>
          <a:prstGeom prst="rect">
            <a:avLst/>
          </a:prstGeom>
          <a:no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j-cs"/>
              </a:rPr>
              <a:t>SUPER SUNDAY SERVICE</a:t>
            </a:r>
          </a:p>
        </p:txBody>
      </p:sp>
      <p:sp>
        <p:nvSpPr>
          <p:cNvPr id="7" name="Subtitle 2">
            <a:extLst>
              <a:ext uri="{FF2B5EF4-FFF2-40B4-BE49-F238E27FC236}">
                <a16:creationId xmlns:a16="http://schemas.microsoft.com/office/drawing/2014/main" id="{69E3AB65-9BF9-3B6B-9178-C577B35E8571}"/>
              </a:ext>
            </a:extLst>
          </p:cNvPr>
          <p:cNvSpPr txBox="1">
            <a:spLocks/>
          </p:cNvSpPr>
          <p:nvPr/>
        </p:nvSpPr>
        <p:spPr>
          <a:xfrm>
            <a:off x="10320449" y="6461429"/>
            <a:ext cx="1239799" cy="28446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1" i="0" u="none" strike="noStrike" kern="1200" cap="none" spc="0" normalizeH="0" baseline="0" noProof="0">
                <a:ln>
                  <a:noFill/>
                </a:ln>
                <a:solidFill>
                  <a:prstClr val="white"/>
                </a:solidFill>
                <a:effectLst/>
                <a:uLnTx/>
                <a:uFillTx/>
                <a:latin typeface="Calibri" panose="020F0502020204030204"/>
                <a:ea typeface="+mn-ea"/>
                <a:cs typeface="+mn-cs"/>
              </a:rPr>
              <a:t>09-02-2025</a:t>
            </a:r>
            <a:endPar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922750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012:</a:t>
            </a:r>
            <a:r>
              <a:rPr lang="en-US" sz="7200" b="1" dirty="0">
                <a:solidFill>
                  <a:schemeClr val="bg1"/>
                </a:solidFill>
                <a:effectLst>
                  <a:outerShdw blurRad="38100" dist="38100" dir="2700000" algn="tl">
                    <a:srgbClr val="000000">
                      <a:alpha val="43137"/>
                    </a:srgbClr>
                  </a:outerShdw>
                </a:effectLst>
              </a:rPr>
              <a:t> PRAISE HIM! PRAISE HIM!</a:t>
            </a:r>
          </a:p>
          <a:p>
            <a:pPr marL="0" indent="0" algn="ctr">
              <a:buNone/>
              <a:defRPr/>
            </a:pPr>
            <a:r>
              <a:rPr lang="en-US" sz="7200" b="1" dirty="0">
                <a:solidFill>
                  <a:schemeClr val="bg1"/>
                </a:solidFill>
                <a:effectLst>
                  <a:outerShdw blurRad="38100" dist="38100" dir="2700000" algn="tl">
                    <a:srgbClr val="000000">
                      <a:alpha val="43137"/>
                    </a:srgbClr>
                  </a:outerShdw>
                </a:effectLst>
              </a:rPr>
              <a:t> </a:t>
            </a:r>
          </a:p>
          <a:p>
            <a:pPr marL="0" indent="0" algn="ctr">
              <a:buNone/>
              <a:defRPr/>
            </a:pPr>
            <a:endParaRPr lang="en-US" sz="72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1710908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PRAISE HIM! PRAISE HIM! [GHS 012]</a:t>
            </a:r>
          </a:p>
        </p:txBody>
      </p:sp>
      <p:grpSp>
        <p:nvGrpSpPr>
          <p:cNvPr id="3" name="Group 2"/>
          <p:cNvGrpSpPr/>
          <p:nvPr/>
        </p:nvGrpSpPr>
        <p:grpSpPr>
          <a:xfrm>
            <a:off x="243372" y="1656012"/>
            <a:ext cx="11948629" cy="4616648"/>
            <a:chOff x="257130" y="1719391"/>
            <a:chExt cx="10547818" cy="4616648"/>
          </a:xfrm>
        </p:grpSpPr>
        <p:sp>
          <p:nvSpPr>
            <p:cNvPr id="14339" name="TextBox 1"/>
            <p:cNvSpPr txBox="1">
              <a:spLocks noChangeArrowheads="1"/>
            </p:cNvSpPr>
            <p:nvPr/>
          </p:nvSpPr>
          <p:spPr bwMode="auto">
            <a:xfrm>
              <a:off x="907147" y="1719391"/>
              <a:ext cx="9897801" cy="4616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Praise Him! Praise Him!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Jesus our blessed Redeemer,</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Sing, O earth, His wonderful love proclaim;</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Hail Him! Hail Him!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Highest archangels in glory,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Strength and </a:t>
              </a:r>
              <a:r>
                <a:rPr kumimoji="0" lang="en-US" altLang="en-US" sz="42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honour</a:t>
              </a: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give to His holy name.</a:t>
              </a:r>
            </a:p>
          </p:txBody>
        </p:sp>
        <p:sp>
          <p:nvSpPr>
            <p:cNvPr id="14341" name="TextBox 5"/>
            <p:cNvSpPr txBox="1">
              <a:spLocks noChangeArrowheads="1"/>
            </p:cNvSpPr>
            <p:nvPr/>
          </p:nvSpPr>
          <p:spPr bwMode="auto">
            <a:xfrm>
              <a:off x="257130" y="1719391"/>
              <a:ext cx="77876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nl-NL"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6025424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PRAISE HIM! PRAISE HIM! [GHS 012]</a:t>
            </a:r>
          </a:p>
        </p:txBody>
      </p:sp>
      <p:grpSp>
        <p:nvGrpSpPr>
          <p:cNvPr id="3" name="Group 2"/>
          <p:cNvGrpSpPr/>
          <p:nvPr/>
        </p:nvGrpSpPr>
        <p:grpSpPr>
          <a:xfrm>
            <a:off x="243372" y="1656012"/>
            <a:ext cx="11948629" cy="3970318"/>
            <a:chOff x="257130" y="1719391"/>
            <a:chExt cx="10547818" cy="3970318"/>
          </a:xfrm>
        </p:grpSpPr>
        <p:sp>
          <p:nvSpPr>
            <p:cNvPr id="14339" name="TextBox 1"/>
            <p:cNvSpPr txBox="1">
              <a:spLocks noChangeArrowheads="1"/>
            </p:cNvSpPr>
            <p:nvPr/>
          </p:nvSpPr>
          <p:spPr bwMode="auto">
            <a:xfrm>
              <a:off x="907147" y="1719391"/>
              <a:ext cx="9897801"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Like a shepherd,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Jesus will guard His children,</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 His arms He carries them all day long;</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ye saints that dwell on the mountain of Zion,</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Praise Him! Praise Him! ever in joyful song.</a:t>
              </a:r>
            </a:p>
          </p:txBody>
        </p:sp>
        <p:sp>
          <p:nvSpPr>
            <p:cNvPr id="14341" name="TextBox 5"/>
            <p:cNvSpPr txBox="1">
              <a:spLocks noChangeArrowheads="1"/>
            </p:cNvSpPr>
            <p:nvPr/>
          </p:nvSpPr>
          <p:spPr bwMode="auto">
            <a:xfrm>
              <a:off x="257130" y="1719391"/>
              <a:ext cx="77876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6" name="TextBox 5"/>
          <p:cNvSpPr txBox="1">
            <a:spLocks noChangeArrowheads="1"/>
          </p:cNvSpPr>
          <p:nvPr/>
        </p:nvSpPr>
        <p:spPr bwMode="auto">
          <a:xfrm>
            <a:off x="248679" y="1093282"/>
            <a:ext cx="175376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nl-NL" altLang="en-US" sz="3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 </a:t>
            </a:r>
            <a:r>
              <a:rPr kumimoji="0" lang="nl-NL" altLang="en-US" sz="32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cont’d</a:t>
            </a:r>
            <a:endParaRPr kumimoji="0" lang="en-US" altLang="en-US" sz="3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524965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PRAISE HIM! PRAISE HIM! [GHS 012]</a:t>
            </a:r>
          </a:p>
        </p:txBody>
      </p:sp>
      <p:grpSp>
        <p:nvGrpSpPr>
          <p:cNvPr id="3" name="Group 2"/>
          <p:cNvGrpSpPr/>
          <p:nvPr/>
        </p:nvGrpSpPr>
        <p:grpSpPr>
          <a:xfrm>
            <a:off x="243372" y="1656012"/>
            <a:ext cx="11948629" cy="4616648"/>
            <a:chOff x="257130" y="1719391"/>
            <a:chExt cx="10547818" cy="4616648"/>
          </a:xfrm>
        </p:grpSpPr>
        <p:sp>
          <p:nvSpPr>
            <p:cNvPr id="14339" name="TextBox 1"/>
            <p:cNvSpPr txBox="1">
              <a:spLocks noChangeArrowheads="1"/>
            </p:cNvSpPr>
            <p:nvPr/>
          </p:nvSpPr>
          <p:spPr bwMode="auto">
            <a:xfrm>
              <a:off x="907147" y="1719391"/>
              <a:ext cx="9897801" cy="4616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Praise Him! Praise Him!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Jesus our blessed Redeemer,</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our sins He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Suffer’d</a:t>
              </a: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and bled and died;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 our rock, our hope of eternal salvation,</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Hail Him! Hail Him!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Jesus the Crucified.</a:t>
              </a:r>
            </a:p>
          </p:txBody>
        </p:sp>
        <p:sp>
          <p:nvSpPr>
            <p:cNvPr id="14341" name="TextBox 5"/>
            <p:cNvSpPr txBox="1">
              <a:spLocks noChangeArrowheads="1"/>
            </p:cNvSpPr>
            <p:nvPr/>
          </p:nvSpPr>
          <p:spPr bwMode="auto">
            <a:xfrm>
              <a:off x="257130" y="1719391"/>
              <a:ext cx="77876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nl-NL"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7728476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PRAISE HIM! PRAISE HIM! [GHS 012]</a:t>
            </a:r>
          </a:p>
        </p:txBody>
      </p:sp>
      <p:grpSp>
        <p:nvGrpSpPr>
          <p:cNvPr id="3" name="Group 2"/>
          <p:cNvGrpSpPr/>
          <p:nvPr/>
        </p:nvGrpSpPr>
        <p:grpSpPr>
          <a:xfrm>
            <a:off x="243372" y="1656012"/>
            <a:ext cx="11948629" cy="4616648"/>
            <a:chOff x="257130" y="1719391"/>
            <a:chExt cx="10547818" cy="4616648"/>
          </a:xfrm>
        </p:grpSpPr>
        <p:sp>
          <p:nvSpPr>
            <p:cNvPr id="14339" name="TextBox 1"/>
            <p:cNvSpPr txBox="1">
              <a:spLocks noChangeArrowheads="1"/>
            </p:cNvSpPr>
            <p:nvPr/>
          </p:nvSpPr>
          <p:spPr bwMode="auto">
            <a:xfrm>
              <a:off x="907147" y="1719391"/>
              <a:ext cx="9897801" cy="4616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Loving </a:t>
              </a:r>
              <a:r>
                <a:rPr kumimoji="0" lang="en-US" altLang="en-US" sz="42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Saviour</a:t>
              </a: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Meekly enduring sorrow,</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Crown’d</a:t>
              </a: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with thorns that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Cruelly </a:t>
              </a:r>
              <a:r>
                <a:rPr kumimoji="0" lang="en-US" altLang="en-US" sz="42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pierc’d</a:t>
              </a: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His brow;</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Once for us rejected,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Despis’d</a:t>
              </a: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and forsaken,</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Prince of Glory, ever triumphant now.</a:t>
              </a:r>
            </a:p>
          </p:txBody>
        </p:sp>
        <p:sp>
          <p:nvSpPr>
            <p:cNvPr id="14341" name="TextBox 5"/>
            <p:cNvSpPr txBox="1">
              <a:spLocks noChangeArrowheads="1"/>
            </p:cNvSpPr>
            <p:nvPr/>
          </p:nvSpPr>
          <p:spPr bwMode="auto">
            <a:xfrm>
              <a:off x="257130" y="1719391"/>
              <a:ext cx="77876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6" name="TextBox 5"/>
          <p:cNvSpPr txBox="1">
            <a:spLocks noChangeArrowheads="1"/>
          </p:cNvSpPr>
          <p:nvPr/>
        </p:nvSpPr>
        <p:spPr bwMode="auto">
          <a:xfrm>
            <a:off x="248679" y="1093282"/>
            <a:ext cx="175376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nl-NL" altLang="en-US" sz="3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 cont’d</a:t>
            </a:r>
            <a:endParaRPr kumimoji="0" lang="en-US" altLang="en-US" sz="3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9094425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PRAISE HIM! PRAISE HIM! [GHS 012]</a:t>
            </a:r>
          </a:p>
        </p:txBody>
      </p:sp>
      <p:grpSp>
        <p:nvGrpSpPr>
          <p:cNvPr id="3" name="Group 2"/>
          <p:cNvGrpSpPr/>
          <p:nvPr/>
        </p:nvGrpSpPr>
        <p:grpSpPr>
          <a:xfrm>
            <a:off x="243372" y="1656012"/>
            <a:ext cx="11948629" cy="4616648"/>
            <a:chOff x="257130" y="1719391"/>
            <a:chExt cx="10547818" cy="4616648"/>
          </a:xfrm>
        </p:grpSpPr>
        <p:sp>
          <p:nvSpPr>
            <p:cNvPr id="14339" name="TextBox 1"/>
            <p:cNvSpPr txBox="1">
              <a:spLocks noChangeArrowheads="1"/>
            </p:cNvSpPr>
            <p:nvPr/>
          </p:nvSpPr>
          <p:spPr bwMode="auto">
            <a:xfrm>
              <a:off x="907147" y="1719391"/>
              <a:ext cx="9897801" cy="4616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Praise Him! Praise Him!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Jesus our blessed Redeemer,</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Heav’nly</a:t>
              </a: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portals,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Loud with </a:t>
              </a:r>
              <a:r>
                <a:rPr kumimoji="0" lang="en-US" altLang="en-US" sz="42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hosannahs</a:t>
              </a: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ring;</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Jesus, </a:t>
              </a:r>
              <a:r>
                <a:rPr kumimoji="0" lang="en-US" altLang="en-US" sz="42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Saviour</a:t>
              </a: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r>
                <a:rPr kumimoji="0" lang="en-US" altLang="en-US" sz="42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reigneth</a:t>
              </a: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forever and ever,</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Crown Him! Crown Him!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Prophet and Priest and King!</a:t>
              </a:r>
            </a:p>
          </p:txBody>
        </p:sp>
        <p:sp>
          <p:nvSpPr>
            <p:cNvPr id="14341" name="TextBox 5"/>
            <p:cNvSpPr txBox="1">
              <a:spLocks noChangeArrowheads="1"/>
            </p:cNvSpPr>
            <p:nvPr/>
          </p:nvSpPr>
          <p:spPr bwMode="auto">
            <a:xfrm>
              <a:off x="257130" y="1719391"/>
              <a:ext cx="77876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nl-NL"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2672443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PRAISE HIM! PRAISE HIM! [GHS 012]</a:t>
            </a:r>
          </a:p>
        </p:txBody>
      </p:sp>
      <p:grpSp>
        <p:nvGrpSpPr>
          <p:cNvPr id="3" name="Group 2"/>
          <p:cNvGrpSpPr/>
          <p:nvPr/>
        </p:nvGrpSpPr>
        <p:grpSpPr>
          <a:xfrm>
            <a:off x="243372" y="1656012"/>
            <a:ext cx="11948629" cy="3970318"/>
            <a:chOff x="257130" y="1719391"/>
            <a:chExt cx="10547818" cy="3970318"/>
          </a:xfrm>
        </p:grpSpPr>
        <p:sp>
          <p:nvSpPr>
            <p:cNvPr id="14339" name="TextBox 1"/>
            <p:cNvSpPr txBox="1">
              <a:spLocks noChangeArrowheads="1"/>
            </p:cNvSpPr>
            <p:nvPr/>
          </p:nvSpPr>
          <p:spPr bwMode="auto">
            <a:xfrm>
              <a:off x="907147" y="1719391"/>
              <a:ext cx="9897801"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Death is </a:t>
              </a:r>
              <a:r>
                <a:rPr kumimoji="0" lang="en-US" altLang="en-US" sz="42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vanquish’d</a:t>
              </a: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Tell it with joy, ye faithful,</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Where is now thy victory, boasting grave?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Jesus lives!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No longer thy portals are cheerless,</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Jesus lives, the mighty and strong to save.</a:t>
              </a:r>
            </a:p>
          </p:txBody>
        </p:sp>
        <p:sp>
          <p:nvSpPr>
            <p:cNvPr id="14341" name="TextBox 5"/>
            <p:cNvSpPr txBox="1">
              <a:spLocks noChangeArrowheads="1"/>
            </p:cNvSpPr>
            <p:nvPr/>
          </p:nvSpPr>
          <p:spPr bwMode="auto">
            <a:xfrm>
              <a:off x="257130" y="1719391"/>
              <a:ext cx="77876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6" name="TextBox 5"/>
          <p:cNvSpPr txBox="1">
            <a:spLocks noChangeArrowheads="1"/>
          </p:cNvSpPr>
          <p:nvPr/>
        </p:nvSpPr>
        <p:spPr bwMode="auto">
          <a:xfrm>
            <a:off x="248679" y="1093282"/>
            <a:ext cx="175376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nl-NL" altLang="en-US" sz="3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 cont’d</a:t>
            </a:r>
            <a:endParaRPr kumimoji="0" lang="en-US" altLang="en-US" sz="3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7" name="Oval 6">
            <a:extLst>
              <a:ext uri="{FF2B5EF4-FFF2-40B4-BE49-F238E27FC236}">
                <a16:creationId xmlns:a16="http://schemas.microsoft.com/office/drawing/2014/main" id="{8B3B6C6F-E45B-4B97-A127-D521432ACEB1}"/>
              </a:ext>
            </a:extLst>
          </p:cNvPr>
          <p:cNvSpPr/>
          <p:nvPr/>
        </p:nvSpPr>
        <p:spPr>
          <a:xfrm>
            <a:off x="8690441" y="5778541"/>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41719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a:ln>
                  <a:noFill/>
                </a:ln>
                <a:effectLst/>
                <a:uLnTx/>
                <a:uFillTx/>
                <a:latin typeface="Cambria" panose="02040503050406030204" pitchFamily="18" charset="0"/>
                <a:ea typeface="+mj-ea"/>
                <a:cs typeface="+mj-cs"/>
              </a:rPr>
              <a:t>SEARCH THE SCRIPTURES</a:t>
            </a:r>
            <a:endParaRPr lang="en-GB" sz="7000"/>
          </a:p>
        </p:txBody>
      </p:sp>
      <p:sp>
        <p:nvSpPr>
          <p:cNvPr id="3" name="Subtitle 2"/>
          <p:cNvSpPr>
            <a:spLocks noGrp="1"/>
          </p:cNvSpPr>
          <p:nvPr>
            <p:ph type="subTitle" idx="1"/>
          </p:nvPr>
        </p:nvSpPr>
        <p:spPr>
          <a:xfrm>
            <a:off x="1524000" y="4617728"/>
            <a:ext cx="9144000" cy="944339"/>
          </a:xfrm>
        </p:spPr>
        <p:txBody>
          <a:bodyPr>
            <a:normAutofit/>
          </a:bodyPr>
          <a:lstStyle/>
          <a:p>
            <a:r>
              <a:rPr lang="en-GB" b="1"/>
              <a:t>09-02-2025</a:t>
            </a:r>
            <a:endParaRPr lang="en-GB" b="1" dirty="0"/>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7CC8EBE-13CC-29DD-0964-89EF0AE38EEF}"/>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4CF9D138-D970-ED82-E0B0-8868D7D3A059}"/>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a:extLst>
              <a:ext uri="{FF2B5EF4-FFF2-40B4-BE49-F238E27FC236}">
                <a16:creationId xmlns:a16="http://schemas.microsoft.com/office/drawing/2014/main" id="{B6976441-9A88-61CF-5569-12F0CD9F13D6}"/>
              </a:ext>
            </a:extLst>
          </p:cNvPr>
          <p:cNvSpPr>
            <a:spLocks noGrp="1"/>
          </p:cNvSpPr>
          <p:nvPr>
            <p:ph type="title"/>
          </p:nvPr>
        </p:nvSpPr>
        <p:spPr>
          <a:xfrm>
            <a:off x="777240" y="731519"/>
            <a:ext cx="2845191" cy="3237579"/>
          </a:xfrm>
        </p:spPr>
        <p:txBody>
          <a:bodyPr>
            <a:normAutofit/>
          </a:bodyPr>
          <a:lstStyle/>
          <a:p>
            <a:pPr algn="ctr"/>
            <a:r>
              <a:rPr lang="en-GB" altLang="en-US" sz="2800" b="1">
                <a:solidFill>
                  <a:srgbClr val="FFFFFF"/>
                </a:solidFill>
                <a:latin typeface="Cambria" panose="02040503050406030204" pitchFamily="18" charset="0"/>
              </a:rPr>
              <a:t>REVIEW OF OUR ASSIGNMENT OF </a:t>
            </a: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LAST STUDY</a:t>
            </a:r>
            <a:endParaRPr lang="en-GB" sz="2800">
              <a:solidFill>
                <a:srgbClr val="FFFFFF"/>
              </a:solidFill>
            </a:endParaRPr>
          </a:p>
        </p:txBody>
      </p:sp>
      <p:sp>
        <p:nvSpPr>
          <p:cNvPr id="11" name="Rectangle 10">
            <a:extLst>
              <a:ext uri="{FF2B5EF4-FFF2-40B4-BE49-F238E27FC236}">
                <a16:creationId xmlns:a16="http://schemas.microsoft.com/office/drawing/2014/main" id="{F5C4648E-5439-4C9E-6068-3BFDF75A38F1}"/>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3" name="Rectangle 12">
            <a:extLst>
              <a:ext uri="{FF2B5EF4-FFF2-40B4-BE49-F238E27FC236}">
                <a16:creationId xmlns:a16="http://schemas.microsoft.com/office/drawing/2014/main" id="{0E90BE94-51A5-729C-FCFF-27006D78025A}"/>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a:extLst>
              <a:ext uri="{FF2B5EF4-FFF2-40B4-BE49-F238E27FC236}">
                <a16:creationId xmlns:a16="http://schemas.microsoft.com/office/drawing/2014/main" id="{6DEB0319-2F33-756C-31F5-D197AB94285C}"/>
              </a:ext>
            </a:extLst>
          </p:cNvPr>
          <p:cNvSpPr>
            <a:spLocks noGrp="1"/>
          </p:cNvSpPr>
          <p:nvPr>
            <p:ph idx="1"/>
          </p:nvPr>
        </p:nvSpPr>
        <p:spPr>
          <a:xfrm>
            <a:off x="4379709" y="686862"/>
            <a:ext cx="7037591" cy="5475129"/>
          </a:xfrm>
        </p:spPr>
        <p:txBody>
          <a:bodyPr anchor="ctr">
            <a:normAutofit/>
          </a:bodyPr>
          <a:lstStyle/>
          <a:p>
            <a:pPr marL="0" indent="0" algn="ctr">
              <a:lnSpc>
                <a:spcPct val="110000"/>
              </a:lnSpc>
              <a:buNone/>
            </a:pPr>
            <a:r>
              <a:rPr lang="en-US" b="1" i="1" dirty="0">
                <a:solidFill>
                  <a:schemeClr val="bg1">
                    <a:lumMod val="65000"/>
                  </a:schemeClr>
                </a:solidFill>
                <a:latin typeface="Calibri" panose="020F0502020204030204" pitchFamily="34" charset="0"/>
              </a:rPr>
              <a:t>Relationship with God is the secret of triumph over adversity. It aids faith and strengthens prayer. Shift your focus away from enemies; wait on the Lord and seek Him. Refrain from evil or trust in man. No matter the adversity, stand on the Rock that is higher than you; this will make you triumph and rejoice in the testimony of praise.</a:t>
            </a:r>
          </a:p>
          <a:p>
            <a:pPr marL="0" indent="0" algn="ctr">
              <a:lnSpc>
                <a:spcPct val="110000"/>
              </a:lnSpc>
              <a:buNone/>
            </a:pPr>
            <a:r>
              <a:rPr lang="en-US" b="1" dirty="0">
                <a:latin typeface="Calibri" panose="020F0502020204030204" pitchFamily="34" charset="0"/>
              </a:rPr>
              <a:t>Recount some noteworthy principles David demonstrated in his dealing with Saul.</a:t>
            </a:r>
          </a:p>
        </p:txBody>
      </p:sp>
      <p:pic>
        <p:nvPicPr>
          <p:cNvPr id="4" name="Picture 3" descr="Logo&#10;&#10;Description automatically generated">
            <a:extLst>
              <a:ext uri="{FF2B5EF4-FFF2-40B4-BE49-F238E27FC236}">
                <a16:creationId xmlns:a16="http://schemas.microsoft.com/office/drawing/2014/main" id="{E5EBA950-E787-08A5-0F7C-2827AB8217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a:extLst>
              <a:ext uri="{FF2B5EF4-FFF2-40B4-BE49-F238E27FC236}">
                <a16:creationId xmlns:a16="http://schemas.microsoft.com/office/drawing/2014/main" id="{E326C756-B2C3-1FF9-8AFD-D2D65274DB6C}"/>
              </a:ext>
            </a:extLst>
          </p:cNvPr>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t>Comfort and Confidence in God’s Presence</a:t>
            </a:r>
            <a:endParaRPr kumimoji="0" lang="en-US"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endParaRPr>
          </a:p>
        </p:txBody>
      </p:sp>
    </p:spTree>
    <p:extLst>
      <p:ext uri="{BB962C8B-B14F-4D97-AF65-F5344CB8AC3E}">
        <p14:creationId xmlns:p14="http://schemas.microsoft.com/office/powerpoint/2010/main" val="3779246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764723" y="907624"/>
            <a:ext cx="3620845" cy="4962524"/>
          </a:xfrm>
        </p:spPr>
        <p:txBody>
          <a:bodyPr vert="horz" lIns="91440" tIns="45720" rIns="91440" bIns="45720" rtlCol="0" anchor="ctr">
            <a:normAutofit/>
          </a:bodyPr>
          <a:lstStyle/>
          <a:p>
            <a:pPr algn="ct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a:t>
            </a:r>
            <a:r>
              <a:rPr lang="en-US" altLang="en-US" sz="4800" b="1" u="sng" dirty="0">
                <a:solidFill>
                  <a:srgbClr val="FFFFFF"/>
                </a:solidFill>
              </a:rPr>
              <a:t>990</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br>
              <a:rPr kumimoji="0" lang="en-US" altLang="en-US" sz="4800" b="1" i="0" u="none" strike="noStrike" kern="1200" cap="none" spc="0" normalizeH="0" baseline="0" noProof="0" dirty="0">
                <a:ln>
                  <a:noFill/>
                </a:ln>
                <a:solidFill>
                  <a:srgbClr val="FFFFFF"/>
                </a:solidFill>
                <a:effectLst/>
                <a:uLnTx/>
                <a:uFillTx/>
                <a:latin typeface="+mj-lt"/>
                <a:ea typeface="+mj-ea"/>
                <a:cs typeface="+mj-cs"/>
              </a:rPr>
            </a:br>
            <a:br>
              <a:rPr kumimoji="0" lang="en-US" altLang="en-US" sz="4800" b="1" i="0" u="none" strike="noStrike" kern="1200" cap="none" spc="0" normalizeH="0" baseline="0" noProof="0" dirty="0">
                <a:ln>
                  <a:noFill/>
                </a:ln>
                <a:solidFill>
                  <a:srgbClr val="FFFFFF"/>
                </a:solidFill>
                <a:effectLst/>
                <a:uLnTx/>
                <a:uFillTx/>
                <a:latin typeface="+mj-lt"/>
                <a:ea typeface="+mj-ea"/>
                <a:cs typeface="+mj-cs"/>
              </a:rPr>
            </a:b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EXHORTATION TO PRAISE GOD</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a:ea typeface="+mn-ea"/>
              <a:cs typeface="+mn-cs"/>
            </a:endParaRPr>
          </a:p>
        </p:txBody>
      </p:sp>
      <p:sp>
        <p:nvSpPr>
          <p:cNvPr id="8" name="Freeform: Shape 7"/>
          <p:cNvSpPr/>
          <p:nvPr/>
        </p:nvSpPr>
        <p:spPr>
          <a:xfrm>
            <a:off x="5468389" y="1578634"/>
            <a:ext cx="6263640"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panose="020F0502020204030204" pitchFamily="34" charset="0"/>
                <a:ea typeface="Calibri" panose="020F0502020204030204" pitchFamily="34" charset="0"/>
                <a:cs typeface="Calibri" panose="020F0502020204030204" pitchFamily="34" charset="0"/>
              </a:rPr>
              <a:t>O bless our God, ye people, and make the voice of his praise to be heard: Which </a:t>
            </a:r>
            <a:r>
              <a:rPr kumimoji="0" lang="en-US" sz="2800" b="0" i="1" u="none" strike="noStrike" kern="1200" cap="none" spc="0" normalizeH="0" baseline="0" noProof="0" dirty="0" err="1">
                <a:ln>
                  <a:noFill/>
                </a:ln>
                <a:solidFill>
                  <a:prstClr val="black">
                    <a:hueOff val="0"/>
                    <a:satOff val="0"/>
                    <a:lumOff val="0"/>
                    <a:alphaOff val="0"/>
                  </a:prstClr>
                </a:solidFill>
                <a:effectLst/>
                <a:uLnTx/>
                <a:uFillTx/>
                <a:latin typeface="Calibri" panose="020F0502020204030204" pitchFamily="34" charset="0"/>
                <a:ea typeface="Calibri" panose="020F0502020204030204" pitchFamily="34" charset="0"/>
                <a:cs typeface="Calibri" panose="020F0502020204030204" pitchFamily="34" charset="0"/>
              </a:rPr>
              <a:t>holdeth</a:t>
            </a: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panose="020F0502020204030204" pitchFamily="34" charset="0"/>
                <a:ea typeface="Calibri" panose="020F0502020204030204" pitchFamily="34" charset="0"/>
                <a:cs typeface="Calibri" panose="020F0502020204030204" pitchFamily="34" charset="0"/>
              </a:rPr>
              <a:t> our soul in life, and </a:t>
            </a:r>
            <a:r>
              <a:rPr kumimoji="0" lang="en-US" sz="2800" b="0" i="1" u="none" strike="noStrike" kern="1200" cap="none" spc="0" normalizeH="0" baseline="0" noProof="0" dirty="0" err="1">
                <a:ln>
                  <a:noFill/>
                </a:ln>
                <a:solidFill>
                  <a:prstClr val="black">
                    <a:hueOff val="0"/>
                    <a:satOff val="0"/>
                    <a:lumOff val="0"/>
                    <a:alphaOff val="0"/>
                  </a:prstClr>
                </a:solidFill>
                <a:effectLst/>
                <a:uLnTx/>
                <a:uFillTx/>
                <a:latin typeface="Calibri" panose="020F0502020204030204" pitchFamily="34" charset="0"/>
                <a:ea typeface="Calibri" panose="020F0502020204030204" pitchFamily="34" charset="0"/>
                <a:cs typeface="Calibri" panose="020F0502020204030204" pitchFamily="34" charset="0"/>
              </a:rPr>
              <a:t>suffereth</a:t>
            </a: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panose="020F0502020204030204" pitchFamily="34" charset="0"/>
                <a:ea typeface="Calibri" panose="020F0502020204030204" pitchFamily="34" charset="0"/>
                <a:cs typeface="Calibri" panose="020F0502020204030204" pitchFamily="34" charset="0"/>
              </a:rPr>
              <a:t> not our feet to be moved</a:t>
            </a: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r>
              <a:rPr kumimoji="0" lang="en-US" sz="2800" b="1" i="1" u="none" strike="noStrike" kern="1200" cap="none" spc="0" normalizeH="0" baseline="0" noProof="0" dirty="0">
                <a:ln>
                  <a:noFill/>
                </a:ln>
                <a:solidFill>
                  <a:prstClr val="black">
                    <a:hueOff val="0"/>
                    <a:satOff val="0"/>
                    <a:lumOff val="0"/>
                    <a:alphaOff val="0"/>
                  </a:prstClr>
                </a:solidFill>
                <a:effectLst/>
                <a:uLnTx/>
                <a:uFillTx/>
                <a:latin typeface="Calibri" panose="020F0502020204030204" pitchFamily="34" charset="0"/>
                <a:ea typeface="Calibri" panose="020F0502020204030204" pitchFamily="34" charset="0"/>
                <a:cs typeface="Calibri" panose="020F0502020204030204" pitchFamily="34" charset="0"/>
              </a:rPr>
              <a:t> (Psalm 66:8,9).</a:t>
            </a:r>
            <a:endParaRPr kumimoji="0" lang="en-GB" sz="2800" b="1"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hueOff val="0"/>
                    <a:satOff val="0"/>
                    <a:lumOff val="0"/>
                    <a:alphaOff val="0"/>
                  </a:prstClr>
                </a:solidFill>
                <a:effectLst/>
                <a:uLnTx/>
                <a:uFillTx/>
                <a:latin typeface="Calibri" panose="020F0502020204030204" pitchFamily="34" charset="0"/>
                <a:ea typeface="Calibri" panose="020F0502020204030204" pitchFamily="34" charset="0"/>
                <a:cs typeface="Calibri" panose="020F0502020204030204" pitchFamily="34" charset="0"/>
              </a:rPr>
              <a:t>              </a:t>
            </a:r>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endParaRPr kumimoji="0" lang="en-GB" sz="2800" b="1"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a:ea typeface="+mn-ea"/>
                <a:cs typeface="+mn-cs"/>
              </a:rPr>
              <a:t>TEXTS:</a:t>
            </a:r>
            <a:r>
              <a:rPr kumimoji="0" lang="en-GB" sz="2800" b="1" i="1" u="none" strike="noStrike" kern="1200" cap="none" spc="0" normalizeH="0" baseline="0" noProof="0" dirty="0">
                <a:ln>
                  <a:noFill/>
                </a:ln>
                <a:solidFill>
                  <a:prstClr val="white"/>
                </a:solidFill>
                <a:effectLst/>
                <a:uLnTx/>
                <a:uFillTx/>
                <a:latin typeface="Calibri"/>
                <a:ea typeface="+mn-ea"/>
                <a:cs typeface="+mn-cs"/>
              </a:rPr>
              <a:t>  </a:t>
            </a:r>
            <a:r>
              <a:rPr kumimoji="0" lang="en-US"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Psalm 64 to 68</a:t>
            </a:r>
          </a:p>
          <a:p>
            <a:pPr marL="0" marR="0" lvl="0" indent="0" algn="l" defTabSz="1644650" rtl="0" eaLnBrk="1" fontAlgn="auto" latinLnBrk="0" hangingPunct="1">
              <a:lnSpc>
                <a:spcPct val="90000"/>
              </a:lnSpc>
              <a:spcBef>
                <a:spcPct val="0"/>
              </a:spcBef>
              <a:spcAft>
                <a:spcPct val="35000"/>
              </a:spcAft>
              <a:buClrTx/>
              <a:buSzTx/>
              <a:buFontTx/>
              <a:buNone/>
              <a:tabLst/>
              <a:defRPr/>
            </a:pP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INTRODUCTION</a:t>
            </a:r>
            <a:endParaRPr lang="en-GB" sz="280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3" name="Content Placeholder 2"/>
          <p:cNvSpPr>
            <a:spLocks noGrp="1"/>
          </p:cNvSpPr>
          <p:nvPr>
            <p:ph idx="1"/>
          </p:nvPr>
        </p:nvSpPr>
        <p:spPr>
          <a:xfrm>
            <a:off x="4191608" y="458922"/>
            <a:ext cx="7534048" cy="5940158"/>
          </a:xfrm>
        </p:spPr>
        <p:txBody>
          <a:bodyPr anchor="ctr">
            <a:noAutofit/>
          </a:bodyPr>
          <a:lstStyle/>
          <a:p>
            <a:pPr marL="0" indent="0" algn="just">
              <a:lnSpc>
                <a:spcPct val="100000"/>
              </a:lnSpc>
              <a:buNone/>
            </a:pPr>
            <a:r>
              <a:rPr lang="en-US" dirty="0">
                <a:latin typeface="Calibri" panose="020F0502020204030204" pitchFamily="34" charset="0"/>
              </a:rPr>
              <a:t>As is general in the Psalms, our texts today largely </a:t>
            </a:r>
            <a:r>
              <a:rPr lang="en-US" dirty="0" err="1">
                <a:latin typeface="Calibri" panose="020F0502020204030204" pitchFamily="34" charset="0"/>
              </a:rPr>
              <a:t>centre</a:t>
            </a:r>
            <a:r>
              <a:rPr lang="en-US" dirty="0">
                <a:latin typeface="Calibri" panose="020F0502020204030204" pitchFamily="34" charset="0"/>
              </a:rPr>
              <a:t> on extolling God’s power to save, sustain, secure and supply for His own in answer to their prayers. The Psalmist draws our attention to God’s  great attributes as Supreme and His interventions in the various situations that confront people.  He also prophesies about their hope of a glorious eternity with Christ.  He then invites them to, in response to all these, </a:t>
            </a:r>
            <a:r>
              <a:rPr lang="en-US" b="1" kern="100" dirty="0">
                <a:latin typeface="Calibri" panose="020F0502020204030204" pitchFamily="34" charset="0"/>
                <a:ea typeface="Calibri" panose="020F0502020204030204" pitchFamily="34" charset="0"/>
                <a:cs typeface="Calibri" panose="020F0502020204030204" pitchFamily="34" charset="0"/>
              </a:rPr>
              <a:t>“</a:t>
            </a:r>
            <a:r>
              <a:rPr lang="en-GB" b="1" kern="100" dirty="0">
                <a:solidFill>
                  <a:srgbClr val="000000"/>
                </a:solidFill>
                <a:latin typeface="system-ui"/>
                <a:ea typeface="Calibri" panose="020F0502020204030204" pitchFamily="34" charset="0"/>
                <a:cs typeface="Calibri" panose="020F0502020204030204" pitchFamily="34" charset="0"/>
              </a:rPr>
              <a:t>m</a:t>
            </a:r>
            <a:r>
              <a:rPr lang="en-GB" b="1" i="0" dirty="0">
                <a:solidFill>
                  <a:srgbClr val="000000"/>
                </a:solidFill>
                <a:effectLst/>
                <a:latin typeface="system-ui"/>
              </a:rPr>
              <a:t>ake a joyful noise unto God</a:t>
            </a:r>
            <a:r>
              <a:rPr lang="en-US" b="1" dirty="0">
                <a:latin typeface="Calibri" panose="020F0502020204030204" pitchFamily="34" charset="0"/>
              </a:rPr>
              <a:t>”</a:t>
            </a:r>
            <a:r>
              <a:rPr lang="en-US" dirty="0">
                <a:latin typeface="Calibri" panose="020F0502020204030204" pitchFamily="34" charset="0"/>
              </a:rPr>
              <a:t>,</a:t>
            </a:r>
            <a:r>
              <a:rPr lang="en-US" b="1" dirty="0">
                <a:latin typeface="Calibri" panose="020F0502020204030204" pitchFamily="34" charset="0"/>
              </a:rPr>
              <a:t> </a:t>
            </a:r>
            <a:r>
              <a:rPr lang="en-US" dirty="0">
                <a:latin typeface="Calibri" panose="020F0502020204030204" pitchFamily="34" charset="0"/>
              </a:rPr>
              <a:t>to</a:t>
            </a:r>
            <a:r>
              <a:rPr lang="en-GB" b="1" i="0" dirty="0">
                <a:solidFill>
                  <a:srgbClr val="000000"/>
                </a:solidFill>
                <a:effectLst/>
                <a:latin typeface="system-ui"/>
              </a:rPr>
              <a:t> </a:t>
            </a:r>
            <a:r>
              <a:rPr lang="en-US" b="1" kern="100" dirty="0">
                <a:latin typeface="Calibri" panose="020F0502020204030204" pitchFamily="34" charset="0"/>
                <a:ea typeface="Calibri" panose="020F0502020204030204" pitchFamily="34" charset="0"/>
                <a:cs typeface="Calibri" panose="020F0502020204030204" pitchFamily="34" charset="0"/>
              </a:rPr>
              <a:t>“</a:t>
            </a:r>
            <a:r>
              <a:rPr lang="en-GB" b="1" kern="100" dirty="0">
                <a:solidFill>
                  <a:srgbClr val="000000"/>
                </a:solidFill>
                <a:latin typeface="system-ui"/>
                <a:ea typeface="Calibri" panose="020F0502020204030204" pitchFamily="34" charset="0"/>
                <a:cs typeface="Calibri" panose="020F0502020204030204" pitchFamily="34" charset="0"/>
              </a:rPr>
              <a:t>s</a:t>
            </a:r>
            <a:r>
              <a:rPr lang="en-GB" b="1" i="0" dirty="0">
                <a:solidFill>
                  <a:srgbClr val="000000"/>
                </a:solidFill>
                <a:effectLst/>
                <a:latin typeface="system-ui"/>
              </a:rPr>
              <a:t>ing forth the honour of his name</a:t>
            </a:r>
            <a:r>
              <a:rPr lang="en-US" b="1" dirty="0">
                <a:latin typeface="Calibri" panose="020F0502020204030204" pitchFamily="34" charset="0"/>
              </a:rPr>
              <a:t>”</a:t>
            </a:r>
            <a:r>
              <a:rPr lang="en-GB" b="1" i="0" dirty="0">
                <a:solidFill>
                  <a:srgbClr val="000000"/>
                </a:solidFill>
                <a:effectLst/>
                <a:latin typeface="system-ui"/>
              </a:rPr>
              <a:t> </a:t>
            </a:r>
            <a:r>
              <a:rPr lang="en-GB" i="0" dirty="0">
                <a:solidFill>
                  <a:srgbClr val="000000"/>
                </a:solidFill>
                <a:effectLst/>
                <a:latin typeface="system-ui"/>
              </a:rPr>
              <a:t>and to </a:t>
            </a:r>
            <a:r>
              <a:rPr lang="en-US" b="1" kern="100" dirty="0">
                <a:latin typeface="Calibri" panose="020F0502020204030204" pitchFamily="34" charset="0"/>
                <a:ea typeface="Calibri" panose="020F0502020204030204" pitchFamily="34" charset="0"/>
                <a:cs typeface="Calibri" panose="020F0502020204030204" pitchFamily="34" charset="0"/>
              </a:rPr>
              <a:t>“</a:t>
            </a:r>
            <a:r>
              <a:rPr lang="en-GB" b="1" i="0" dirty="0">
                <a:solidFill>
                  <a:srgbClr val="000000"/>
                </a:solidFill>
                <a:effectLst/>
                <a:latin typeface="system-ui"/>
              </a:rPr>
              <a:t>make his praise glorious</a:t>
            </a:r>
            <a:r>
              <a:rPr lang="en-US" b="1" dirty="0">
                <a:latin typeface="Calibri" panose="020F0502020204030204" pitchFamily="34" charset="0"/>
              </a:rPr>
              <a:t>” </a:t>
            </a:r>
            <a:r>
              <a:rPr lang="en-US" dirty="0">
                <a:latin typeface="Calibri" panose="020F0502020204030204" pitchFamily="34" charset="0"/>
              </a:rPr>
              <a:t>(Psalms 66:1,2). </a:t>
            </a:r>
            <a:endParaRPr lang="en-GB"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432558" y="798990"/>
            <a:ext cx="6912564" cy="5071158"/>
          </a:xfrm>
        </p:spPr>
        <p:txBody>
          <a:bodyPr anchor="ctr">
            <a:noAutofit/>
          </a:bodyPr>
          <a:lstStyle/>
          <a:p>
            <a:pPr marL="514350" lvl="0" indent="-514350" algn="just" eaLnBrk="0" fontAlgn="base" hangingPunct="0">
              <a:lnSpc>
                <a:spcPct val="100000"/>
              </a:lnSpc>
              <a:spcBef>
                <a:spcPct val="0"/>
              </a:spcBef>
              <a:buFont typeface="+mj-lt"/>
              <a:buAutoNum type="arabicPeriod"/>
              <a:defRPr/>
            </a:pPr>
            <a:endParaRPr lang="en-US" dirty="0">
              <a:latin typeface="Calibri" panose="020F0502020204030204" pitchFamily="34" charset="0"/>
            </a:endParaRPr>
          </a:p>
          <a:p>
            <a:pPr marL="514350" lvl="0" indent="-514350" algn="just" eaLnBrk="0" fontAlgn="base" hangingPunct="0">
              <a:lnSpc>
                <a:spcPct val="100000"/>
              </a:lnSpc>
              <a:spcBef>
                <a:spcPct val="0"/>
              </a:spcBef>
              <a:buFont typeface="+mj-lt"/>
              <a:buAutoNum type="arabicPeriod"/>
              <a:defRPr/>
            </a:pPr>
            <a:endParaRPr lang="en-US" dirty="0">
              <a:latin typeface="Calibri" panose="020F0502020204030204" pitchFamily="34" charset="0"/>
            </a:endParaRPr>
          </a:p>
          <a:p>
            <a:pPr marL="514350" lvl="0" indent="-514350" algn="just" eaLnBrk="0" fontAlgn="base" hangingPunct="0">
              <a:lnSpc>
                <a:spcPct val="100000"/>
              </a:lnSpc>
              <a:spcBef>
                <a:spcPct val="0"/>
              </a:spcBef>
              <a:buFont typeface="+mj-lt"/>
              <a:buAutoNum type="arabicPeriod"/>
              <a:defRPr/>
            </a:pPr>
            <a:endParaRPr lang="en-US" dirty="0">
              <a:latin typeface="Calibri" panose="020F0502020204030204" pitchFamily="34" charset="0"/>
            </a:endParaRPr>
          </a:p>
          <a:p>
            <a:pPr marL="514350" lvl="0" indent="-514350" algn="just" eaLnBrk="0" fontAlgn="base" hangingPunct="0">
              <a:lnSpc>
                <a:spcPct val="100000"/>
              </a:lnSpc>
              <a:spcBef>
                <a:spcPct val="0"/>
              </a:spcBef>
              <a:buFont typeface="+mj-lt"/>
              <a:buAutoNum type="arabicPeriod"/>
              <a:defRPr/>
            </a:pPr>
            <a:endParaRPr lang="en-US" dirty="0">
              <a:latin typeface="Calibri" panose="020F0502020204030204" pitchFamily="34" charset="0"/>
            </a:endParaRPr>
          </a:p>
          <a:p>
            <a:pPr marL="514350" lvl="0" indent="-514350" algn="just" eaLnBrk="0" fontAlgn="base" hangingPunct="0">
              <a:lnSpc>
                <a:spcPct val="100000"/>
              </a:lnSpc>
              <a:spcBef>
                <a:spcPct val="0"/>
              </a:spcBef>
              <a:buFont typeface="+mj-lt"/>
              <a:buAutoNum type="arabicPeriod"/>
              <a:defRPr/>
            </a:pPr>
            <a:endParaRPr lang="en-US" dirty="0">
              <a:latin typeface="Calibri" panose="020F0502020204030204" pitchFamily="34" charset="0"/>
            </a:endParaRPr>
          </a:p>
          <a:p>
            <a:pPr marL="514350" lvl="0" indent="-514350" algn="just" eaLnBrk="0" fontAlgn="base" hangingPunct="0">
              <a:lnSpc>
                <a:spcPct val="100000"/>
              </a:lnSpc>
              <a:spcBef>
                <a:spcPct val="0"/>
              </a:spcBef>
              <a:buFont typeface="+mj-lt"/>
              <a:buAutoNum type="arabicPeriod"/>
              <a:defRPr/>
            </a:pPr>
            <a:endParaRPr lang="en-US" dirty="0">
              <a:latin typeface="Calibri" panose="020F0502020204030204" pitchFamily="34" charset="0"/>
            </a:endParaRPr>
          </a:p>
          <a:p>
            <a:pPr marL="514350" lvl="0" indent="-514350" algn="just" eaLnBrk="0" fontAlgn="base" hangingPunct="0">
              <a:lnSpc>
                <a:spcPct val="100000"/>
              </a:lnSpc>
              <a:spcBef>
                <a:spcPct val="0"/>
              </a:spcBef>
              <a:buFont typeface="+mj-lt"/>
              <a:buAutoNum type="arabicPeriod"/>
              <a:defRPr/>
            </a:pPr>
            <a:endParaRPr lang="en-US" dirty="0">
              <a:latin typeface="Calibri" panose="020F0502020204030204" pitchFamily="34" charset="0"/>
            </a:endParaRPr>
          </a:p>
          <a:p>
            <a:pPr marL="514350" lvl="0" indent="-514350" algn="just" eaLnBrk="0" fontAlgn="base" hangingPunct="0">
              <a:lnSpc>
                <a:spcPct val="100000"/>
              </a:lnSpc>
              <a:spcBef>
                <a:spcPct val="0"/>
              </a:spcBef>
              <a:buFont typeface="+mj-lt"/>
              <a:buAutoNum type="arabicPeriod"/>
              <a:defRPr/>
            </a:pPr>
            <a:r>
              <a:rPr lang="en-US" dirty="0">
                <a:latin typeface="Calibri" panose="020F0502020204030204" pitchFamily="34" charset="0"/>
              </a:rPr>
              <a:t>Focusing on God’s power to protect and preserve will inspire in us the confidence to pray to and praise Him. </a:t>
            </a:r>
          </a:p>
          <a:p>
            <a:pPr marL="514350" lvl="0" indent="-514350" algn="just" eaLnBrk="0" fontAlgn="base" hangingPunct="0">
              <a:lnSpc>
                <a:spcPct val="100000"/>
              </a:lnSpc>
              <a:spcBef>
                <a:spcPct val="0"/>
              </a:spcBef>
              <a:buFont typeface="+mj-lt"/>
              <a:buAutoNum type="arabicPeriod"/>
              <a:defRPr/>
            </a:pPr>
            <a:r>
              <a:rPr lang="en-US" dirty="0">
                <a:latin typeface="Calibri" panose="020F0502020204030204" pitchFamily="34" charset="0"/>
              </a:rPr>
              <a:t>God is praiseworthy and we are called to praise Him with our lips and lives.</a:t>
            </a:r>
          </a:p>
          <a:p>
            <a:pPr marL="514350" lvl="0" indent="-514350" algn="just" eaLnBrk="0" fontAlgn="base" hangingPunct="0">
              <a:lnSpc>
                <a:spcPct val="100000"/>
              </a:lnSpc>
              <a:spcBef>
                <a:spcPct val="0"/>
              </a:spcBef>
              <a:buFont typeface="+mj-lt"/>
              <a:buAutoNum type="arabicPeriod"/>
              <a:defRPr/>
            </a:pPr>
            <a:r>
              <a:rPr lang="en-US" dirty="0">
                <a:latin typeface="Calibri" panose="020F0502020204030204" pitchFamily="34" charset="0"/>
              </a:rPr>
              <a:t>Our praise should draw others to  God to experience His goodness as we have. </a:t>
            </a:r>
          </a:p>
          <a:p>
            <a:pPr marL="514350" lvl="0" indent="-514350" algn="just" eaLnBrk="0" fontAlgn="base" hangingPunct="0">
              <a:lnSpc>
                <a:spcPct val="100000"/>
              </a:lnSpc>
              <a:spcBef>
                <a:spcPct val="0"/>
              </a:spcBef>
              <a:buFont typeface="+mj-lt"/>
              <a:buAutoNum type="arabicPeriod"/>
              <a:defRPr/>
            </a:pPr>
            <a:r>
              <a:rPr lang="en-US" dirty="0">
                <a:latin typeface="Calibri" panose="020F0502020204030204" pitchFamily="34" charset="0"/>
              </a:rPr>
              <a:t>We must praise God not only for past and present blessings, but also for expected interventions and in all situations.</a:t>
            </a:r>
          </a:p>
          <a:p>
            <a:pPr marL="514350" lvl="0" indent="-514350" algn="just" eaLnBrk="0" fontAlgn="base" hangingPunct="0">
              <a:lnSpc>
                <a:spcPct val="100000"/>
              </a:lnSpc>
              <a:spcBef>
                <a:spcPct val="0"/>
              </a:spcBef>
              <a:buFont typeface="+mj-lt"/>
              <a:buAutoNum type="arabicPeriod"/>
              <a:defRPr/>
            </a:pPr>
            <a:r>
              <a:rPr lang="en-US" dirty="0">
                <a:latin typeface="Calibri" panose="020F0502020204030204" pitchFamily="34" charset="0"/>
              </a:rPr>
              <a:t>Praise attracts blessings.</a:t>
            </a:r>
          </a:p>
          <a:p>
            <a:pPr marL="514350" lvl="0" indent="-514350" algn="just" eaLnBrk="0" fontAlgn="base" hangingPunct="0">
              <a:lnSpc>
                <a:spcPct val="100000"/>
              </a:lnSpc>
              <a:spcBef>
                <a:spcPct val="0"/>
              </a:spcBef>
              <a:buFont typeface="+mj-lt"/>
              <a:buAutoNum type="arabicPeriod"/>
              <a:defRPr/>
            </a:pPr>
            <a:endParaRPr lang="en-US" dirty="0">
              <a:latin typeface="Calibri" panose="020F0502020204030204" pitchFamily="34" charset="0"/>
            </a:endParaRPr>
          </a:p>
          <a:p>
            <a:pPr marL="514350" lvl="0" indent="-514350" algn="just" eaLnBrk="0" fontAlgn="base" hangingPunct="0">
              <a:lnSpc>
                <a:spcPct val="100000"/>
              </a:lnSpc>
              <a:spcBef>
                <a:spcPct val="0"/>
              </a:spcBef>
              <a:buFont typeface="+mj-lt"/>
              <a:buAutoNum type="arabicPeriod"/>
              <a:defRPr/>
            </a:pPr>
            <a:endParaRPr lang="en-US" dirty="0">
              <a:latin typeface="Calibri" panose="020F0502020204030204" pitchFamily="34" charset="0"/>
            </a:endParaRPr>
          </a:p>
          <a:p>
            <a:pPr marL="514350" lvl="0" indent="-514350" algn="just" eaLnBrk="0" fontAlgn="base" hangingPunct="0">
              <a:lnSpc>
                <a:spcPct val="100000"/>
              </a:lnSpc>
              <a:spcBef>
                <a:spcPct val="0"/>
              </a:spcBef>
              <a:buFont typeface="+mj-lt"/>
              <a:buAutoNum type="arabicPeriod"/>
              <a:defRPr/>
            </a:pPr>
            <a:endParaRPr lang="en-US" dirty="0">
              <a:latin typeface="Calibri" panose="020F0502020204030204" pitchFamily="34" charset="0"/>
            </a:endParaRPr>
          </a:p>
          <a:p>
            <a:pPr marL="514350" lvl="0" indent="-514350" algn="just" eaLnBrk="0" fontAlgn="base" hangingPunct="0">
              <a:lnSpc>
                <a:spcPct val="100000"/>
              </a:lnSpc>
              <a:spcBef>
                <a:spcPct val="0"/>
              </a:spcBef>
              <a:buFont typeface="+mj-lt"/>
              <a:buAutoNum type="arabicPeriod"/>
              <a:defRPr/>
            </a:pPr>
            <a:endParaRPr lang="en-US" dirty="0">
              <a:latin typeface="Calibri" panose="020F0502020204030204" pitchFamily="34" charset="0"/>
            </a:endParaRPr>
          </a:p>
          <a:p>
            <a:pPr marL="514350" lvl="0" indent="-514350" algn="just" eaLnBrk="0" fontAlgn="base" hangingPunct="0">
              <a:lnSpc>
                <a:spcPct val="100000"/>
              </a:lnSpc>
              <a:spcBef>
                <a:spcPct val="0"/>
              </a:spcBef>
              <a:buFont typeface="+mj-lt"/>
              <a:buAutoNum type="arabicPeriod"/>
              <a:defRPr/>
            </a:pPr>
            <a:endParaRPr lang="en-US" dirty="0">
              <a:latin typeface="Calibri" panose="020F0502020204030204" pitchFamily="34" charset="0"/>
            </a:endParaRPr>
          </a:p>
          <a:p>
            <a:pPr marL="514350" lvl="0" indent="-514350" algn="just" eaLnBrk="0" fontAlgn="base" hangingPunct="0">
              <a:lnSpc>
                <a:spcPct val="100000"/>
              </a:lnSpc>
              <a:spcBef>
                <a:spcPct val="0"/>
              </a:spcBef>
              <a:buFont typeface="+mj-lt"/>
              <a:buAutoNum type="arabicPeriod"/>
              <a:defRPr/>
            </a:pPr>
            <a:endParaRPr lang="en-US" dirty="0">
              <a:latin typeface="Calibri" panose="020F0502020204030204" pitchFamily="34" charset="0"/>
            </a:endParaRPr>
          </a:p>
          <a:p>
            <a:pPr marL="514350" lvl="0" indent="-514350" algn="just" eaLnBrk="0" fontAlgn="base" hangingPunct="0">
              <a:lnSpc>
                <a:spcPct val="100000"/>
              </a:lnSpc>
              <a:spcBef>
                <a:spcPct val="0"/>
              </a:spcBef>
              <a:buFont typeface="+mj-lt"/>
              <a:buAutoNum type="arabicPeriod"/>
              <a:defRPr/>
            </a:pPr>
            <a:endParaRPr lang="en-US"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KEY LESSONS IN THE STUDY OF TODAY</a:t>
            </a:r>
            <a:endPar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endParaRPr>
          </a:p>
        </p:txBody>
      </p:sp>
      <p:sp>
        <p:nvSpPr>
          <p:cNvPr id="2" name="Title 1"/>
          <p:cNvSpPr>
            <a:spLocks noGrp="1"/>
          </p:cNvSpPr>
          <p:nvPr>
            <p:ph type="title"/>
          </p:nvPr>
        </p:nvSpPr>
        <p:spPr>
          <a:xfrm>
            <a:off x="466344" y="4485736"/>
            <a:ext cx="3414368" cy="1818229"/>
          </a:xfrm>
        </p:spPr>
        <p:txBody>
          <a:bodyPr>
            <a:normAutofit/>
          </a:bodyPr>
          <a:lstStyle/>
          <a:p>
            <a:pPr algn="ctr"/>
            <a:r>
              <a:rPr lang="en-GB" sz="2800" b="1" i="1" dirty="0">
                <a:solidFill>
                  <a:srgbClr val="FFFFFF"/>
                </a:solidFill>
                <a:latin typeface="Cambria" panose="02040503050406030204" pitchFamily="18" charset="0"/>
              </a:rPr>
              <a:t>Psalms 64:7; 65:5-7; 67:2,7; 2 Tim. 4:18; 1 Thes. 5:182 Chron. 20:22,23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1</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833117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3E1885-692D-0B08-8C47-94F6C7E2B116}"/>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D4937820-3BE6-0DEF-6469-551EBCFA4B27}"/>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88A7AD2F-1C38-DF29-C4B3-C2F443BA65D1}"/>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A27E8353-2D9F-507D-AF6D-1310EC540B6E}"/>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E5C9C79C-44FC-1792-B999-027AE64A1620}"/>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99286B6B-82C2-A9D0-79BD-7ECAC46FB256}"/>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099C5087-58E0-8318-5BC9-BD192D8ACB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E79DA9C-79CC-0535-EAE3-8893616F4988}"/>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661037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9BD970-A3C6-4EDF-8799-DBE24D36CCD4}"/>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BAC88BDB-FC9F-88E1-9904-92DE142BF584}"/>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B431A509-B62E-934C-1A5F-610F2FF7769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CB24480C-1C9B-089D-C555-7B5C337856FE}"/>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852A06A4-7B36-BE8F-311F-7967A0F80D78}"/>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505062A3-97D7-C7E3-5E79-7DC11070AFB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A6273CCE-9942-2BBB-5E1E-2AF46D0BD7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007E2ABB-0CB9-84AB-DD75-7241912A6A3B}"/>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639069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07CFCE-A6D9-45CC-1E60-65A886989917}"/>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23D296E2-1AA0-1019-9172-B464BB8420C2}"/>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0233035D-B735-FE96-C96F-152B8340F6B1}"/>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FF6519E8-A61C-21E9-B227-3A14E9509F7F}"/>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A3440534-3161-C3BE-0E2D-E66B4C568B74}"/>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0C5042D2-876B-55FA-DD91-B2E19637371C}"/>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398AC766-98A3-BAA3-28C7-D90DB80177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99F0D542-F13F-B5E6-EABC-85BCD5E002C7}"/>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245903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EA14C8-B933-F7CB-5DEF-10B2D79F6DBE}"/>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C663CD07-E3E4-3018-D09E-5DA169EF4705}"/>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6E99E1E4-B85B-13F0-AE09-A5703DE6A03F}"/>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9B230772-5D0C-3622-A33E-3E359EA176CA}"/>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C6BBE9B2-C0E8-0B0F-72C7-34BA86719BDE}"/>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619974D2-EDF4-A046-E448-A8D20A2D685E}"/>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E790393-DDC6-071D-8CC0-0F93FA766F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937F4123-5D0C-8071-8A3A-F5F671986BB4}"/>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471505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CONCLUSION</a:t>
            </a:r>
            <a:endParaRPr lang="en-GB" sz="280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369259" y="731519"/>
            <a:ext cx="7045501" cy="5387390"/>
          </a:xfrm>
        </p:spPr>
        <p:txBody>
          <a:bodyPr anchor="ctr">
            <a:noAutofit/>
          </a:bodyPr>
          <a:lstStyle/>
          <a:p>
            <a:pPr marL="0" indent="0" algn="ctr">
              <a:lnSpc>
                <a:spcPct val="110000"/>
              </a:lnSpc>
              <a:buNone/>
            </a:pPr>
            <a:r>
              <a:rPr lang="en-US" b="1" dirty="0">
                <a:latin typeface="Calibri" panose="020F0502020204030204" pitchFamily="34" charset="0"/>
              </a:rPr>
              <a:t>God is praiseworthy and we, as believers, are enjoined to praise Him with our lips as well as with our lives and in all situations. This is not only possible but also becomes a joy when we fix our gaze on God’s power over all circumstances and His commitment to protect and deliver His children.  There is no telling of the awesome power praise when done aright.</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ASSIGNMENT</a:t>
            </a:r>
            <a:endParaRPr lang="en-GB" sz="280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231240" y="686862"/>
            <a:ext cx="7315200" cy="5475129"/>
          </a:xfrm>
        </p:spPr>
        <p:txBody>
          <a:bodyPr anchor="ctr">
            <a:noAutofit/>
          </a:bodyPr>
          <a:lstStyle/>
          <a:p>
            <a:pPr marL="0" indent="0" algn="ctr">
              <a:lnSpc>
                <a:spcPct val="110000"/>
              </a:lnSpc>
              <a:buNone/>
            </a:pPr>
            <a:r>
              <a:rPr lang="en-US" b="1" dirty="0">
                <a:latin typeface="Calibri" panose="020F0502020204030204" pitchFamily="34" charset="0"/>
              </a:rPr>
              <a:t>Note one thing you have been praying and believing God for, then this week rather than making supplication concerning it, praise God for His power over that thing or situation.</a:t>
            </a: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E40B8E-AD1B-C766-F1CC-F6732733FF0F}"/>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altLang="en-US" sz="4800" b="1" kern="1200">
                <a:solidFill>
                  <a:srgbClr val="FFFFFF"/>
                </a:solidFill>
                <a:latin typeface="+mj-lt"/>
                <a:ea typeface="+mj-ea"/>
                <a:cs typeface="+mj-cs"/>
              </a:rPr>
              <a:t>SEARCH THE SCRIPTURES </a:t>
            </a:r>
            <a:r>
              <a:rPr kumimoji="0" lang="en-US" altLang="en-US" sz="4800" b="1" i="0" u="none" strike="noStrike" kern="1200" cap="none" spc="0" normalizeH="0" baseline="0" noProof="0">
                <a:ln>
                  <a:noFill/>
                </a:ln>
                <a:solidFill>
                  <a:srgbClr val="FFFFFF"/>
                </a:solidFill>
                <a:effectLst/>
                <a:uLnTx/>
                <a:uFillTx/>
                <a:latin typeface="+mj-lt"/>
                <a:ea typeface="+mj-ea"/>
                <a:cs typeface="+mj-cs"/>
              </a:rPr>
              <a:t>SUMMARY</a:t>
            </a:r>
            <a:endParaRPr lang="en-US" sz="4800" kern="1200">
              <a:solidFill>
                <a:srgbClr val="FFFFFF"/>
              </a:solidFill>
              <a:latin typeface="+mj-lt"/>
              <a:ea typeface="+mj-ea"/>
              <a:cs typeface="+mj-cs"/>
            </a:endParaRPr>
          </a:p>
        </p:txBody>
      </p:sp>
      <p:pic>
        <p:nvPicPr>
          <p:cNvPr id="11" name="Content Placeholder 10" descr="A picture containing graphical user interface&#10;&#10;Description automatically generated">
            <a:extLst>
              <a:ext uri="{FF2B5EF4-FFF2-40B4-BE49-F238E27FC236}">
                <a16:creationId xmlns:a16="http://schemas.microsoft.com/office/drawing/2014/main" id="{38B2DB98-57B1-18EE-3F1E-54ADEB1D09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41932" y="1881381"/>
            <a:ext cx="6552381" cy="3095238"/>
          </a:xfrm>
        </p:spPr>
      </p:pic>
      <p:pic>
        <p:nvPicPr>
          <p:cNvPr id="3" name="Picture 2" descr="Logo&#10;&#10;Description automatically generated">
            <a:extLst>
              <a:ext uri="{FF2B5EF4-FFF2-40B4-BE49-F238E27FC236}">
                <a16:creationId xmlns:a16="http://schemas.microsoft.com/office/drawing/2014/main" id="{D28785D9-999B-5E46-1E8D-8B72A54D2A1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6257096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2">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B02CDD1D-9ABE-0F55-0AF3-AC0340351A48}"/>
              </a:ext>
            </a:extLst>
          </p:cNvPr>
          <p:cNvSpPr txBox="1">
            <a:spLocks/>
          </p:cNvSpPr>
          <p:nvPr/>
        </p:nvSpPr>
        <p:spPr>
          <a:xfrm>
            <a:off x="990052" y="1450655"/>
            <a:ext cx="4402510" cy="395669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defRPr/>
            </a:pPr>
            <a:r>
              <a:rPr lang="en-US" sz="4800" b="1" kern="120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rPr>
              <a:t>INTERCESSION</a:t>
            </a:r>
          </a:p>
        </p:txBody>
      </p:sp>
      <p:cxnSp>
        <p:nvCxnSpPr>
          <p:cNvPr id="20" name="Straight Connector 14">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16">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627A4B33-96F3-8B41-2D5E-3307D23BFAA8}"/>
              </a:ext>
            </a:extLst>
          </p:cNvPr>
          <p:cNvGrpSpPr/>
          <p:nvPr/>
        </p:nvGrpSpPr>
        <p:grpSpPr>
          <a:xfrm>
            <a:off x="5779996" y="685800"/>
            <a:ext cx="5775524" cy="5486400"/>
            <a:chOff x="7320133" y="1125328"/>
            <a:chExt cx="4922091" cy="5292000"/>
          </a:xfrm>
        </p:grpSpPr>
        <p:pic>
          <p:nvPicPr>
            <p:cNvPr id="5" name="Picture 2" descr="2 Timothy 2:15 Truth: Verse of the Day: James 5:16 KJV">
              <a:extLst>
                <a:ext uri="{FF2B5EF4-FFF2-40B4-BE49-F238E27FC236}">
                  <a16:creationId xmlns:a16="http://schemas.microsoft.com/office/drawing/2014/main" id="{5A5EFBA8-9087-F10B-CC5A-FEA5DB656D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07" t="2902" r="2594"/>
            <a:stretch/>
          </p:blipFill>
          <p:spPr bwMode="auto">
            <a:xfrm>
              <a:off x="7320133" y="1125328"/>
              <a:ext cx="4922091" cy="5292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B1E6AEB1-528D-710A-79A1-284E2D3420E1}"/>
                </a:ext>
              </a:extLst>
            </p:cNvPr>
            <p:cNvSpPr/>
            <p:nvPr/>
          </p:nvSpPr>
          <p:spPr>
            <a:xfrm>
              <a:off x="11064552" y="4364856"/>
              <a:ext cx="1127448" cy="1442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pic>
        <p:nvPicPr>
          <p:cNvPr id="2" name="Picture 1" descr="Logo&#10;&#10;Description automatically generated">
            <a:extLst>
              <a:ext uri="{FF2B5EF4-FFF2-40B4-BE49-F238E27FC236}">
                <a16:creationId xmlns:a16="http://schemas.microsoft.com/office/drawing/2014/main" id="{9D43472F-04CD-1F38-EF05-792FC816A66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9389612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898EAFF5-537E-AD5C-23D9-EBE879C35C24}"/>
              </a:ext>
            </a:extLst>
          </p:cNvPr>
          <p:cNvSpPr txBox="1">
            <a:spLocks/>
          </p:cNvSpPr>
          <p:nvPr/>
        </p:nvSpPr>
        <p:spPr>
          <a:xfrm>
            <a:off x="1371599" y="294538"/>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altLang="en-US" sz="4000" b="1" i="0" u="none" strike="noStrike" kern="1200" cap="none" spc="0" normalizeH="0" baseline="0" noProof="0">
                <a:ln>
                  <a:noFill/>
                </a:ln>
                <a:solidFill>
                  <a:srgbClr val="FFFFFF"/>
                </a:solidFill>
                <a:effectLst/>
                <a:uLnTx/>
                <a:uFillTx/>
                <a:latin typeface="Calibri Light" panose="020F0302020204030204"/>
                <a:ea typeface="+mj-ea"/>
                <a:cs typeface="+mj-cs"/>
              </a:rPr>
              <a:t>TITHES AND OFFERING</a:t>
            </a:r>
            <a:endPar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graphicFrame>
        <p:nvGraphicFramePr>
          <p:cNvPr id="97" name="Content Placeholder 2">
            <a:extLst>
              <a:ext uri="{FF2B5EF4-FFF2-40B4-BE49-F238E27FC236}">
                <a16:creationId xmlns:a16="http://schemas.microsoft.com/office/drawing/2014/main" id="{2EDBD9A1-AAED-6B30-6C2B-FBDD333A16C5}"/>
              </a:ext>
            </a:extLst>
          </p:cNvPr>
          <p:cNvGraphicFramePr>
            <a:graphicFrameLocks noGrp="1"/>
          </p:cNvGraphicFramePr>
          <p:nvPr>
            <p:ph idx="1"/>
            <p:extLst>
              <p:ext uri="{D42A27DB-BD31-4B8C-83A1-F6EECF244321}">
                <p14:modId xmlns:p14="http://schemas.microsoft.com/office/powerpoint/2010/main" val="703659707"/>
              </p:ext>
            </p:extLst>
          </p:nvPr>
        </p:nvGraphicFramePr>
        <p:xfrm>
          <a:off x="1371599" y="2408667"/>
          <a:ext cx="10165978" cy="22559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 name="Group 1">
            <a:extLst>
              <a:ext uri="{FF2B5EF4-FFF2-40B4-BE49-F238E27FC236}">
                <a16:creationId xmlns:a16="http://schemas.microsoft.com/office/drawing/2014/main" id="{E451A50D-6A9A-8C30-BA26-BB9BCCA05F84}"/>
              </a:ext>
            </a:extLst>
          </p:cNvPr>
          <p:cNvGrpSpPr/>
          <p:nvPr/>
        </p:nvGrpSpPr>
        <p:grpSpPr>
          <a:xfrm>
            <a:off x="1371599" y="1760667"/>
            <a:ext cx="6875930" cy="648000"/>
            <a:chOff x="734612" y="1994403"/>
            <a:chExt cx="4320000" cy="648000"/>
          </a:xfrm>
        </p:grpSpPr>
        <p:sp>
          <p:nvSpPr>
            <p:cNvPr id="6" name="Rectangle 5">
              <a:extLst>
                <a:ext uri="{FF2B5EF4-FFF2-40B4-BE49-F238E27FC236}">
                  <a16:creationId xmlns:a16="http://schemas.microsoft.com/office/drawing/2014/main" id="{AD22EA87-1F27-2295-CFAD-BDFA57BD6DD2}"/>
                </a:ext>
              </a:extLst>
            </p:cNvPr>
            <p:cNvSpPr/>
            <p:nvPr/>
          </p:nvSpPr>
          <p:spPr>
            <a:xfrm>
              <a:off x="734612" y="1994403"/>
              <a:ext cx="4320000" cy="648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7" name="TextBox 6">
              <a:extLst>
                <a:ext uri="{FF2B5EF4-FFF2-40B4-BE49-F238E27FC236}">
                  <a16:creationId xmlns:a16="http://schemas.microsoft.com/office/drawing/2014/main" id="{CA375C84-E6CC-EAF0-5D9A-67FF3E248516}"/>
                </a:ext>
              </a:extLst>
            </p:cNvPr>
            <p:cNvSpPr txBox="1"/>
            <p:nvPr/>
          </p:nvSpPr>
          <p:spPr>
            <a:xfrm>
              <a:off x="734612" y="1994403"/>
              <a:ext cx="4320000" cy="648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1155700">
                <a:lnSpc>
                  <a:spcPct val="100000"/>
                </a:lnSpc>
                <a:spcBef>
                  <a:spcPct val="0"/>
                </a:spcBef>
                <a:spcAft>
                  <a:spcPct val="35000"/>
                </a:spcAft>
                <a:buNone/>
                <a:defRPr b="1"/>
              </a:pPr>
              <a:r>
                <a:rPr lang="en-US" sz="2600" b="1" kern="1200" dirty="0"/>
                <a:t>Kindly pay via one of the following options: </a:t>
              </a:r>
              <a:endParaRPr lang="en-US" sz="2600" kern="1200" dirty="0"/>
            </a:p>
          </p:txBody>
        </p:sp>
      </p:grpSp>
      <p:sp>
        <p:nvSpPr>
          <p:cNvPr id="11" name="TextBox 10">
            <a:extLst>
              <a:ext uri="{FF2B5EF4-FFF2-40B4-BE49-F238E27FC236}">
                <a16:creationId xmlns:a16="http://schemas.microsoft.com/office/drawing/2014/main" id="{B648082F-9426-0771-5274-ADA13CBF8D94}"/>
              </a:ext>
            </a:extLst>
          </p:cNvPr>
          <p:cNvSpPr txBox="1"/>
          <p:nvPr/>
        </p:nvSpPr>
        <p:spPr>
          <a:xfrm>
            <a:off x="7370561" y="4038378"/>
            <a:ext cx="4722829" cy="830997"/>
          </a:xfrm>
          <a:prstGeom prst="rect">
            <a:avLst/>
          </a:prstGeom>
          <a:noFill/>
        </p:spPr>
        <p:txBody>
          <a:bodyPr wrap="square" rtlCol="0">
            <a:spAutoFit/>
          </a:bodyPr>
          <a:lstStyle/>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IBAN: NL90ABNA0416385699</a:t>
            </a:r>
            <a:endParaRPr lang="en-US" sz="2400" kern="1200" dirty="0">
              <a:solidFill>
                <a:schemeClr val="accent5">
                  <a:lumMod val="50000"/>
                </a:schemeClr>
              </a:solidFill>
            </a:endParaRPr>
          </a:p>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Remarks: Tithes (name of region)</a:t>
            </a:r>
            <a:endParaRPr lang="en-US" sz="2400" kern="1200" dirty="0">
              <a:solidFill>
                <a:schemeClr val="accent5">
                  <a:lumMod val="50000"/>
                </a:schemeClr>
              </a:solidFill>
            </a:endParaRPr>
          </a:p>
        </p:txBody>
      </p:sp>
      <p:sp>
        <p:nvSpPr>
          <p:cNvPr id="12" name="TextBox 11">
            <a:extLst>
              <a:ext uri="{FF2B5EF4-FFF2-40B4-BE49-F238E27FC236}">
                <a16:creationId xmlns:a16="http://schemas.microsoft.com/office/drawing/2014/main" id="{54DC8D55-75B6-936E-DD9C-C8F2B5B4962A}"/>
              </a:ext>
            </a:extLst>
          </p:cNvPr>
          <p:cNvSpPr txBox="1"/>
          <p:nvPr/>
        </p:nvSpPr>
        <p:spPr>
          <a:xfrm>
            <a:off x="1225855" y="5386846"/>
            <a:ext cx="5476603" cy="954107"/>
          </a:xfrm>
          <a:prstGeom prst="rect">
            <a:avLst/>
          </a:prstGeom>
          <a:noFill/>
        </p:spPr>
        <p:txBody>
          <a:bodyPr wrap="square" rtlCol="0">
            <a:spAutoFit/>
          </a:bodyPr>
          <a:lstStyle/>
          <a:p>
            <a:pPr marL="84138" lvl="0" algn="l" defTabSz="1066800">
              <a:lnSpc>
                <a:spcPct val="100000"/>
              </a:lnSpc>
              <a:spcBef>
                <a:spcPct val="0"/>
              </a:spcBef>
            </a:pPr>
            <a:r>
              <a:rPr lang="en-US" sz="2800" b="1" i="1" kern="1200" dirty="0"/>
              <a:t>“… God loves a cheerful giver”</a:t>
            </a:r>
          </a:p>
          <a:p>
            <a:pPr marL="84138" lvl="0" algn="l" defTabSz="1066800">
              <a:lnSpc>
                <a:spcPct val="100000"/>
              </a:lnSpc>
              <a:spcBef>
                <a:spcPct val="0"/>
              </a:spcBef>
            </a:pPr>
            <a:r>
              <a:rPr lang="en-US" sz="2800" b="1" dirty="0"/>
              <a:t>- 2 Corinthians 9:7</a:t>
            </a:r>
            <a:endParaRPr lang="en-US" sz="2800" b="1" kern="1200" dirty="0"/>
          </a:p>
        </p:txBody>
      </p:sp>
      <p:pic>
        <p:nvPicPr>
          <p:cNvPr id="3" name="Picture 2" descr="Logo&#10;&#10;Description automatically generated">
            <a:extLst>
              <a:ext uri="{FF2B5EF4-FFF2-40B4-BE49-F238E27FC236}">
                <a16:creationId xmlns:a16="http://schemas.microsoft.com/office/drawing/2014/main" id="{1F9E26BF-1C9B-A3C4-731E-845FB2149C5F}"/>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3977532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6655230-3215-13FB-2E3A-2A6FEADE7430}"/>
              </a:ext>
            </a:extLst>
          </p:cNvPr>
          <p:cNvSpPr txBox="1"/>
          <p:nvPr/>
        </p:nvSpPr>
        <p:spPr>
          <a:xfrm>
            <a:off x="-4593" y="-5848"/>
            <a:ext cx="7895526" cy="3358800"/>
          </a:xfrm>
          <a:prstGeom prst="rect">
            <a:avLst/>
          </a:prstGeom>
          <a:solidFill>
            <a:schemeClr val="tx2"/>
          </a:solidFill>
        </p:spPr>
        <p:txBody>
          <a:bodyPr wrap="square" rtlCol="0">
            <a:spAutoFit/>
          </a:bodyPr>
          <a:lstStyle/>
          <a:p>
            <a:endParaRPr lang="en-US" dirty="0"/>
          </a:p>
        </p:txBody>
      </p:sp>
      <p:sp>
        <p:nvSpPr>
          <p:cNvPr id="5" name="TextBox 5"/>
          <p:cNvSpPr txBox="1"/>
          <p:nvPr/>
        </p:nvSpPr>
        <p:spPr>
          <a:xfrm>
            <a:off x="0" y="109225"/>
            <a:ext cx="7844119" cy="1172372"/>
          </a:xfrm>
          <a:prstGeom prst="rect">
            <a:avLst/>
          </a:prstGeom>
        </p:spPr>
        <p:txBody>
          <a:bodyPr wrap="square" lIns="0" tIns="0" rIns="0" bIns="0" rtlCol="0" anchor="t">
            <a:spAutoFit/>
          </a:bodyPr>
          <a:lstStyle/>
          <a:p>
            <a:pPr marL="0" marR="0" lvl="0" indent="0" algn="ctr" defTabSz="806867" rtl="0" eaLnBrk="1" fontAlgn="auto" latinLnBrk="0" hangingPunct="1">
              <a:lnSpc>
                <a:spcPts val="4483"/>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rPr>
              <a:t>WELCOME TO </a:t>
            </a:r>
          </a:p>
          <a:p>
            <a:pPr marL="0" marR="0" lvl="0" indent="0" algn="ctr" defTabSz="806867" rtl="0" eaLnBrk="1" fontAlgn="auto" latinLnBrk="0" hangingPunct="1">
              <a:lnSpc>
                <a:spcPts val="4483"/>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rPr>
              <a:t>DEEPER LIFE BIBLE CHURCH </a:t>
            </a:r>
            <a:endParaRPr kumimoji="0" lang="en-US" sz="44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endParaRPr>
          </a:p>
        </p:txBody>
      </p:sp>
      <p:sp>
        <p:nvSpPr>
          <p:cNvPr id="6" name="TextBox 6"/>
          <p:cNvSpPr txBox="1"/>
          <p:nvPr/>
        </p:nvSpPr>
        <p:spPr>
          <a:xfrm>
            <a:off x="246530" y="3503195"/>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lang="en-US" sz="3177" b="1" spc="176" dirty="0">
                <a:solidFill>
                  <a:schemeClr val="tx1">
                    <a:lumMod val="75000"/>
                    <a:lumOff val="25000"/>
                  </a:schemeClr>
                </a:solidFill>
                <a:latin typeface="Candara" panose="020E0502030303020204" pitchFamily="34" charset="0"/>
              </a:rPr>
              <a:t>GOD’S FAMILY</a:t>
            </a:r>
          </a:p>
        </p:txBody>
      </p:sp>
      <p:sp>
        <p:nvSpPr>
          <p:cNvPr id="7" name="TextBox 7"/>
          <p:cNvSpPr txBox="1"/>
          <p:nvPr/>
        </p:nvSpPr>
        <p:spPr>
          <a:xfrm>
            <a:off x="246530" y="4048119"/>
            <a:ext cx="4738264" cy="1901161"/>
          </a:xfrm>
          <a:prstGeom prst="rect">
            <a:avLst/>
          </a:prstGeom>
        </p:spPr>
        <p:txBody>
          <a:bodyPr wrap="square" lIns="0" tIns="0" rIns="0" bIns="0" rtlCol="0" anchor="t">
            <a:spAutoFit/>
          </a:bodyPr>
          <a:lstStyle/>
          <a:p>
            <a:pPr marL="0" marR="0" lvl="0" indent="0" algn="l" defTabSz="806867" rtl="0" eaLnBrk="1" fontAlgn="auto" latinLnBrk="0" hangingPunct="1">
              <a:lnSpc>
                <a:spcPct val="100000"/>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are a family, God’s family:</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Father: God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Saviour: Jesus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Comforter: The Holy Spirit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destination: Heaven</a:t>
            </a:r>
          </a:p>
        </p:txBody>
      </p:sp>
      <p:sp>
        <p:nvSpPr>
          <p:cNvPr id="11" name="TextBox 11"/>
          <p:cNvSpPr txBox="1"/>
          <p:nvPr/>
        </p:nvSpPr>
        <p:spPr>
          <a:xfrm>
            <a:off x="674201" y="2122385"/>
            <a:ext cx="6865843" cy="1292662"/>
          </a:xfrm>
          <a:prstGeom prst="rect">
            <a:avLst/>
          </a:prstGeom>
        </p:spPr>
        <p:txBody>
          <a:bodyPr wrap="square" lIns="0" tIns="0" rIns="0" bIns="0" rtlCol="0" anchor="t">
            <a:spAutoFit/>
          </a:bodyPr>
          <a:lstStyle/>
          <a:p>
            <a:pPr marL="0" marR="0" lvl="0" indent="0" algn="l" defTabSz="806867"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FFFFFF"/>
                </a:solidFill>
                <a:effectLst/>
                <a:uLnTx/>
                <a:uFillTx/>
                <a:latin typeface="Calibri Light" panose="020F0302020204030204" pitchFamily="34" charset="0"/>
                <a:cs typeface="Calibri Light" panose="020F0302020204030204" pitchFamily="34" charset="0"/>
              </a:rPr>
              <a:t>“Come thou with us and we will do thee good: for the Lord hath spoken good concerning [us]”</a:t>
            </a:r>
          </a:p>
          <a:p>
            <a:pPr marL="0" marR="0" lvl="0" indent="0" algn="ctr" defTabSz="806867"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Light" panose="020F0302020204030204" pitchFamily="34" charset="0"/>
                <a:cs typeface="Calibri Light" panose="020F0302020204030204" pitchFamily="34" charset="0"/>
              </a:rPr>
              <a:t>– Numbers 10:29</a:t>
            </a:r>
          </a:p>
        </p:txBody>
      </p:sp>
      <p:sp>
        <p:nvSpPr>
          <p:cNvPr id="15" name="TextBox 5">
            <a:extLst>
              <a:ext uri="{FF2B5EF4-FFF2-40B4-BE49-F238E27FC236}">
                <a16:creationId xmlns:a16="http://schemas.microsoft.com/office/drawing/2014/main" id="{F97DB6D8-E91D-4B80-890B-0D10E3465A37}"/>
              </a:ext>
            </a:extLst>
          </p:cNvPr>
          <p:cNvSpPr txBox="1"/>
          <p:nvPr/>
        </p:nvSpPr>
        <p:spPr>
          <a:xfrm>
            <a:off x="180541" y="1483767"/>
            <a:ext cx="7574168" cy="595291"/>
          </a:xfrm>
          <a:prstGeom prst="rect">
            <a:avLst/>
          </a:prstGeom>
        </p:spPr>
        <p:txBody>
          <a:bodyPr wrap="square" lIns="0" tIns="0" rIns="0" bIns="0" rtlCol="0" anchor="t">
            <a:spAutoFit/>
          </a:bodyPr>
          <a:lstStyle/>
          <a:p>
            <a:pPr marL="0" marR="0" lvl="0" indent="0" algn="ctr" defTabSz="806867" rtl="0" eaLnBrk="1" fontAlgn="auto" latinLnBrk="0" hangingPunct="1">
              <a:lnSpc>
                <a:spcPts val="4483"/>
              </a:lnSpc>
              <a:spcBef>
                <a:spcPts val="0"/>
              </a:spcBef>
              <a:spcAft>
                <a:spcPts val="0"/>
              </a:spcAft>
              <a:buClrTx/>
              <a:buSzTx/>
              <a:buFontTx/>
              <a:buNone/>
              <a:tabLst/>
              <a:defRPr/>
            </a:pPr>
            <a:r>
              <a:rPr kumimoji="0" lang="en-GB" sz="4800" b="1" i="0" u="none" strike="noStrike" kern="1200" cap="none" spc="0" normalizeH="0" baseline="0" noProof="0" dirty="0">
                <a:ln>
                  <a:noFill/>
                </a:ln>
                <a:solidFill>
                  <a:schemeClr val="bg1"/>
                </a:solidFill>
                <a:effectLst/>
                <a:uLnTx/>
                <a:uFillTx/>
                <a:latin typeface="Calibri Light" panose="020F0302020204030204" pitchFamily="34" charset="0"/>
                <a:ea typeface="Cambria" panose="02040503050406030204" pitchFamily="18" charset="0"/>
                <a:cs typeface="Calibri Light" panose="020F0302020204030204" pitchFamily="34" charset="0"/>
              </a:rPr>
              <a:t>A CHURCH ON THE MOVE…</a:t>
            </a:r>
            <a:endParaRPr kumimoji="0" lang="en-US" sz="4800" b="1" i="0" u="none" strike="noStrike" kern="1200" cap="none" spc="0" normalizeH="0" baseline="0" noProof="0" dirty="0">
              <a:ln>
                <a:noFill/>
              </a:ln>
              <a:solidFill>
                <a:schemeClr val="bg1"/>
              </a:solidFill>
              <a:effectLst/>
              <a:uLnTx/>
              <a:uFillTx/>
              <a:latin typeface="Calibri Light" panose="020F0302020204030204" pitchFamily="34" charset="0"/>
              <a:ea typeface="Cambria" panose="02040503050406030204" pitchFamily="18" charset="0"/>
              <a:cs typeface="Calibri Light" panose="020F0302020204030204" pitchFamily="34" charset="0"/>
            </a:endParaRPr>
          </a:p>
        </p:txBody>
      </p:sp>
      <p:sp>
        <p:nvSpPr>
          <p:cNvPr id="19" name="TextBox 6">
            <a:extLst>
              <a:ext uri="{FF2B5EF4-FFF2-40B4-BE49-F238E27FC236}">
                <a16:creationId xmlns:a16="http://schemas.microsoft.com/office/drawing/2014/main" id="{C1B4E039-C9CF-4BFA-B712-1B7660551067}"/>
              </a:ext>
            </a:extLst>
          </p:cNvPr>
          <p:cNvSpPr txBox="1"/>
          <p:nvPr/>
        </p:nvSpPr>
        <p:spPr>
          <a:xfrm>
            <a:off x="5135746" y="3501008"/>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lang="en-US" sz="3177" b="1" spc="176" dirty="0">
                <a:solidFill>
                  <a:schemeClr val="tx1">
                    <a:lumMod val="75000"/>
                    <a:lumOff val="25000"/>
                  </a:schemeClr>
                </a:solidFill>
                <a:latin typeface="Candara" panose="020E0502030303020204" pitchFamily="34" charset="0"/>
              </a:rPr>
              <a:t>GOD’S FOOD</a:t>
            </a:r>
          </a:p>
        </p:txBody>
      </p:sp>
      <p:sp>
        <p:nvSpPr>
          <p:cNvPr id="20" name="TextBox 7">
            <a:extLst>
              <a:ext uri="{FF2B5EF4-FFF2-40B4-BE49-F238E27FC236}">
                <a16:creationId xmlns:a16="http://schemas.microsoft.com/office/drawing/2014/main" id="{B2BE0EBC-89CA-4C13-A29B-79B20DAE832E}"/>
              </a:ext>
            </a:extLst>
          </p:cNvPr>
          <p:cNvSpPr txBox="1"/>
          <p:nvPr/>
        </p:nvSpPr>
        <p:spPr>
          <a:xfrm>
            <a:off x="5127038" y="4061653"/>
            <a:ext cx="3417234" cy="2247667"/>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feast on God’s pure Word. We:</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Read it </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Study it </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Believe it</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Apply it</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rgbClr val="2C8896"/>
                </a:solidFill>
                <a:effectLst/>
                <a:uLnTx/>
                <a:uFillTx/>
                <a:latin typeface="Candara" panose="020E0502030303020204" pitchFamily="34" charset="0"/>
                <a:ea typeface="+mn-ea"/>
                <a:cs typeface="Calibri" panose="020F0502020204030204" pitchFamily="34" charset="0"/>
              </a:rPr>
              <a:t> </a:t>
            </a:r>
          </a:p>
        </p:txBody>
      </p:sp>
      <p:sp>
        <p:nvSpPr>
          <p:cNvPr id="23" name="Rectangle 22">
            <a:extLst>
              <a:ext uri="{FF2B5EF4-FFF2-40B4-BE49-F238E27FC236}">
                <a16:creationId xmlns:a16="http://schemas.microsoft.com/office/drawing/2014/main" id="{15AEF4F9-3005-4AC1-BAC0-9442DF7CAB11}"/>
              </a:ext>
            </a:extLst>
          </p:cNvPr>
          <p:cNvSpPr/>
          <p:nvPr/>
        </p:nvSpPr>
        <p:spPr>
          <a:xfrm>
            <a:off x="-4131" y="6275987"/>
            <a:ext cx="12210393" cy="581249"/>
          </a:xfrm>
          <a:prstGeom prst="rect">
            <a:avLst/>
          </a:prstGeom>
          <a:solidFill>
            <a:srgbClr val="1F497D"/>
          </a:solidFill>
        </p:spPr>
        <p:txBody>
          <a:bodyPr wrap="square" anchor="ctr">
            <a:spAutoFit/>
          </a:bodyPr>
          <a:lstStyle/>
          <a:p>
            <a:pPr marL="0" marR="0" lvl="0" indent="0" algn="ctr" defTabSz="806867" rtl="0" eaLnBrk="1" fontAlgn="auto" latinLnBrk="0" hangingPunct="1">
              <a:lnSpc>
                <a:spcPct val="100000"/>
              </a:lnSpc>
              <a:spcBef>
                <a:spcPts val="0"/>
              </a:spcBef>
              <a:spcAft>
                <a:spcPts val="0"/>
              </a:spcAft>
              <a:buClrTx/>
              <a:buSzTx/>
              <a:buFontTx/>
              <a:buNone/>
              <a:tabLst/>
              <a:defRPr/>
            </a:pPr>
            <a:r>
              <a:rPr kumimoji="0" lang="en-GB" sz="3177" b="0"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For your time and eternal profit, this is the place to be!</a:t>
            </a:r>
          </a:p>
        </p:txBody>
      </p:sp>
      <p:sp>
        <p:nvSpPr>
          <p:cNvPr id="24" name="TextBox 6">
            <a:extLst>
              <a:ext uri="{FF2B5EF4-FFF2-40B4-BE49-F238E27FC236}">
                <a16:creationId xmlns:a16="http://schemas.microsoft.com/office/drawing/2014/main" id="{4818533A-1ADB-475C-BEA5-12549E9708CF}"/>
              </a:ext>
            </a:extLst>
          </p:cNvPr>
          <p:cNvSpPr txBox="1"/>
          <p:nvPr/>
        </p:nvSpPr>
        <p:spPr>
          <a:xfrm>
            <a:off x="8692638" y="3501008"/>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kumimoji="0" lang="en-US" sz="3177" b="1" i="0" u="none" strike="noStrike" kern="1200" cap="none" spc="176" normalizeH="0" baseline="0" noProof="0" dirty="0">
                <a:ln>
                  <a:noFill/>
                </a:ln>
                <a:solidFill>
                  <a:schemeClr val="tx1">
                    <a:lumMod val="75000"/>
                    <a:lumOff val="25000"/>
                  </a:schemeClr>
                </a:solidFill>
                <a:effectLst/>
                <a:uLnTx/>
                <a:uFillTx/>
                <a:latin typeface="Candara" panose="020E0502030303020204" pitchFamily="34" charset="0"/>
                <a:ea typeface="+mn-ea"/>
                <a:cs typeface="+mn-cs"/>
              </a:rPr>
              <a:t>GLOWING FOLD</a:t>
            </a:r>
          </a:p>
        </p:txBody>
      </p:sp>
      <p:sp>
        <p:nvSpPr>
          <p:cNvPr id="25" name="TextBox 7">
            <a:extLst>
              <a:ext uri="{FF2B5EF4-FFF2-40B4-BE49-F238E27FC236}">
                <a16:creationId xmlns:a16="http://schemas.microsoft.com/office/drawing/2014/main" id="{BFB76E4B-873E-4830-83CF-62A17677B960}"/>
              </a:ext>
            </a:extLst>
          </p:cNvPr>
          <p:cNvSpPr txBox="1"/>
          <p:nvPr/>
        </p:nvSpPr>
        <p:spPr>
          <a:xfrm>
            <a:off x="8692638" y="4094222"/>
            <a:ext cx="3252833" cy="1927066"/>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want you to be part of us – a growing and glowing family. Join us and you will soon discover what makes our identity unique.</a:t>
            </a:r>
          </a:p>
        </p:txBody>
      </p:sp>
      <p:pic>
        <p:nvPicPr>
          <p:cNvPr id="1026" name="Picture 2" descr="Image result for christians">
            <a:extLst>
              <a:ext uri="{FF2B5EF4-FFF2-40B4-BE49-F238E27FC236}">
                <a16:creationId xmlns:a16="http://schemas.microsoft.com/office/drawing/2014/main" id="{0DDAF244-2006-4430-ABE1-338EAC49F9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44119" y="-3103"/>
            <a:ext cx="4362143" cy="335790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Logo&#10;&#10;Description automatically generated">
            <a:extLst>
              <a:ext uri="{FF2B5EF4-FFF2-40B4-BE49-F238E27FC236}">
                <a16:creationId xmlns:a16="http://schemas.microsoft.com/office/drawing/2014/main" id="{7550CB3B-B0A7-FCD5-D6B4-57E26F45DCE2}"/>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1491914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0" name="Table 19">
            <a:extLst>
              <a:ext uri="{FF2B5EF4-FFF2-40B4-BE49-F238E27FC236}">
                <a16:creationId xmlns:a16="http://schemas.microsoft.com/office/drawing/2014/main" id="{865A906C-FE53-442E-9551-A9C935C4E21E}"/>
              </a:ext>
            </a:extLst>
          </p:cNvPr>
          <p:cNvGraphicFramePr>
            <a:graphicFrameLocks noGrp="1"/>
          </p:cNvGraphicFramePr>
          <p:nvPr/>
        </p:nvGraphicFramePr>
        <p:xfrm>
          <a:off x="4223791" y="4082013"/>
          <a:ext cx="7987874" cy="2775987"/>
        </p:xfrm>
        <a:graphic>
          <a:graphicData uri="http://schemas.openxmlformats.org/drawingml/2006/table">
            <a:tbl>
              <a:tblPr firstRow="1" bandRow="1">
                <a:tableStyleId>{7DF18680-E054-41AD-8BC1-D1AEF772440D}</a:tableStyleId>
              </a:tblPr>
              <a:tblGrid>
                <a:gridCol w="2167096">
                  <a:extLst>
                    <a:ext uri="{9D8B030D-6E8A-4147-A177-3AD203B41FA5}">
                      <a16:colId xmlns:a16="http://schemas.microsoft.com/office/drawing/2014/main" val="3103262320"/>
                    </a:ext>
                  </a:extLst>
                </a:gridCol>
                <a:gridCol w="2672751">
                  <a:extLst>
                    <a:ext uri="{9D8B030D-6E8A-4147-A177-3AD203B41FA5}">
                      <a16:colId xmlns:a16="http://schemas.microsoft.com/office/drawing/2014/main" val="2914217255"/>
                    </a:ext>
                  </a:extLst>
                </a:gridCol>
                <a:gridCol w="3148027">
                  <a:extLst>
                    <a:ext uri="{9D8B030D-6E8A-4147-A177-3AD203B41FA5}">
                      <a16:colId xmlns:a16="http://schemas.microsoft.com/office/drawing/2014/main" val="1313343998"/>
                    </a:ext>
                  </a:extLst>
                </a:gridCol>
              </a:tblGrid>
              <a:tr h="584419">
                <a:tc>
                  <a:txBody>
                    <a:bodyPr/>
                    <a:lstStyle/>
                    <a:p>
                      <a:r>
                        <a:rPr lang="en-GB" sz="2600" dirty="0"/>
                        <a:t>Location</a:t>
                      </a:r>
                    </a:p>
                  </a:txBody>
                  <a:tcPr/>
                </a:tc>
                <a:tc>
                  <a:txBody>
                    <a:bodyPr/>
                    <a:lstStyle/>
                    <a:p>
                      <a:r>
                        <a:rPr lang="en-GB" sz="2600"/>
                        <a:t>Telephone #</a:t>
                      </a:r>
                    </a:p>
                  </a:txBody>
                  <a:tcPr/>
                </a:tc>
                <a:tc>
                  <a:txBody>
                    <a:bodyPr/>
                    <a:lstStyle/>
                    <a:p>
                      <a:r>
                        <a:rPr lang="en-GB" sz="2600"/>
                        <a:t>ZOOM Meeting ID</a:t>
                      </a:r>
                    </a:p>
                  </a:txBody>
                  <a:tcPr/>
                </a:tc>
                <a:extLst>
                  <a:ext uri="{0D108BD9-81ED-4DB2-BD59-A6C34878D82A}">
                    <a16:rowId xmlns:a16="http://schemas.microsoft.com/office/drawing/2014/main" val="1036173995"/>
                  </a:ext>
                </a:extLst>
              </a:tr>
              <a:tr h="547892">
                <a:tc>
                  <a:txBody>
                    <a:bodyPr/>
                    <a:lstStyle/>
                    <a:p>
                      <a:r>
                        <a:rPr lang="en-GB" sz="2400" b="1" dirty="0">
                          <a:solidFill>
                            <a:schemeClr val="bg2">
                              <a:lumMod val="25000"/>
                            </a:schemeClr>
                          </a:solidFill>
                        </a:rPr>
                        <a:t>Amsterdam</a:t>
                      </a:r>
                    </a:p>
                  </a:txBody>
                  <a:tcPr/>
                </a:tc>
                <a:tc>
                  <a:txBody>
                    <a:bodyPr/>
                    <a:lstStyle/>
                    <a:p>
                      <a:r>
                        <a:rPr lang="en-GB" sz="2400" b="1">
                          <a:solidFill>
                            <a:schemeClr val="bg2">
                              <a:lumMod val="25000"/>
                            </a:schemeClr>
                          </a:solidFill>
                        </a:rPr>
                        <a:t>+31 686 093 624</a:t>
                      </a:r>
                    </a:p>
                  </a:txBody>
                  <a:tcPr/>
                </a:tc>
                <a:tc>
                  <a:txBody>
                    <a:bodyPr/>
                    <a:lstStyle/>
                    <a:p>
                      <a:r>
                        <a:rPr lang="en-GB" sz="2400" b="1">
                          <a:solidFill>
                            <a:schemeClr val="bg2">
                              <a:lumMod val="25000"/>
                            </a:schemeClr>
                          </a:solidFill>
                        </a:rPr>
                        <a:t>795-674-627</a:t>
                      </a:r>
                    </a:p>
                  </a:txBody>
                  <a:tcPr/>
                </a:tc>
                <a:extLst>
                  <a:ext uri="{0D108BD9-81ED-4DB2-BD59-A6C34878D82A}">
                    <a16:rowId xmlns:a16="http://schemas.microsoft.com/office/drawing/2014/main" val="418805209"/>
                  </a:ext>
                </a:extLst>
              </a:tr>
              <a:tr h="547892">
                <a:tc>
                  <a:txBody>
                    <a:bodyPr/>
                    <a:lstStyle/>
                    <a:p>
                      <a:r>
                        <a:rPr lang="en-GB" sz="2400" b="1">
                          <a:solidFill>
                            <a:schemeClr val="bg2">
                              <a:lumMod val="25000"/>
                            </a:schemeClr>
                          </a:solidFill>
                        </a:rPr>
                        <a:t>Eindhoven</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+31 643 678 896</a:t>
                      </a:r>
                    </a:p>
                  </a:txBody>
                  <a:tcPr/>
                </a:tc>
                <a:tc>
                  <a:txBody>
                    <a:bodyPr/>
                    <a:lstStyle/>
                    <a:p>
                      <a:r>
                        <a:rPr lang="en-GB" sz="2400" b="1">
                          <a:solidFill>
                            <a:schemeClr val="bg2">
                              <a:lumMod val="25000"/>
                            </a:schemeClr>
                          </a:solidFill>
                        </a:rPr>
                        <a:t>912-749-784</a:t>
                      </a:r>
                    </a:p>
                  </a:txBody>
                  <a:tcPr/>
                </a:tc>
                <a:extLst>
                  <a:ext uri="{0D108BD9-81ED-4DB2-BD59-A6C34878D82A}">
                    <a16:rowId xmlns:a16="http://schemas.microsoft.com/office/drawing/2014/main" val="2373925139"/>
                  </a:ext>
                </a:extLst>
              </a:tr>
              <a:tr h="547892">
                <a:tc>
                  <a:txBody>
                    <a:bodyPr/>
                    <a:lstStyle/>
                    <a:p>
                      <a:r>
                        <a:rPr lang="en-GB" sz="2400" b="1">
                          <a:solidFill>
                            <a:schemeClr val="bg2">
                              <a:lumMod val="25000"/>
                            </a:schemeClr>
                          </a:solidFill>
                        </a:rPr>
                        <a:t>Rotterdam</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+31 642 133 520</a:t>
                      </a:r>
                    </a:p>
                  </a:txBody>
                  <a:tcPr/>
                </a:tc>
                <a:tc>
                  <a:txBody>
                    <a:bodyPr/>
                    <a:lstStyle/>
                    <a:p>
                      <a:r>
                        <a:rPr lang="en-GB" sz="2400" b="1">
                          <a:solidFill>
                            <a:schemeClr val="bg2">
                              <a:lumMod val="25000"/>
                            </a:schemeClr>
                          </a:solidFill>
                        </a:rPr>
                        <a:t>237-801-783</a:t>
                      </a:r>
                    </a:p>
                  </a:txBody>
                  <a:tcPr/>
                </a:tc>
                <a:extLst>
                  <a:ext uri="{0D108BD9-81ED-4DB2-BD59-A6C34878D82A}">
                    <a16:rowId xmlns:a16="http://schemas.microsoft.com/office/drawing/2014/main" val="2975732928"/>
                  </a:ext>
                </a:extLst>
              </a:tr>
              <a:tr h="547892">
                <a:tc>
                  <a:txBody>
                    <a:bodyPr/>
                    <a:lstStyle/>
                    <a:p>
                      <a:r>
                        <a:rPr lang="en-GB" sz="2400" b="1">
                          <a:solidFill>
                            <a:schemeClr val="bg2">
                              <a:lumMod val="25000"/>
                            </a:schemeClr>
                          </a:solidFill>
                        </a:rPr>
                        <a:t>The Hague</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+31 685 076 861</a:t>
                      </a:r>
                    </a:p>
                  </a:txBody>
                  <a:tcPr/>
                </a:tc>
                <a:tc>
                  <a:txBody>
                    <a:bodyPr/>
                    <a:lstStyle/>
                    <a:p>
                      <a:r>
                        <a:rPr lang="en-GB" sz="2400" b="1" dirty="0">
                          <a:solidFill>
                            <a:schemeClr val="bg2">
                              <a:lumMod val="25000"/>
                            </a:schemeClr>
                          </a:solidFill>
                        </a:rPr>
                        <a:t>818-6898-8436</a:t>
                      </a:r>
                    </a:p>
                  </a:txBody>
                  <a:tcPr/>
                </a:tc>
                <a:extLst>
                  <a:ext uri="{0D108BD9-81ED-4DB2-BD59-A6C34878D82A}">
                    <a16:rowId xmlns:a16="http://schemas.microsoft.com/office/drawing/2014/main" val="494084002"/>
                  </a:ext>
                </a:extLst>
              </a:tr>
            </a:tbl>
          </a:graphicData>
        </a:graphic>
      </p:graphicFrame>
      <p:graphicFrame>
        <p:nvGraphicFramePr>
          <p:cNvPr id="62" name="Table 61">
            <a:extLst>
              <a:ext uri="{FF2B5EF4-FFF2-40B4-BE49-F238E27FC236}">
                <a16:creationId xmlns:a16="http://schemas.microsoft.com/office/drawing/2014/main" id="{7B1437C5-B060-4B74-A672-2B6545BED35D}"/>
              </a:ext>
            </a:extLst>
          </p:cNvPr>
          <p:cNvGraphicFramePr>
            <a:graphicFrameLocks noGrp="1"/>
          </p:cNvGraphicFramePr>
          <p:nvPr>
            <p:extLst>
              <p:ext uri="{D42A27DB-BD31-4B8C-83A1-F6EECF244321}">
                <p14:modId xmlns:p14="http://schemas.microsoft.com/office/powerpoint/2010/main" val="1834877230"/>
              </p:ext>
            </p:extLst>
          </p:nvPr>
        </p:nvGraphicFramePr>
        <p:xfrm>
          <a:off x="4223791" y="528661"/>
          <a:ext cx="7987874" cy="2756323"/>
        </p:xfrm>
        <a:graphic>
          <a:graphicData uri="http://schemas.openxmlformats.org/drawingml/2006/table">
            <a:tbl>
              <a:tblPr firstRow="1" bandRow="1">
                <a:tableStyleId>{7DF18680-E054-41AD-8BC1-D1AEF772440D}</a:tableStyleId>
              </a:tblPr>
              <a:tblGrid>
                <a:gridCol w="2235646">
                  <a:extLst>
                    <a:ext uri="{9D8B030D-6E8A-4147-A177-3AD203B41FA5}">
                      <a16:colId xmlns:a16="http://schemas.microsoft.com/office/drawing/2014/main" val="3103262320"/>
                    </a:ext>
                  </a:extLst>
                </a:gridCol>
                <a:gridCol w="1226000">
                  <a:extLst>
                    <a:ext uri="{9D8B030D-6E8A-4147-A177-3AD203B41FA5}">
                      <a16:colId xmlns:a16="http://schemas.microsoft.com/office/drawing/2014/main" val="2914217255"/>
                    </a:ext>
                  </a:extLst>
                </a:gridCol>
                <a:gridCol w="1802939">
                  <a:extLst>
                    <a:ext uri="{9D8B030D-6E8A-4147-A177-3AD203B41FA5}">
                      <a16:colId xmlns:a16="http://schemas.microsoft.com/office/drawing/2014/main" val="3052952877"/>
                    </a:ext>
                  </a:extLst>
                </a:gridCol>
                <a:gridCol w="2723289">
                  <a:extLst>
                    <a:ext uri="{9D8B030D-6E8A-4147-A177-3AD203B41FA5}">
                      <a16:colId xmlns:a16="http://schemas.microsoft.com/office/drawing/2014/main" val="1313343998"/>
                    </a:ext>
                  </a:extLst>
                </a:gridCol>
              </a:tblGrid>
              <a:tr h="580279">
                <a:tc>
                  <a:txBody>
                    <a:bodyPr/>
                    <a:lstStyle/>
                    <a:p>
                      <a:r>
                        <a:rPr lang="en-GB" sz="2600" dirty="0"/>
                        <a:t>Service</a:t>
                      </a:r>
                    </a:p>
                  </a:txBody>
                  <a:tcPr/>
                </a:tc>
                <a:tc>
                  <a:txBody>
                    <a:bodyPr/>
                    <a:lstStyle/>
                    <a:p>
                      <a:r>
                        <a:rPr lang="en-GB" sz="2600"/>
                        <a:t>Day</a:t>
                      </a:r>
                    </a:p>
                  </a:txBody>
                  <a:tcPr/>
                </a:tc>
                <a:tc>
                  <a:txBody>
                    <a:bodyPr/>
                    <a:lstStyle/>
                    <a:p>
                      <a:r>
                        <a:rPr lang="en-GB" sz="2600"/>
                        <a:t>Timing</a:t>
                      </a:r>
                    </a:p>
                  </a:txBody>
                  <a:tcPr/>
                </a:tc>
                <a:tc>
                  <a:txBody>
                    <a:bodyPr/>
                    <a:lstStyle/>
                    <a:p>
                      <a:r>
                        <a:rPr lang="en-GB" sz="2600"/>
                        <a:t>Remarks</a:t>
                      </a:r>
                    </a:p>
                  </a:txBody>
                  <a:tcPr/>
                </a:tc>
                <a:extLst>
                  <a:ext uri="{0D108BD9-81ED-4DB2-BD59-A6C34878D82A}">
                    <a16:rowId xmlns:a16="http://schemas.microsoft.com/office/drawing/2014/main" val="1036173995"/>
                  </a:ext>
                </a:extLst>
              </a:tr>
              <a:tr h="544011">
                <a:tc>
                  <a:txBody>
                    <a:bodyPr/>
                    <a:lstStyle/>
                    <a:p>
                      <a:r>
                        <a:rPr lang="en-GB" sz="2400" b="1">
                          <a:solidFill>
                            <a:schemeClr val="bg2">
                              <a:lumMod val="25000"/>
                            </a:schemeClr>
                          </a:solidFill>
                        </a:rPr>
                        <a:t>Worship Service</a:t>
                      </a:r>
                    </a:p>
                  </a:txBody>
                  <a:tcPr/>
                </a:tc>
                <a:tc>
                  <a:txBody>
                    <a:bodyPr/>
                    <a:lstStyle/>
                    <a:p>
                      <a:r>
                        <a:rPr lang="en-GB" sz="2400" b="1">
                          <a:solidFill>
                            <a:schemeClr val="bg2">
                              <a:lumMod val="25000"/>
                            </a:schemeClr>
                          </a:solidFill>
                        </a:rPr>
                        <a:t>Sunday</a:t>
                      </a:r>
                    </a:p>
                  </a:txBody>
                  <a:tcPr/>
                </a:tc>
                <a:tc>
                  <a:txBody>
                    <a:bodyPr/>
                    <a:lstStyle/>
                    <a:p>
                      <a:r>
                        <a:rPr lang="en-GB" sz="2400" b="1">
                          <a:solidFill>
                            <a:schemeClr val="bg2">
                              <a:lumMod val="25000"/>
                            </a:schemeClr>
                          </a:solidFill>
                        </a:rPr>
                        <a:t>09:45-12:00</a:t>
                      </a:r>
                    </a:p>
                  </a:txBody>
                  <a:tcPr/>
                </a:tc>
                <a:tc>
                  <a:txBody>
                    <a:bodyPr/>
                    <a:lstStyle/>
                    <a:p>
                      <a:r>
                        <a:rPr lang="en-GB" sz="2400" b="1">
                          <a:solidFill>
                            <a:schemeClr val="bg2">
                              <a:lumMod val="25000"/>
                            </a:schemeClr>
                          </a:solidFill>
                        </a:rPr>
                        <a:t>Physical/Online</a:t>
                      </a:r>
                    </a:p>
                  </a:txBody>
                  <a:tcPr/>
                </a:tc>
                <a:extLst>
                  <a:ext uri="{0D108BD9-81ED-4DB2-BD59-A6C34878D82A}">
                    <a16:rowId xmlns:a16="http://schemas.microsoft.com/office/drawing/2014/main" val="418805209"/>
                  </a:ext>
                </a:extLst>
              </a:tr>
              <a:tr h="544011">
                <a:tc>
                  <a:txBody>
                    <a:bodyPr/>
                    <a:lstStyle/>
                    <a:p>
                      <a:r>
                        <a:rPr lang="en-GB" sz="2400" b="1">
                          <a:solidFill>
                            <a:schemeClr val="bg2">
                              <a:lumMod val="25000"/>
                            </a:schemeClr>
                          </a:solidFill>
                        </a:rPr>
                        <a:t>Bible Study</a:t>
                      </a:r>
                    </a:p>
                  </a:txBody>
                  <a:tcPr/>
                </a:tc>
                <a:tc>
                  <a:txBody>
                    <a:bodyPr/>
                    <a:lstStyle/>
                    <a:p>
                      <a:r>
                        <a:rPr lang="en-GB" sz="2400" b="1">
                          <a:solidFill>
                            <a:schemeClr val="bg2">
                              <a:lumMod val="25000"/>
                            </a:schemeClr>
                          </a:solidFill>
                        </a:rPr>
                        <a:t>Tuesday</a:t>
                      </a:r>
                    </a:p>
                  </a:txBody>
                  <a:tcPr/>
                </a:tc>
                <a:tc>
                  <a:txBody>
                    <a:bodyPr/>
                    <a:lstStyle/>
                    <a:p>
                      <a:r>
                        <a:rPr lang="en-GB" sz="2400" b="1">
                          <a:solidFill>
                            <a:schemeClr val="bg2">
                              <a:lumMod val="25000"/>
                            </a:schemeClr>
                          </a:solidFill>
                        </a:rPr>
                        <a:t>19:30-20:30</a:t>
                      </a:r>
                    </a:p>
                  </a:txBody>
                  <a:tcPr/>
                </a:tc>
                <a:tc>
                  <a:txBody>
                    <a:bodyPr/>
                    <a:lstStyle/>
                    <a:p>
                      <a:r>
                        <a:rPr lang="en-GB" sz="2400" b="1" dirty="0">
                          <a:solidFill>
                            <a:schemeClr val="bg2">
                              <a:lumMod val="25000"/>
                            </a:schemeClr>
                          </a:solidFill>
                        </a:rPr>
                        <a:t>Online</a:t>
                      </a:r>
                    </a:p>
                  </a:txBody>
                  <a:tcPr/>
                </a:tc>
                <a:extLst>
                  <a:ext uri="{0D108BD9-81ED-4DB2-BD59-A6C34878D82A}">
                    <a16:rowId xmlns:a16="http://schemas.microsoft.com/office/drawing/2014/main" val="2373925139"/>
                  </a:ext>
                </a:extLst>
              </a:tr>
              <a:tr h="544011">
                <a:tc>
                  <a:txBody>
                    <a:bodyPr/>
                    <a:lstStyle/>
                    <a:p>
                      <a:r>
                        <a:rPr lang="en-GB" sz="2400" b="1" dirty="0">
                          <a:solidFill>
                            <a:schemeClr val="bg2">
                              <a:lumMod val="25000"/>
                            </a:schemeClr>
                          </a:solidFill>
                        </a:rPr>
                        <a:t>Revival Service</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19:30-21:00</a:t>
                      </a:r>
                    </a:p>
                  </a:txBody>
                  <a:tcPr/>
                </a:tc>
                <a:tc>
                  <a:txBody>
                    <a:bodyPr/>
                    <a:lstStyle/>
                    <a:p>
                      <a:r>
                        <a:rPr lang="en-GB" sz="2400" b="1">
                          <a:solidFill>
                            <a:schemeClr val="bg2">
                              <a:lumMod val="25000"/>
                            </a:schemeClr>
                          </a:solidFill>
                        </a:rPr>
                        <a:t>Online/Physical</a:t>
                      </a:r>
                    </a:p>
                  </a:txBody>
                  <a:tcPr/>
                </a:tc>
                <a:extLst>
                  <a:ext uri="{0D108BD9-81ED-4DB2-BD59-A6C34878D82A}">
                    <a16:rowId xmlns:a16="http://schemas.microsoft.com/office/drawing/2014/main" val="2975732928"/>
                  </a:ext>
                </a:extLst>
              </a:tr>
              <a:tr h="544011">
                <a:tc>
                  <a:txBody>
                    <a:bodyPr/>
                    <a:lstStyle/>
                    <a:p>
                      <a:r>
                        <a:rPr lang="en-GB" sz="2400" b="1" dirty="0">
                          <a:solidFill>
                            <a:schemeClr val="bg2">
                              <a:lumMod val="25000"/>
                            </a:schemeClr>
                          </a:solidFill>
                        </a:rPr>
                        <a:t>Night Vigil</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19:30-23:30</a:t>
                      </a:r>
                    </a:p>
                  </a:txBody>
                  <a:tcPr/>
                </a:tc>
                <a:tc>
                  <a:txBody>
                    <a:bodyPr/>
                    <a:lstStyle/>
                    <a:p>
                      <a:r>
                        <a:rPr lang="en-GB" sz="2400" b="1" dirty="0">
                          <a:solidFill>
                            <a:schemeClr val="bg2">
                              <a:lumMod val="25000"/>
                            </a:schemeClr>
                          </a:solidFill>
                        </a:rPr>
                        <a:t>First Friday Monthly</a:t>
                      </a:r>
                    </a:p>
                  </a:txBody>
                  <a:tcPr/>
                </a:tc>
                <a:extLst>
                  <a:ext uri="{0D108BD9-81ED-4DB2-BD59-A6C34878D82A}">
                    <a16:rowId xmlns:a16="http://schemas.microsoft.com/office/drawing/2014/main" val="494084002"/>
                  </a:ext>
                </a:extLst>
              </a:tr>
            </a:tbl>
          </a:graphicData>
        </a:graphic>
      </p:graphicFrame>
      <p:sp>
        <p:nvSpPr>
          <p:cNvPr id="7" name="Rectangle 6">
            <a:extLst>
              <a:ext uri="{FF2B5EF4-FFF2-40B4-BE49-F238E27FC236}">
                <a16:creationId xmlns:a16="http://schemas.microsoft.com/office/drawing/2014/main" id="{959F06AE-DF87-495F-5B66-5022B0778570}"/>
              </a:ext>
            </a:extLst>
          </p:cNvPr>
          <p:cNvSpPr/>
          <p:nvPr/>
        </p:nvSpPr>
        <p:spPr>
          <a:xfrm>
            <a:off x="-5380" y="0"/>
            <a:ext cx="4224155" cy="6873031"/>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3"/>
          <p:cNvSpPr txBox="1"/>
          <p:nvPr/>
        </p:nvSpPr>
        <p:spPr>
          <a:xfrm>
            <a:off x="273833" y="227703"/>
            <a:ext cx="3105727" cy="448841"/>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COUNSELLING</a:t>
            </a:r>
          </a:p>
        </p:txBody>
      </p:sp>
      <p:sp>
        <p:nvSpPr>
          <p:cNvPr id="4" name="TextBox 4"/>
          <p:cNvSpPr txBox="1"/>
          <p:nvPr/>
        </p:nvSpPr>
        <p:spPr>
          <a:xfrm>
            <a:off x="296903" y="738278"/>
            <a:ext cx="3637955" cy="1604093"/>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If you have questions or need guidance on challenging issues, kindly request for counselling. </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Our pastor is here for you.</a:t>
            </a:r>
          </a:p>
        </p:txBody>
      </p:sp>
      <p:sp>
        <p:nvSpPr>
          <p:cNvPr id="5" name="TextBox 5"/>
          <p:cNvSpPr txBox="1"/>
          <p:nvPr/>
        </p:nvSpPr>
        <p:spPr>
          <a:xfrm>
            <a:off x="296903" y="2692127"/>
            <a:ext cx="3105727" cy="458523"/>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CONTACT</a:t>
            </a:r>
          </a:p>
        </p:txBody>
      </p:sp>
      <p:sp>
        <p:nvSpPr>
          <p:cNvPr id="6" name="TextBox 6"/>
          <p:cNvSpPr txBox="1"/>
          <p:nvPr/>
        </p:nvSpPr>
        <p:spPr>
          <a:xfrm>
            <a:off x="754132" y="3188202"/>
            <a:ext cx="2410480" cy="32060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+31 207 856 683</a:t>
            </a:r>
          </a:p>
        </p:txBody>
      </p:sp>
      <p:sp>
        <p:nvSpPr>
          <p:cNvPr id="14" name="TextBox 14"/>
          <p:cNvSpPr txBox="1"/>
          <p:nvPr/>
        </p:nvSpPr>
        <p:spPr>
          <a:xfrm>
            <a:off x="4171181" y="116632"/>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SERVICE SCHEDULES</a:t>
            </a:r>
          </a:p>
        </p:txBody>
      </p:sp>
      <p:pic>
        <p:nvPicPr>
          <p:cNvPr id="26" name="Graphic 25" descr="Receiver">
            <a:extLst>
              <a:ext uri="{FF2B5EF4-FFF2-40B4-BE49-F238E27FC236}">
                <a16:creationId xmlns:a16="http://schemas.microsoft.com/office/drawing/2014/main" id="{DA29E515-5581-4B1C-ACB1-BCF720638F8F}"/>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61592" y="3168034"/>
            <a:ext cx="379016" cy="360665"/>
          </a:xfrm>
          <a:prstGeom prst="rect">
            <a:avLst/>
          </a:prstGeom>
        </p:spPr>
      </p:pic>
      <p:sp>
        <p:nvSpPr>
          <p:cNvPr id="27" name="TextBox 6">
            <a:extLst>
              <a:ext uri="{FF2B5EF4-FFF2-40B4-BE49-F238E27FC236}">
                <a16:creationId xmlns:a16="http://schemas.microsoft.com/office/drawing/2014/main" id="{194638EA-BFF9-4BDE-8025-5884FA71C21B}"/>
              </a:ext>
            </a:extLst>
          </p:cNvPr>
          <p:cNvSpPr txBox="1"/>
          <p:nvPr/>
        </p:nvSpPr>
        <p:spPr>
          <a:xfrm>
            <a:off x="716100" y="3725700"/>
            <a:ext cx="3288334"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info@deeperlife.nl</a:t>
            </a:r>
          </a:p>
        </p:txBody>
      </p:sp>
      <p:sp>
        <p:nvSpPr>
          <p:cNvPr id="28" name="TextBox 6">
            <a:extLst>
              <a:ext uri="{FF2B5EF4-FFF2-40B4-BE49-F238E27FC236}">
                <a16:creationId xmlns:a16="http://schemas.microsoft.com/office/drawing/2014/main" id="{0D04E083-0B0F-4788-B839-354B95408BFD}"/>
              </a:ext>
            </a:extLst>
          </p:cNvPr>
          <p:cNvSpPr txBox="1"/>
          <p:nvPr/>
        </p:nvSpPr>
        <p:spPr>
          <a:xfrm>
            <a:off x="752578" y="4837959"/>
            <a:ext cx="2323387"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www.dclm-nl.org</a:t>
            </a:r>
          </a:p>
        </p:txBody>
      </p:sp>
      <p:pic>
        <p:nvPicPr>
          <p:cNvPr id="30" name="Graphic 29" descr="Email">
            <a:extLst>
              <a:ext uri="{FF2B5EF4-FFF2-40B4-BE49-F238E27FC236}">
                <a16:creationId xmlns:a16="http://schemas.microsoft.com/office/drawing/2014/main" id="{DD2D9AF4-3BF3-4194-9D0B-ABBA2A5B4EBC}"/>
              </a:ext>
            </a:extLst>
          </p:cNvPr>
          <p:cNvPicPr>
            <a:picLocks noChangeAspect="1"/>
          </p:cNvPicPr>
          <p:nvPr/>
        </p:nvPicPr>
        <p:blipFill>
          <a:blip r:embed="rId6"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9763" y="3668375"/>
            <a:ext cx="379016" cy="379016"/>
          </a:xfrm>
          <a:prstGeom prst="rect">
            <a:avLst/>
          </a:prstGeom>
        </p:spPr>
      </p:pic>
      <p:pic>
        <p:nvPicPr>
          <p:cNvPr id="18" name="Picture 17">
            <a:extLst>
              <a:ext uri="{FF2B5EF4-FFF2-40B4-BE49-F238E27FC236}">
                <a16:creationId xmlns:a16="http://schemas.microsoft.com/office/drawing/2014/main" id="{B0969453-2F15-458F-990E-6DA0AFAE384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43789" y="4756604"/>
            <a:ext cx="441875" cy="441875"/>
          </a:xfrm>
          <a:prstGeom prst="rect">
            <a:avLst/>
          </a:prstGeom>
        </p:spPr>
      </p:pic>
      <p:pic>
        <p:nvPicPr>
          <p:cNvPr id="33" name="Picture 32" descr="A close up of a screen&#10;&#10;Description automatically generated">
            <a:extLst>
              <a:ext uri="{FF2B5EF4-FFF2-40B4-BE49-F238E27FC236}">
                <a16:creationId xmlns:a16="http://schemas.microsoft.com/office/drawing/2014/main" id="{B57B1DCB-7320-4DC6-AB7F-8F7A1F6CC938}"/>
              </a:ext>
            </a:extLst>
          </p:cNvPr>
          <p:cNvPicPr>
            <a:picLocks noChangeAspect="1"/>
          </p:cNvPicPr>
          <p:nvPr/>
        </p:nvPicPr>
        <p:blipFill>
          <a:blip r:embed="rId9">
            <a:grayscl/>
            <a:extLst>
              <a:ext uri="{28A0092B-C50C-407E-A947-70E740481C1C}">
                <a14:useLocalDpi xmlns:a14="http://schemas.microsoft.com/office/drawing/2010/main" val="0"/>
              </a:ext>
            </a:extLst>
          </a:blip>
          <a:stretch>
            <a:fillRect/>
          </a:stretch>
        </p:blipFill>
        <p:spPr>
          <a:xfrm>
            <a:off x="194928" y="4170375"/>
            <a:ext cx="479008" cy="479008"/>
          </a:xfrm>
          <a:prstGeom prst="rect">
            <a:avLst/>
          </a:prstGeom>
        </p:spPr>
      </p:pic>
      <p:sp>
        <p:nvSpPr>
          <p:cNvPr id="43" name="TextBox 6">
            <a:extLst>
              <a:ext uri="{FF2B5EF4-FFF2-40B4-BE49-F238E27FC236}">
                <a16:creationId xmlns:a16="http://schemas.microsoft.com/office/drawing/2014/main" id="{0BBFC4A3-B476-44C1-B023-D4E226517A7B}"/>
              </a:ext>
            </a:extLst>
          </p:cNvPr>
          <p:cNvSpPr txBox="1"/>
          <p:nvPr/>
        </p:nvSpPr>
        <p:spPr>
          <a:xfrm>
            <a:off x="1950615" y="4260569"/>
            <a:ext cx="2223525" cy="321691"/>
          </a:xfrm>
          <a:prstGeom prst="rect">
            <a:avLst/>
          </a:prstGeom>
          <a:noFill/>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dclmnetherlands</a:t>
            </a:r>
          </a:p>
        </p:txBody>
      </p:sp>
      <p:pic>
        <p:nvPicPr>
          <p:cNvPr id="61" name="Graphic 60">
            <a:extLst>
              <a:ext uri="{FF2B5EF4-FFF2-40B4-BE49-F238E27FC236}">
                <a16:creationId xmlns:a16="http://schemas.microsoft.com/office/drawing/2014/main" id="{49BE945F-D8EC-41B3-8FCF-3A5FA02BF6A1}"/>
              </a:ext>
            </a:extLst>
          </p:cNvPr>
          <p:cNvPicPr>
            <a:picLocks noChangeAspect="1"/>
          </p:cNvPicPr>
          <p:nvPr/>
        </p:nvPicPr>
        <p:blipFill>
          <a:blip r:embed="rId10" cstate="hqprint">
            <a:grayscl/>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63675" y="4228849"/>
            <a:ext cx="379017" cy="379017"/>
          </a:xfrm>
          <a:prstGeom prst="rect">
            <a:avLst/>
          </a:prstGeom>
        </p:spPr>
      </p:pic>
      <p:sp>
        <p:nvSpPr>
          <p:cNvPr id="21" name="TextBox 14">
            <a:extLst>
              <a:ext uri="{FF2B5EF4-FFF2-40B4-BE49-F238E27FC236}">
                <a16:creationId xmlns:a16="http://schemas.microsoft.com/office/drawing/2014/main" id="{5DF5633E-EEEB-48D3-BFD4-2D86B7ABD31C}"/>
              </a:ext>
            </a:extLst>
          </p:cNvPr>
          <p:cNvSpPr txBox="1"/>
          <p:nvPr/>
        </p:nvSpPr>
        <p:spPr>
          <a:xfrm>
            <a:off x="4201465" y="3670743"/>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LOCATION DETAILS</a:t>
            </a:r>
          </a:p>
        </p:txBody>
      </p:sp>
      <p:pic>
        <p:nvPicPr>
          <p:cNvPr id="12" name="Picture 11">
            <a:extLst>
              <a:ext uri="{FF2B5EF4-FFF2-40B4-BE49-F238E27FC236}">
                <a16:creationId xmlns:a16="http://schemas.microsoft.com/office/drawing/2014/main" id="{8569FA9D-530D-40E8-B8B3-0D1B8A9849E6}"/>
              </a:ext>
            </a:extLst>
          </p:cNvPr>
          <p:cNvPicPr>
            <a:picLocks noChangeAspect="1"/>
          </p:cNvPicPr>
          <p:nvPr/>
        </p:nvPicPr>
        <p:blipFill>
          <a:blip r:embed="rId12" cstate="hqprint">
            <a:extLst>
              <a:ext uri="{28A0092B-C50C-407E-A947-70E740481C1C}">
                <a14:useLocalDpi xmlns:a14="http://schemas.microsoft.com/office/drawing/2010/main" val="0"/>
              </a:ext>
            </a:extLst>
          </a:blip>
          <a:stretch>
            <a:fillRect/>
          </a:stretch>
        </p:blipFill>
        <p:spPr>
          <a:xfrm>
            <a:off x="1487762" y="4242030"/>
            <a:ext cx="441240" cy="359644"/>
          </a:xfrm>
          <a:prstGeom prst="rect">
            <a:avLst/>
          </a:prstGeom>
        </p:spPr>
      </p:pic>
      <p:pic>
        <p:nvPicPr>
          <p:cNvPr id="42" name="Picture 41">
            <a:extLst>
              <a:ext uri="{FF2B5EF4-FFF2-40B4-BE49-F238E27FC236}">
                <a16:creationId xmlns:a16="http://schemas.microsoft.com/office/drawing/2014/main" id="{F1565EDD-6183-4673-8EF9-DED3518A07E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52341" y="4217105"/>
            <a:ext cx="389008" cy="389008"/>
          </a:xfrm>
          <a:prstGeom prst="rect">
            <a:avLst/>
          </a:prstGeom>
        </p:spPr>
      </p:pic>
      <p:pic>
        <p:nvPicPr>
          <p:cNvPr id="8" name="Picture 7" descr="Logo&#10;&#10;Description automatically generated">
            <a:extLst>
              <a:ext uri="{FF2B5EF4-FFF2-40B4-BE49-F238E27FC236}">
                <a16:creationId xmlns:a16="http://schemas.microsoft.com/office/drawing/2014/main" id="{97088F0B-D2BA-D897-4C7F-14827F2E9158}"/>
              </a:ext>
            </a:extLst>
          </p:cNvPr>
          <p:cNvPicPr>
            <a:picLocks noChangeAspect="1"/>
          </p:cNvPicPr>
          <p:nvPr/>
        </p:nvPicPr>
        <p:blipFill>
          <a:blip r:embed="rId14" cstate="hqprint">
            <a:extLst>
              <a:ext uri="{28A0092B-C50C-407E-A947-70E740481C1C}">
                <a14:useLocalDpi xmlns:a14="http://schemas.microsoft.com/office/drawing/2010/main" val="0"/>
              </a:ext>
            </a:extLst>
          </a:blip>
          <a:stretch>
            <a:fillRect/>
          </a:stretch>
        </p:blipFill>
        <p:spPr>
          <a:xfrm>
            <a:off x="1086479" y="5372828"/>
            <a:ext cx="1555653" cy="1425341"/>
          </a:xfrm>
          <a:prstGeom prst="rect">
            <a:avLst/>
          </a:prstGeom>
        </p:spPr>
      </p:pic>
    </p:spTree>
    <p:extLst>
      <p:ext uri="{BB962C8B-B14F-4D97-AF65-F5344CB8AC3E}">
        <p14:creationId xmlns:p14="http://schemas.microsoft.com/office/powerpoint/2010/main" val="2993336824"/>
      </p:ext>
    </p:extLst>
  </p:cSld>
  <p:clrMapOvr>
    <a:overrideClrMapping bg1="lt1" tx1="dk1" bg2="lt2" tx2="dk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963B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33" name="Rectangle 1032">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TextBox 9">
            <a:extLst>
              <a:ext uri="{FF2B5EF4-FFF2-40B4-BE49-F238E27FC236}">
                <a16:creationId xmlns:a16="http://schemas.microsoft.com/office/drawing/2014/main" id="{D5679789-4445-2D05-D11F-F9A19994B2CB}"/>
              </a:ext>
            </a:extLst>
          </p:cNvPr>
          <p:cNvSpPr txBox="1"/>
          <p:nvPr/>
        </p:nvSpPr>
        <p:spPr>
          <a:xfrm>
            <a:off x="6618100" y="3737765"/>
            <a:ext cx="1529097"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white"/>
                </a:solidFill>
                <a:effectLst/>
                <a:uLnTx/>
                <a:uFillTx/>
                <a:latin typeface="Aptos Black" panose="020F0502020204030204" pitchFamily="34" charset="0"/>
                <a:ea typeface="+mn-ea"/>
                <a:cs typeface="+mn-cs"/>
              </a:rPr>
              <a:t>2024</a:t>
            </a:r>
            <a:endParaRPr kumimoji="0" lang="en-NL" sz="3200" b="0" i="0" u="none" strike="noStrike" kern="1200" cap="none" spc="0" normalizeH="0" baseline="0" noProof="0" dirty="0">
              <a:ln>
                <a:noFill/>
              </a:ln>
              <a:solidFill>
                <a:prstClr val="white"/>
              </a:solidFill>
              <a:effectLst/>
              <a:uLnTx/>
              <a:uFillTx/>
              <a:latin typeface="Aptos Black" panose="020F0502020204030204" pitchFamily="34" charset="0"/>
              <a:ea typeface="+mn-ea"/>
              <a:cs typeface="+mn-cs"/>
            </a:endParaRPr>
          </a:p>
        </p:txBody>
      </p:sp>
      <p:cxnSp>
        <p:nvCxnSpPr>
          <p:cNvPr id="17" name="Straight Connector 16">
            <a:extLst>
              <a:ext uri="{FF2B5EF4-FFF2-40B4-BE49-F238E27FC236}">
                <a16:creationId xmlns:a16="http://schemas.microsoft.com/office/drawing/2014/main" id="{9E5F0ADF-2F5E-B806-FC90-4D7705A91A3A}"/>
              </a:ext>
            </a:extLst>
          </p:cNvPr>
          <p:cNvCxnSpPr/>
          <p:nvPr/>
        </p:nvCxnSpPr>
        <p:spPr>
          <a:xfrm>
            <a:off x="5314950" y="3872230"/>
            <a:ext cx="2524125" cy="0"/>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pic>
        <p:nvPicPr>
          <p:cNvPr id="20" name="Picture 19">
            <a:extLst>
              <a:ext uri="{FF2B5EF4-FFF2-40B4-BE49-F238E27FC236}">
                <a16:creationId xmlns:a16="http://schemas.microsoft.com/office/drawing/2014/main" id="{B96BC1AA-95D1-AF2B-CF8E-B3691EECC59A}"/>
              </a:ext>
            </a:extLst>
          </p:cNvPr>
          <p:cNvPicPr>
            <a:picLocks noChangeAspect="1"/>
          </p:cNvPicPr>
          <p:nvPr/>
        </p:nvPicPr>
        <p:blipFill>
          <a:blip r:embed="rId2"/>
          <a:srcRect t="16648"/>
          <a:stretch/>
        </p:blipFill>
        <p:spPr>
          <a:xfrm>
            <a:off x="10210785" y="5336935"/>
            <a:ext cx="1137935" cy="948492"/>
          </a:xfrm>
          <a:prstGeom prst="rect">
            <a:avLst/>
          </a:prstGeom>
        </p:spPr>
      </p:pic>
      <p:grpSp>
        <p:nvGrpSpPr>
          <p:cNvPr id="15" name="Group 14">
            <a:extLst>
              <a:ext uri="{FF2B5EF4-FFF2-40B4-BE49-F238E27FC236}">
                <a16:creationId xmlns:a16="http://schemas.microsoft.com/office/drawing/2014/main" id="{F6EC0CE6-97DD-5CB5-F134-EF6850C47D76}"/>
              </a:ext>
            </a:extLst>
          </p:cNvPr>
          <p:cNvGrpSpPr/>
          <p:nvPr/>
        </p:nvGrpSpPr>
        <p:grpSpPr>
          <a:xfrm>
            <a:off x="643498" y="412867"/>
            <a:ext cx="11304084" cy="5845795"/>
            <a:chOff x="643498" y="412867"/>
            <a:chExt cx="11304084" cy="5845795"/>
          </a:xfrm>
        </p:grpSpPr>
        <p:pic>
          <p:nvPicPr>
            <p:cNvPr id="21" name="Picture 20">
              <a:extLst>
                <a:ext uri="{FF2B5EF4-FFF2-40B4-BE49-F238E27FC236}">
                  <a16:creationId xmlns:a16="http://schemas.microsoft.com/office/drawing/2014/main" id="{F1505C8F-57DE-1F3F-8A88-7BAD8BFBECC2}"/>
                </a:ext>
              </a:extLst>
            </p:cNvPr>
            <p:cNvPicPr>
              <a:picLocks noChangeAspect="1"/>
            </p:cNvPicPr>
            <p:nvPr/>
          </p:nvPicPr>
          <p:blipFill>
            <a:blip r:embed="rId3"/>
            <a:stretch>
              <a:fillRect/>
            </a:stretch>
          </p:blipFill>
          <p:spPr>
            <a:xfrm>
              <a:off x="5275135" y="412867"/>
              <a:ext cx="6672447" cy="4924068"/>
            </a:xfrm>
            <a:prstGeom prst="rect">
              <a:avLst/>
            </a:prstGeom>
            <a:effectLst>
              <a:outerShdw blurRad="76200" dist="12700" dir="2700000" sy="-23000" kx="-800400" algn="bl" rotWithShape="0">
                <a:prstClr val="black">
                  <a:alpha val="20000"/>
                </a:prstClr>
              </a:outerShdw>
            </a:effectLst>
          </p:spPr>
        </p:pic>
        <p:grpSp>
          <p:nvGrpSpPr>
            <p:cNvPr id="14" name="Group 13">
              <a:extLst>
                <a:ext uri="{FF2B5EF4-FFF2-40B4-BE49-F238E27FC236}">
                  <a16:creationId xmlns:a16="http://schemas.microsoft.com/office/drawing/2014/main" id="{31245D52-4193-27B1-4FD9-212667A9AC21}"/>
                </a:ext>
              </a:extLst>
            </p:cNvPr>
            <p:cNvGrpSpPr/>
            <p:nvPr/>
          </p:nvGrpSpPr>
          <p:grpSpPr>
            <a:xfrm>
              <a:off x="643498" y="1091308"/>
              <a:ext cx="9467084" cy="5167354"/>
              <a:chOff x="643498" y="1091308"/>
              <a:chExt cx="9467084" cy="5167354"/>
            </a:xfrm>
          </p:grpSpPr>
          <p:grpSp>
            <p:nvGrpSpPr>
              <p:cNvPr id="13" name="Group 12">
                <a:extLst>
                  <a:ext uri="{FF2B5EF4-FFF2-40B4-BE49-F238E27FC236}">
                    <a16:creationId xmlns:a16="http://schemas.microsoft.com/office/drawing/2014/main" id="{C36B14BD-4BC1-F55A-6C3B-D3E3747C42AC}"/>
                  </a:ext>
                </a:extLst>
              </p:cNvPr>
              <p:cNvGrpSpPr/>
              <p:nvPr/>
            </p:nvGrpSpPr>
            <p:grpSpPr>
              <a:xfrm>
                <a:off x="643498" y="1091308"/>
                <a:ext cx="4841574" cy="4595123"/>
                <a:chOff x="643498" y="1091308"/>
                <a:chExt cx="4841574" cy="4595123"/>
              </a:xfrm>
            </p:grpSpPr>
            <p:sp>
              <p:nvSpPr>
                <p:cNvPr id="4" name="TextBox 3">
                  <a:extLst>
                    <a:ext uri="{FF2B5EF4-FFF2-40B4-BE49-F238E27FC236}">
                      <a16:creationId xmlns:a16="http://schemas.microsoft.com/office/drawing/2014/main" id="{9FA42573-8DEA-69E5-1DF0-50B2BE8A5CE8}"/>
                    </a:ext>
                  </a:extLst>
                </p:cNvPr>
                <p:cNvSpPr txBox="1"/>
                <p:nvPr/>
              </p:nvSpPr>
              <p:spPr>
                <a:xfrm>
                  <a:off x="1242015" y="5286321"/>
                  <a:ext cx="2746000"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Bahnschrift Condensed" panose="020B0502040204020203" pitchFamily="34" charset="0"/>
                      <a:ea typeface="+mn-ea"/>
                      <a:cs typeface="+mn-cs"/>
                    </a:rPr>
                    <a:t>Zoom Meeting ID: 795 674 627</a:t>
                  </a:r>
                  <a:endParaRPr kumimoji="0" lang="en-NL" sz="2000" b="0" i="0" u="none" strike="noStrike" kern="1200" cap="none" spc="0" normalizeH="0" baseline="0" noProof="0" dirty="0">
                    <a:ln>
                      <a:noFill/>
                    </a:ln>
                    <a:solidFill>
                      <a:prstClr val="black"/>
                    </a:solidFill>
                    <a:effectLst/>
                    <a:uLnTx/>
                    <a:uFillTx/>
                    <a:latin typeface="Bahnschrift Condensed" panose="020B0502040204020203" pitchFamily="34" charset="0"/>
                    <a:ea typeface="+mn-ea"/>
                    <a:cs typeface="+mn-cs"/>
                  </a:endParaRPr>
                </a:p>
              </p:txBody>
            </p:sp>
            <p:pic>
              <p:nvPicPr>
                <p:cNvPr id="8" name="Picture 7" descr="A white hourglass on a black background&#10;&#10;Description automatically generated">
                  <a:extLst>
                    <a:ext uri="{FF2B5EF4-FFF2-40B4-BE49-F238E27FC236}">
                      <a16:creationId xmlns:a16="http://schemas.microsoft.com/office/drawing/2014/main" id="{EE007DEE-9F3A-0F90-A142-A6BCF508726A}"/>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643498" y="4719314"/>
                  <a:ext cx="686518" cy="686518"/>
                </a:xfrm>
                <a:prstGeom prst="rect">
                  <a:avLst/>
                </a:prstGeom>
              </p:spPr>
            </p:pic>
            <p:sp>
              <p:nvSpPr>
                <p:cNvPr id="9" name="TextBox 8">
                  <a:extLst>
                    <a:ext uri="{FF2B5EF4-FFF2-40B4-BE49-F238E27FC236}">
                      <a16:creationId xmlns:a16="http://schemas.microsoft.com/office/drawing/2014/main" id="{2090FD70-1DF1-4D01-2B0E-973D3742B423}"/>
                    </a:ext>
                  </a:extLst>
                </p:cNvPr>
                <p:cNvSpPr txBox="1"/>
                <p:nvPr/>
              </p:nvSpPr>
              <p:spPr>
                <a:xfrm>
                  <a:off x="1292813" y="4773809"/>
                  <a:ext cx="1533525"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Bahnschrift Condensed" panose="020B0502040204020203" pitchFamily="34" charset="0"/>
                      <a:ea typeface="+mn-ea"/>
                      <a:cs typeface="+mn-cs"/>
                    </a:rPr>
                    <a:t>19:30 – 20:30</a:t>
                  </a:r>
                  <a:endParaRPr kumimoji="0" lang="en-NL" sz="2400" b="0" i="0" u="none" strike="noStrike" kern="1200" cap="none" spc="0" normalizeH="0" baseline="0" noProof="0" dirty="0">
                    <a:ln>
                      <a:noFill/>
                    </a:ln>
                    <a:solidFill>
                      <a:prstClr val="black"/>
                    </a:solidFill>
                    <a:effectLst/>
                    <a:uLnTx/>
                    <a:uFillTx/>
                    <a:latin typeface="Bahnschrift Condensed" panose="020B0502040204020203" pitchFamily="34" charset="0"/>
                    <a:ea typeface="+mn-ea"/>
                    <a:cs typeface="+mn-cs"/>
                  </a:endParaRPr>
                </a:p>
              </p:txBody>
            </p:sp>
            <p:grpSp>
              <p:nvGrpSpPr>
                <p:cNvPr id="2" name="Graphic 2" descr="Daily calendar with solid fill">
                  <a:extLst>
                    <a:ext uri="{FF2B5EF4-FFF2-40B4-BE49-F238E27FC236}">
                      <a16:creationId xmlns:a16="http://schemas.microsoft.com/office/drawing/2014/main" id="{CF76B0FE-BD36-09A6-F175-C31F6BDCBFDE}"/>
                    </a:ext>
                  </a:extLst>
                </p:cNvPr>
                <p:cNvGrpSpPr/>
                <p:nvPr/>
              </p:nvGrpSpPr>
              <p:grpSpPr>
                <a:xfrm>
                  <a:off x="702189" y="4178746"/>
                  <a:ext cx="504568" cy="504568"/>
                  <a:chOff x="702189" y="4178746"/>
                  <a:chExt cx="504568" cy="504568"/>
                </a:xfrm>
                <a:solidFill>
                  <a:srgbClr val="000000"/>
                </a:solidFill>
              </p:grpSpPr>
              <p:sp>
                <p:nvSpPr>
                  <p:cNvPr id="5" name="Free-form: Shape 4">
                    <a:extLst>
                      <a:ext uri="{FF2B5EF4-FFF2-40B4-BE49-F238E27FC236}">
                        <a16:creationId xmlns:a16="http://schemas.microsoft.com/office/drawing/2014/main" id="{BA1E1F1A-28FA-8B35-84EC-A02943CB9CF2}"/>
                      </a:ext>
                    </a:extLst>
                  </p:cNvPr>
                  <p:cNvSpPr/>
                  <p:nvPr/>
                </p:nvSpPr>
                <p:spPr>
                  <a:xfrm>
                    <a:off x="791231" y="4178746"/>
                    <a:ext cx="44520" cy="89041"/>
                  </a:xfrm>
                  <a:custGeom>
                    <a:avLst/>
                    <a:gdLst>
                      <a:gd name="connsiteX0" fmla="*/ 22260 w 44520"/>
                      <a:gd name="connsiteY0" fmla="*/ 89042 h 89041"/>
                      <a:gd name="connsiteX1" fmla="*/ 44521 w 44520"/>
                      <a:gd name="connsiteY1" fmla="*/ 66781 h 89041"/>
                      <a:gd name="connsiteX2" fmla="*/ 44521 w 44520"/>
                      <a:gd name="connsiteY2" fmla="*/ 22260 h 89041"/>
                      <a:gd name="connsiteX3" fmla="*/ 22260 w 44520"/>
                      <a:gd name="connsiteY3" fmla="*/ 0 h 89041"/>
                      <a:gd name="connsiteX4" fmla="*/ 0 w 44520"/>
                      <a:gd name="connsiteY4" fmla="*/ 22260 h 89041"/>
                      <a:gd name="connsiteX5" fmla="*/ 0 w 44520"/>
                      <a:gd name="connsiteY5" fmla="*/ 66781 h 89041"/>
                      <a:gd name="connsiteX6" fmla="*/ 22260 w 44520"/>
                      <a:gd name="connsiteY6" fmla="*/ 89042 h 89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520" h="89041">
                        <a:moveTo>
                          <a:pt x="22260" y="89042"/>
                        </a:moveTo>
                        <a:cubicBezTo>
                          <a:pt x="34875" y="89042"/>
                          <a:pt x="44521" y="79395"/>
                          <a:pt x="44521" y="66781"/>
                        </a:cubicBezTo>
                        <a:lnTo>
                          <a:pt x="44521" y="22260"/>
                        </a:lnTo>
                        <a:cubicBezTo>
                          <a:pt x="44521" y="9646"/>
                          <a:pt x="34875" y="0"/>
                          <a:pt x="22260" y="0"/>
                        </a:cubicBezTo>
                        <a:cubicBezTo>
                          <a:pt x="9646" y="0"/>
                          <a:pt x="0" y="9646"/>
                          <a:pt x="0" y="22260"/>
                        </a:cubicBezTo>
                        <a:lnTo>
                          <a:pt x="0" y="66781"/>
                        </a:lnTo>
                        <a:cubicBezTo>
                          <a:pt x="0" y="79395"/>
                          <a:pt x="9646" y="89042"/>
                          <a:pt x="22260" y="89042"/>
                        </a:cubicBezTo>
                        <a:close/>
                      </a:path>
                    </a:pathLst>
                  </a:custGeom>
                  <a:solidFill>
                    <a:srgbClr val="000000"/>
                  </a:solidFill>
                  <a:ln w="73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6" name="Free-form: Shape 5">
                    <a:extLst>
                      <a:ext uri="{FF2B5EF4-FFF2-40B4-BE49-F238E27FC236}">
                        <a16:creationId xmlns:a16="http://schemas.microsoft.com/office/drawing/2014/main" id="{CDA6953A-CE78-F792-4B3D-C6795985471D}"/>
                      </a:ext>
                    </a:extLst>
                  </p:cNvPr>
                  <p:cNvSpPr/>
                  <p:nvPr/>
                </p:nvSpPr>
                <p:spPr>
                  <a:xfrm>
                    <a:off x="702189" y="4356829"/>
                    <a:ext cx="504568" cy="326485"/>
                  </a:xfrm>
                  <a:custGeom>
                    <a:avLst/>
                    <a:gdLst>
                      <a:gd name="connsiteX0" fmla="*/ 44521 w 504568"/>
                      <a:gd name="connsiteY0" fmla="*/ 222604 h 326485"/>
                      <a:gd name="connsiteX1" fmla="*/ 163243 w 504568"/>
                      <a:gd name="connsiteY1" fmla="*/ 222604 h 326485"/>
                      <a:gd name="connsiteX2" fmla="*/ 163243 w 504568"/>
                      <a:gd name="connsiteY2" fmla="*/ 281965 h 326485"/>
                      <a:gd name="connsiteX3" fmla="*/ 44521 w 504568"/>
                      <a:gd name="connsiteY3" fmla="*/ 281965 h 326485"/>
                      <a:gd name="connsiteX4" fmla="*/ 44521 w 504568"/>
                      <a:gd name="connsiteY4" fmla="*/ 222604 h 326485"/>
                      <a:gd name="connsiteX5" fmla="*/ 44521 w 504568"/>
                      <a:gd name="connsiteY5" fmla="*/ 133562 h 326485"/>
                      <a:gd name="connsiteX6" fmla="*/ 163243 w 504568"/>
                      <a:gd name="connsiteY6" fmla="*/ 133562 h 326485"/>
                      <a:gd name="connsiteX7" fmla="*/ 163243 w 504568"/>
                      <a:gd name="connsiteY7" fmla="*/ 192923 h 326485"/>
                      <a:gd name="connsiteX8" fmla="*/ 44521 w 504568"/>
                      <a:gd name="connsiteY8" fmla="*/ 192923 h 326485"/>
                      <a:gd name="connsiteX9" fmla="*/ 44521 w 504568"/>
                      <a:gd name="connsiteY9" fmla="*/ 133562 h 326485"/>
                      <a:gd name="connsiteX10" fmla="*/ 44521 w 504568"/>
                      <a:gd name="connsiteY10" fmla="*/ 44521 h 326485"/>
                      <a:gd name="connsiteX11" fmla="*/ 163243 w 504568"/>
                      <a:gd name="connsiteY11" fmla="*/ 44521 h 326485"/>
                      <a:gd name="connsiteX12" fmla="*/ 163243 w 504568"/>
                      <a:gd name="connsiteY12" fmla="*/ 103882 h 326485"/>
                      <a:gd name="connsiteX13" fmla="*/ 44521 w 504568"/>
                      <a:gd name="connsiteY13" fmla="*/ 103882 h 326485"/>
                      <a:gd name="connsiteX14" fmla="*/ 44521 w 504568"/>
                      <a:gd name="connsiteY14" fmla="*/ 44521 h 326485"/>
                      <a:gd name="connsiteX15" fmla="*/ 311645 w 504568"/>
                      <a:gd name="connsiteY15" fmla="*/ 44521 h 326485"/>
                      <a:gd name="connsiteX16" fmla="*/ 311645 w 504568"/>
                      <a:gd name="connsiteY16" fmla="*/ 103882 h 326485"/>
                      <a:gd name="connsiteX17" fmla="*/ 192923 w 504568"/>
                      <a:gd name="connsiteY17" fmla="*/ 103882 h 326485"/>
                      <a:gd name="connsiteX18" fmla="*/ 192923 w 504568"/>
                      <a:gd name="connsiteY18" fmla="*/ 44521 h 326485"/>
                      <a:gd name="connsiteX19" fmla="*/ 311645 w 504568"/>
                      <a:gd name="connsiteY19" fmla="*/ 44521 h 326485"/>
                      <a:gd name="connsiteX20" fmla="*/ 460048 w 504568"/>
                      <a:gd name="connsiteY20" fmla="*/ 44521 h 326485"/>
                      <a:gd name="connsiteX21" fmla="*/ 460048 w 504568"/>
                      <a:gd name="connsiteY21" fmla="*/ 103882 h 326485"/>
                      <a:gd name="connsiteX22" fmla="*/ 341326 w 504568"/>
                      <a:gd name="connsiteY22" fmla="*/ 103882 h 326485"/>
                      <a:gd name="connsiteX23" fmla="*/ 341326 w 504568"/>
                      <a:gd name="connsiteY23" fmla="*/ 44521 h 326485"/>
                      <a:gd name="connsiteX24" fmla="*/ 460048 w 504568"/>
                      <a:gd name="connsiteY24" fmla="*/ 44521 h 326485"/>
                      <a:gd name="connsiteX25" fmla="*/ 460048 w 504568"/>
                      <a:gd name="connsiteY25" fmla="*/ 192923 h 326485"/>
                      <a:gd name="connsiteX26" fmla="*/ 341326 w 504568"/>
                      <a:gd name="connsiteY26" fmla="*/ 192923 h 326485"/>
                      <a:gd name="connsiteX27" fmla="*/ 341326 w 504568"/>
                      <a:gd name="connsiteY27" fmla="*/ 133562 h 326485"/>
                      <a:gd name="connsiteX28" fmla="*/ 460048 w 504568"/>
                      <a:gd name="connsiteY28" fmla="*/ 133562 h 326485"/>
                      <a:gd name="connsiteX29" fmla="*/ 460048 w 504568"/>
                      <a:gd name="connsiteY29" fmla="*/ 192923 h 326485"/>
                      <a:gd name="connsiteX30" fmla="*/ 460048 w 504568"/>
                      <a:gd name="connsiteY30" fmla="*/ 281965 h 326485"/>
                      <a:gd name="connsiteX31" fmla="*/ 341326 w 504568"/>
                      <a:gd name="connsiteY31" fmla="*/ 281965 h 326485"/>
                      <a:gd name="connsiteX32" fmla="*/ 341326 w 504568"/>
                      <a:gd name="connsiteY32" fmla="*/ 222604 h 326485"/>
                      <a:gd name="connsiteX33" fmla="*/ 460048 w 504568"/>
                      <a:gd name="connsiteY33" fmla="*/ 222604 h 326485"/>
                      <a:gd name="connsiteX34" fmla="*/ 460048 w 504568"/>
                      <a:gd name="connsiteY34" fmla="*/ 281965 h 326485"/>
                      <a:gd name="connsiteX35" fmla="*/ 192923 w 504568"/>
                      <a:gd name="connsiteY35" fmla="*/ 192923 h 326485"/>
                      <a:gd name="connsiteX36" fmla="*/ 192923 w 504568"/>
                      <a:gd name="connsiteY36" fmla="*/ 133562 h 326485"/>
                      <a:gd name="connsiteX37" fmla="*/ 311645 w 504568"/>
                      <a:gd name="connsiteY37" fmla="*/ 133562 h 326485"/>
                      <a:gd name="connsiteX38" fmla="*/ 311645 w 504568"/>
                      <a:gd name="connsiteY38" fmla="*/ 192923 h 326485"/>
                      <a:gd name="connsiteX39" fmla="*/ 192923 w 504568"/>
                      <a:gd name="connsiteY39" fmla="*/ 192923 h 326485"/>
                      <a:gd name="connsiteX40" fmla="*/ 192923 w 504568"/>
                      <a:gd name="connsiteY40" fmla="*/ 281965 h 326485"/>
                      <a:gd name="connsiteX41" fmla="*/ 192923 w 504568"/>
                      <a:gd name="connsiteY41" fmla="*/ 222604 h 326485"/>
                      <a:gd name="connsiteX42" fmla="*/ 311645 w 504568"/>
                      <a:gd name="connsiteY42" fmla="*/ 222604 h 326485"/>
                      <a:gd name="connsiteX43" fmla="*/ 311645 w 504568"/>
                      <a:gd name="connsiteY43" fmla="*/ 281965 h 326485"/>
                      <a:gd name="connsiteX44" fmla="*/ 192923 w 504568"/>
                      <a:gd name="connsiteY44" fmla="*/ 281965 h 326485"/>
                      <a:gd name="connsiteX45" fmla="*/ 0 w 504568"/>
                      <a:gd name="connsiteY45" fmla="*/ 326486 h 326485"/>
                      <a:gd name="connsiteX46" fmla="*/ 504569 w 504568"/>
                      <a:gd name="connsiteY46" fmla="*/ 326486 h 326485"/>
                      <a:gd name="connsiteX47" fmla="*/ 504569 w 504568"/>
                      <a:gd name="connsiteY47" fmla="*/ 0 h 326485"/>
                      <a:gd name="connsiteX48" fmla="*/ 0 w 504568"/>
                      <a:gd name="connsiteY48" fmla="*/ 0 h 326485"/>
                      <a:gd name="connsiteX49" fmla="*/ 0 w 504568"/>
                      <a:gd name="connsiteY49" fmla="*/ 326486 h 326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504568" h="326485">
                        <a:moveTo>
                          <a:pt x="44521" y="222604"/>
                        </a:moveTo>
                        <a:lnTo>
                          <a:pt x="163243" y="222604"/>
                        </a:lnTo>
                        <a:lnTo>
                          <a:pt x="163243" y="281965"/>
                        </a:lnTo>
                        <a:lnTo>
                          <a:pt x="44521" y="281965"/>
                        </a:lnTo>
                        <a:lnTo>
                          <a:pt x="44521" y="222604"/>
                        </a:lnTo>
                        <a:close/>
                        <a:moveTo>
                          <a:pt x="44521" y="133562"/>
                        </a:moveTo>
                        <a:lnTo>
                          <a:pt x="163243" y="133562"/>
                        </a:lnTo>
                        <a:lnTo>
                          <a:pt x="163243" y="192923"/>
                        </a:lnTo>
                        <a:lnTo>
                          <a:pt x="44521" y="192923"/>
                        </a:lnTo>
                        <a:lnTo>
                          <a:pt x="44521" y="133562"/>
                        </a:lnTo>
                        <a:close/>
                        <a:moveTo>
                          <a:pt x="44521" y="44521"/>
                        </a:moveTo>
                        <a:lnTo>
                          <a:pt x="163243" y="44521"/>
                        </a:lnTo>
                        <a:lnTo>
                          <a:pt x="163243" y="103882"/>
                        </a:lnTo>
                        <a:lnTo>
                          <a:pt x="44521" y="103882"/>
                        </a:lnTo>
                        <a:lnTo>
                          <a:pt x="44521" y="44521"/>
                        </a:lnTo>
                        <a:close/>
                        <a:moveTo>
                          <a:pt x="311645" y="44521"/>
                        </a:moveTo>
                        <a:lnTo>
                          <a:pt x="311645" y="103882"/>
                        </a:lnTo>
                        <a:lnTo>
                          <a:pt x="192923" y="103882"/>
                        </a:lnTo>
                        <a:lnTo>
                          <a:pt x="192923" y="44521"/>
                        </a:lnTo>
                        <a:lnTo>
                          <a:pt x="311645" y="44521"/>
                        </a:lnTo>
                        <a:close/>
                        <a:moveTo>
                          <a:pt x="460048" y="44521"/>
                        </a:moveTo>
                        <a:lnTo>
                          <a:pt x="460048" y="103882"/>
                        </a:lnTo>
                        <a:lnTo>
                          <a:pt x="341326" y="103882"/>
                        </a:lnTo>
                        <a:lnTo>
                          <a:pt x="341326" y="44521"/>
                        </a:lnTo>
                        <a:lnTo>
                          <a:pt x="460048" y="44521"/>
                        </a:lnTo>
                        <a:close/>
                        <a:moveTo>
                          <a:pt x="460048" y="192923"/>
                        </a:moveTo>
                        <a:lnTo>
                          <a:pt x="341326" y="192923"/>
                        </a:lnTo>
                        <a:lnTo>
                          <a:pt x="341326" y="133562"/>
                        </a:lnTo>
                        <a:lnTo>
                          <a:pt x="460048" y="133562"/>
                        </a:lnTo>
                        <a:lnTo>
                          <a:pt x="460048" y="192923"/>
                        </a:lnTo>
                        <a:close/>
                        <a:moveTo>
                          <a:pt x="460048" y="281965"/>
                        </a:moveTo>
                        <a:lnTo>
                          <a:pt x="341326" y="281965"/>
                        </a:lnTo>
                        <a:lnTo>
                          <a:pt x="341326" y="222604"/>
                        </a:lnTo>
                        <a:lnTo>
                          <a:pt x="460048" y="222604"/>
                        </a:lnTo>
                        <a:lnTo>
                          <a:pt x="460048" y="281965"/>
                        </a:lnTo>
                        <a:close/>
                        <a:moveTo>
                          <a:pt x="192923" y="192923"/>
                        </a:moveTo>
                        <a:lnTo>
                          <a:pt x="192923" y="133562"/>
                        </a:lnTo>
                        <a:lnTo>
                          <a:pt x="311645" y="133562"/>
                        </a:lnTo>
                        <a:lnTo>
                          <a:pt x="311645" y="192923"/>
                        </a:lnTo>
                        <a:lnTo>
                          <a:pt x="192923" y="192923"/>
                        </a:lnTo>
                        <a:close/>
                        <a:moveTo>
                          <a:pt x="192923" y="281965"/>
                        </a:moveTo>
                        <a:lnTo>
                          <a:pt x="192923" y="222604"/>
                        </a:lnTo>
                        <a:lnTo>
                          <a:pt x="311645" y="222604"/>
                        </a:lnTo>
                        <a:lnTo>
                          <a:pt x="311645" y="281965"/>
                        </a:lnTo>
                        <a:lnTo>
                          <a:pt x="192923" y="281965"/>
                        </a:lnTo>
                        <a:close/>
                        <a:moveTo>
                          <a:pt x="0" y="326486"/>
                        </a:moveTo>
                        <a:lnTo>
                          <a:pt x="504569" y="326486"/>
                        </a:lnTo>
                        <a:lnTo>
                          <a:pt x="504569" y="0"/>
                        </a:lnTo>
                        <a:lnTo>
                          <a:pt x="0" y="0"/>
                        </a:lnTo>
                        <a:lnTo>
                          <a:pt x="0" y="326486"/>
                        </a:lnTo>
                        <a:close/>
                      </a:path>
                    </a:pathLst>
                  </a:custGeom>
                  <a:solidFill>
                    <a:srgbClr val="000000"/>
                  </a:solidFill>
                  <a:ln w="73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7" name="Free-form: Shape 6">
                    <a:extLst>
                      <a:ext uri="{FF2B5EF4-FFF2-40B4-BE49-F238E27FC236}">
                        <a16:creationId xmlns:a16="http://schemas.microsoft.com/office/drawing/2014/main" id="{CA3EF9E5-1149-0635-BADD-7659BE8FF3F6}"/>
                      </a:ext>
                    </a:extLst>
                  </p:cNvPr>
                  <p:cNvSpPr/>
                  <p:nvPr/>
                </p:nvSpPr>
                <p:spPr>
                  <a:xfrm>
                    <a:off x="1073196" y="4178746"/>
                    <a:ext cx="44520" cy="89041"/>
                  </a:xfrm>
                  <a:custGeom>
                    <a:avLst/>
                    <a:gdLst>
                      <a:gd name="connsiteX0" fmla="*/ 22260 w 44520"/>
                      <a:gd name="connsiteY0" fmla="*/ 89042 h 89041"/>
                      <a:gd name="connsiteX1" fmla="*/ 44521 w 44520"/>
                      <a:gd name="connsiteY1" fmla="*/ 66781 h 89041"/>
                      <a:gd name="connsiteX2" fmla="*/ 44521 w 44520"/>
                      <a:gd name="connsiteY2" fmla="*/ 22260 h 89041"/>
                      <a:gd name="connsiteX3" fmla="*/ 22260 w 44520"/>
                      <a:gd name="connsiteY3" fmla="*/ 0 h 89041"/>
                      <a:gd name="connsiteX4" fmla="*/ 0 w 44520"/>
                      <a:gd name="connsiteY4" fmla="*/ 22260 h 89041"/>
                      <a:gd name="connsiteX5" fmla="*/ 0 w 44520"/>
                      <a:gd name="connsiteY5" fmla="*/ 66781 h 89041"/>
                      <a:gd name="connsiteX6" fmla="*/ 22260 w 44520"/>
                      <a:gd name="connsiteY6" fmla="*/ 89042 h 89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520" h="89041">
                        <a:moveTo>
                          <a:pt x="22260" y="89042"/>
                        </a:moveTo>
                        <a:cubicBezTo>
                          <a:pt x="34875" y="89042"/>
                          <a:pt x="44521" y="79395"/>
                          <a:pt x="44521" y="66781"/>
                        </a:cubicBezTo>
                        <a:lnTo>
                          <a:pt x="44521" y="22260"/>
                        </a:lnTo>
                        <a:cubicBezTo>
                          <a:pt x="44521" y="9646"/>
                          <a:pt x="34875" y="0"/>
                          <a:pt x="22260" y="0"/>
                        </a:cubicBezTo>
                        <a:cubicBezTo>
                          <a:pt x="9646" y="0"/>
                          <a:pt x="0" y="9646"/>
                          <a:pt x="0" y="22260"/>
                        </a:cubicBezTo>
                        <a:lnTo>
                          <a:pt x="0" y="66781"/>
                        </a:lnTo>
                        <a:cubicBezTo>
                          <a:pt x="0" y="79395"/>
                          <a:pt x="9646" y="89042"/>
                          <a:pt x="22260" y="89042"/>
                        </a:cubicBezTo>
                        <a:close/>
                      </a:path>
                    </a:pathLst>
                  </a:custGeom>
                  <a:solidFill>
                    <a:srgbClr val="000000"/>
                  </a:solidFill>
                  <a:ln w="73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1" name="Free-form: Shape 10">
                    <a:extLst>
                      <a:ext uri="{FF2B5EF4-FFF2-40B4-BE49-F238E27FC236}">
                        <a16:creationId xmlns:a16="http://schemas.microsoft.com/office/drawing/2014/main" id="{9D04ED9F-9E21-9018-BF4B-53B696AFAFB4}"/>
                      </a:ext>
                    </a:extLst>
                  </p:cNvPr>
                  <p:cNvSpPr/>
                  <p:nvPr/>
                </p:nvSpPr>
                <p:spPr>
                  <a:xfrm>
                    <a:off x="702189" y="4223267"/>
                    <a:ext cx="504568" cy="103881"/>
                  </a:xfrm>
                  <a:custGeom>
                    <a:avLst/>
                    <a:gdLst>
                      <a:gd name="connsiteX0" fmla="*/ 445208 w 504568"/>
                      <a:gd name="connsiteY0" fmla="*/ 0 h 103881"/>
                      <a:gd name="connsiteX1" fmla="*/ 445208 w 504568"/>
                      <a:gd name="connsiteY1" fmla="*/ 22260 h 103881"/>
                      <a:gd name="connsiteX2" fmla="*/ 393267 w 504568"/>
                      <a:gd name="connsiteY2" fmla="*/ 74201 h 103881"/>
                      <a:gd name="connsiteX3" fmla="*/ 341326 w 504568"/>
                      <a:gd name="connsiteY3" fmla="*/ 22260 h 103881"/>
                      <a:gd name="connsiteX4" fmla="*/ 341326 w 504568"/>
                      <a:gd name="connsiteY4" fmla="*/ 0 h 103881"/>
                      <a:gd name="connsiteX5" fmla="*/ 163243 w 504568"/>
                      <a:gd name="connsiteY5" fmla="*/ 0 h 103881"/>
                      <a:gd name="connsiteX6" fmla="*/ 163243 w 504568"/>
                      <a:gd name="connsiteY6" fmla="*/ 22260 h 103881"/>
                      <a:gd name="connsiteX7" fmla="*/ 111302 w 504568"/>
                      <a:gd name="connsiteY7" fmla="*/ 74201 h 103881"/>
                      <a:gd name="connsiteX8" fmla="*/ 59361 w 504568"/>
                      <a:gd name="connsiteY8" fmla="*/ 22260 h 103881"/>
                      <a:gd name="connsiteX9" fmla="*/ 59361 w 504568"/>
                      <a:gd name="connsiteY9" fmla="*/ 0 h 103881"/>
                      <a:gd name="connsiteX10" fmla="*/ 0 w 504568"/>
                      <a:gd name="connsiteY10" fmla="*/ 0 h 103881"/>
                      <a:gd name="connsiteX11" fmla="*/ 0 w 504568"/>
                      <a:gd name="connsiteY11" fmla="*/ 103882 h 103881"/>
                      <a:gd name="connsiteX12" fmla="*/ 504569 w 504568"/>
                      <a:gd name="connsiteY12" fmla="*/ 103882 h 103881"/>
                      <a:gd name="connsiteX13" fmla="*/ 504569 w 504568"/>
                      <a:gd name="connsiteY13" fmla="*/ 0 h 103881"/>
                      <a:gd name="connsiteX14" fmla="*/ 445208 w 504568"/>
                      <a:gd name="connsiteY14" fmla="*/ 0 h 103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04568" h="103881">
                        <a:moveTo>
                          <a:pt x="445208" y="0"/>
                        </a:moveTo>
                        <a:lnTo>
                          <a:pt x="445208" y="22260"/>
                        </a:lnTo>
                        <a:cubicBezTo>
                          <a:pt x="445208" y="51199"/>
                          <a:pt x="422205" y="74201"/>
                          <a:pt x="393267" y="74201"/>
                        </a:cubicBezTo>
                        <a:cubicBezTo>
                          <a:pt x="364328" y="74201"/>
                          <a:pt x="341326" y="51199"/>
                          <a:pt x="341326" y="22260"/>
                        </a:cubicBezTo>
                        <a:lnTo>
                          <a:pt x="341326" y="0"/>
                        </a:lnTo>
                        <a:lnTo>
                          <a:pt x="163243" y="0"/>
                        </a:lnTo>
                        <a:lnTo>
                          <a:pt x="163243" y="22260"/>
                        </a:lnTo>
                        <a:cubicBezTo>
                          <a:pt x="163243" y="51199"/>
                          <a:pt x="140240" y="74201"/>
                          <a:pt x="111302" y="74201"/>
                        </a:cubicBezTo>
                        <a:cubicBezTo>
                          <a:pt x="82363" y="74201"/>
                          <a:pt x="59361" y="51199"/>
                          <a:pt x="59361" y="22260"/>
                        </a:cubicBezTo>
                        <a:lnTo>
                          <a:pt x="59361" y="0"/>
                        </a:lnTo>
                        <a:lnTo>
                          <a:pt x="0" y="0"/>
                        </a:lnTo>
                        <a:lnTo>
                          <a:pt x="0" y="103882"/>
                        </a:lnTo>
                        <a:lnTo>
                          <a:pt x="504569" y="103882"/>
                        </a:lnTo>
                        <a:lnTo>
                          <a:pt x="504569" y="0"/>
                        </a:lnTo>
                        <a:lnTo>
                          <a:pt x="445208" y="0"/>
                        </a:lnTo>
                        <a:close/>
                      </a:path>
                    </a:pathLst>
                  </a:custGeom>
                  <a:solidFill>
                    <a:srgbClr val="000000"/>
                  </a:solidFill>
                  <a:ln w="73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sp>
              <p:nvSpPr>
                <p:cNvPr id="12" name="TextBox 11">
                  <a:extLst>
                    <a:ext uri="{FF2B5EF4-FFF2-40B4-BE49-F238E27FC236}">
                      <a16:creationId xmlns:a16="http://schemas.microsoft.com/office/drawing/2014/main" id="{76F03D71-D3A4-54FF-E8DC-C7CAF473AE44}"/>
                    </a:ext>
                  </a:extLst>
                </p:cNvPr>
                <p:cNvSpPr txBox="1"/>
                <p:nvPr/>
              </p:nvSpPr>
              <p:spPr>
                <a:xfrm>
                  <a:off x="1242015" y="4188428"/>
                  <a:ext cx="3001043"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lumMod val="95000"/>
                          <a:lumOff val="5000"/>
                        </a:prstClr>
                      </a:solidFill>
                      <a:effectLst/>
                      <a:uLnTx/>
                      <a:uFillTx/>
                      <a:latin typeface="Bahnschrift Condensed" panose="020B0502040204020203" pitchFamily="34" charset="0"/>
                      <a:ea typeface="+mn-ea"/>
                      <a:cs typeface="+mn-cs"/>
                    </a:rPr>
                    <a:t>Today: Sunday 9 Feb. 2025</a:t>
                  </a:r>
                  <a:endParaRPr kumimoji="0" lang="en-NL" sz="2400" b="0" i="0" u="none" strike="noStrike" kern="1200" cap="none" spc="0" normalizeH="0" baseline="0" noProof="0" dirty="0">
                    <a:ln>
                      <a:noFill/>
                    </a:ln>
                    <a:solidFill>
                      <a:prstClr val="black">
                        <a:lumMod val="95000"/>
                        <a:lumOff val="5000"/>
                      </a:prstClr>
                    </a:solidFill>
                    <a:effectLst/>
                    <a:uLnTx/>
                    <a:uFillTx/>
                    <a:latin typeface="Bahnschrift Condensed" panose="020B0502040204020203" pitchFamily="34" charset="0"/>
                    <a:ea typeface="+mn-ea"/>
                    <a:cs typeface="+mn-cs"/>
                  </a:endParaRPr>
                </a:p>
              </p:txBody>
            </p:sp>
            <p:sp>
              <p:nvSpPr>
                <p:cNvPr id="19" name="TextBox 18">
                  <a:extLst>
                    <a:ext uri="{FF2B5EF4-FFF2-40B4-BE49-F238E27FC236}">
                      <a16:creationId xmlns:a16="http://schemas.microsoft.com/office/drawing/2014/main" id="{55B1D795-BBDB-8686-BB24-61FDA6EA9F8F}"/>
                    </a:ext>
                  </a:extLst>
                </p:cNvPr>
                <p:cNvSpPr txBox="1"/>
                <p:nvPr/>
              </p:nvSpPr>
              <p:spPr>
                <a:xfrm>
                  <a:off x="658298" y="1091308"/>
                  <a:ext cx="4206239"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60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haroni" panose="02010803020104030203" pitchFamily="2" charset="-79"/>
                      <a:ea typeface="ADLaM Display" panose="02010000000000000000" pitchFamily="2" charset="0"/>
                      <a:cs typeface="Aharoni" panose="02010803020104030203" pitchFamily="2" charset="-79"/>
                    </a:rPr>
                    <a:t>BELIEVER’S</a:t>
                  </a:r>
                </a:p>
              </p:txBody>
            </p:sp>
            <p:sp>
              <p:nvSpPr>
                <p:cNvPr id="23" name="TextBox 22">
                  <a:extLst>
                    <a:ext uri="{FF2B5EF4-FFF2-40B4-BE49-F238E27FC236}">
                      <a16:creationId xmlns:a16="http://schemas.microsoft.com/office/drawing/2014/main" id="{CA8B05C3-9889-161A-6FD6-1B3553B944E9}"/>
                    </a:ext>
                  </a:extLst>
                </p:cNvPr>
                <p:cNvSpPr txBox="1"/>
                <p:nvPr/>
              </p:nvSpPr>
              <p:spPr>
                <a:xfrm>
                  <a:off x="859964" y="2765080"/>
                  <a:ext cx="4206239"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800" b="0" i="0" u="none" strike="noStrike" kern="1200" cap="none" spc="0" normalizeH="0" baseline="0" noProof="0" dirty="0">
                      <a:ln>
                        <a:noFill/>
                      </a:ln>
                      <a:solidFill>
                        <a:srgbClr val="E97132">
                          <a:lumMod val="50000"/>
                        </a:srgbClr>
                      </a:solidFill>
                      <a:effectLst>
                        <a:outerShdw blurRad="38100" dist="38100" dir="2700000" algn="tl">
                          <a:srgbClr val="000000">
                            <a:alpha val="43137"/>
                          </a:srgbClr>
                        </a:outerShdw>
                      </a:effectLst>
                      <a:uLnTx/>
                      <a:uFillTx/>
                      <a:latin typeface="Arial Black" panose="020B0A04020102020204" pitchFamily="34" charset="0"/>
                      <a:ea typeface="ADLaM Display" panose="02010000000000000000" pitchFamily="2" charset="0"/>
                      <a:cs typeface="Aharoni" panose="02010803020104030203" pitchFamily="2" charset="-79"/>
                    </a:rPr>
                    <a:t>Programme</a:t>
                  </a:r>
                  <a:endParaRPr kumimoji="0" lang="en-NL" sz="4800" b="0" i="0" u="none" strike="noStrike" kern="1200" cap="none" spc="0" normalizeH="0" baseline="0" noProof="0" dirty="0">
                    <a:ln>
                      <a:noFill/>
                    </a:ln>
                    <a:solidFill>
                      <a:srgbClr val="E97132">
                        <a:lumMod val="50000"/>
                      </a:srgbClr>
                    </a:solidFill>
                    <a:effectLst>
                      <a:outerShdw blurRad="38100" dist="38100" dir="2700000" algn="tl">
                        <a:srgbClr val="000000">
                          <a:alpha val="43137"/>
                        </a:srgbClr>
                      </a:outerShdw>
                    </a:effectLst>
                    <a:uLnTx/>
                    <a:uFillTx/>
                    <a:latin typeface="Arial Black" panose="020B0A04020102020204" pitchFamily="34" charset="0"/>
                    <a:ea typeface="+mn-ea"/>
                    <a:cs typeface="+mn-cs"/>
                  </a:endParaRPr>
                </a:p>
              </p:txBody>
            </p:sp>
            <p:sp>
              <p:nvSpPr>
                <p:cNvPr id="25" name="TextBox 24">
                  <a:extLst>
                    <a:ext uri="{FF2B5EF4-FFF2-40B4-BE49-F238E27FC236}">
                      <a16:creationId xmlns:a16="http://schemas.microsoft.com/office/drawing/2014/main" id="{0A9C59FE-5F6E-9852-49D5-6AD25A807996}"/>
                    </a:ext>
                  </a:extLst>
                </p:cNvPr>
                <p:cNvSpPr txBox="1"/>
                <p:nvPr/>
              </p:nvSpPr>
              <p:spPr>
                <a:xfrm>
                  <a:off x="782673" y="1879990"/>
                  <a:ext cx="4702399"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66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Bradley Hand ITC" panose="03070402050302030203" pitchFamily="66" charset="0"/>
                      <a:ea typeface="ADLaM Display" panose="02010000000000000000" pitchFamily="2" charset="0"/>
                      <a:cs typeface="Aharoni" panose="02010803020104030203" pitchFamily="2" charset="-79"/>
                    </a:rPr>
                    <a:t>Development </a:t>
                  </a:r>
                  <a:endParaRPr kumimoji="0" lang="en-NL" sz="66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Bradley Hand ITC" panose="03070402050302030203" pitchFamily="66" charset="0"/>
                    <a:ea typeface="+mn-ea"/>
                    <a:cs typeface="+mn-cs"/>
                  </a:endParaRPr>
                </a:p>
              </p:txBody>
            </p:sp>
          </p:grpSp>
          <p:sp>
            <p:nvSpPr>
              <p:cNvPr id="27" name="TextBox 26">
                <a:extLst>
                  <a:ext uri="{FF2B5EF4-FFF2-40B4-BE49-F238E27FC236}">
                    <a16:creationId xmlns:a16="http://schemas.microsoft.com/office/drawing/2014/main" id="{7F3E7FC4-CC05-B429-3F25-E0B86B38979D}"/>
                  </a:ext>
                </a:extLst>
              </p:cNvPr>
              <p:cNvSpPr txBox="1"/>
              <p:nvPr/>
            </p:nvSpPr>
            <p:spPr>
              <a:xfrm>
                <a:off x="703527" y="5950885"/>
                <a:ext cx="9407055" cy="307777"/>
              </a:xfrm>
              <a:prstGeom prst="rect">
                <a:avLst/>
              </a:prstGeom>
              <a:solidFill>
                <a:schemeClr val="tx1"/>
              </a:solidFill>
              <a:ln>
                <a:solidFill>
                  <a:schemeClr val="bg2">
                    <a:lumMod val="9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Eras Light ITC" panose="020B0402030504020804" pitchFamily="34" charset="0"/>
                    <a:ea typeface="+mn-ea"/>
                    <a:cs typeface="+mn-cs"/>
                  </a:rPr>
                  <a:t>"Know ye not that they which run in a race run all, but one </a:t>
                </a:r>
                <a:r>
                  <a:rPr kumimoji="0" lang="en-GB" sz="1400" b="0" i="0" u="none" strike="noStrike" kern="1200" cap="none" spc="0" normalizeH="0" baseline="0" noProof="0" dirty="0" err="1">
                    <a:ln>
                      <a:noFill/>
                    </a:ln>
                    <a:solidFill>
                      <a:prstClr val="white"/>
                    </a:solidFill>
                    <a:effectLst/>
                    <a:uLnTx/>
                    <a:uFillTx/>
                    <a:latin typeface="Eras Light ITC" panose="020B0402030504020804" pitchFamily="34" charset="0"/>
                    <a:ea typeface="+mn-ea"/>
                    <a:cs typeface="+mn-cs"/>
                  </a:rPr>
                  <a:t>receiveth</a:t>
                </a:r>
                <a:r>
                  <a:rPr kumimoji="0" lang="en-GB" sz="1400" b="0" i="0" u="none" strike="noStrike" kern="1200" cap="none" spc="0" normalizeH="0" baseline="0" noProof="0" dirty="0">
                    <a:ln>
                      <a:noFill/>
                    </a:ln>
                    <a:solidFill>
                      <a:prstClr val="white"/>
                    </a:solidFill>
                    <a:effectLst/>
                    <a:uLnTx/>
                    <a:uFillTx/>
                    <a:latin typeface="Eras Light ITC" panose="020B0402030504020804" pitchFamily="34" charset="0"/>
                    <a:ea typeface="+mn-ea"/>
                    <a:cs typeface="+mn-cs"/>
                  </a:rPr>
                  <a:t> the prize? So run, that ye may obtain." (1 Cor 9:24)</a:t>
                </a:r>
                <a:endParaRPr kumimoji="0" lang="en-NL" sz="1400" b="0" i="0" u="none" strike="noStrike" kern="1200" cap="none" spc="0" normalizeH="0" baseline="0" noProof="0" dirty="0">
                  <a:ln>
                    <a:noFill/>
                  </a:ln>
                  <a:solidFill>
                    <a:prstClr val="white"/>
                  </a:solidFill>
                  <a:effectLst/>
                  <a:uLnTx/>
                  <a:uFillTx/>
                  <a:latin typeface="Eras Light ITC" panose="020B0402030504020804" pitchFamily="34" charset="0"/>
                  <a:ea typeface="+mn-ea"/>
                  <a:cs typeface="+mn-cs"/>
                </a:endParaRPr>
              </a:p>
            </p:txBody>
          </p:sp>
        </p:grpSp>
      </p:grpSp>
    </p:spTree>
    <p:extLst>
      <p:ext uri="{BB962C8B-B14F-4D97-AF65-F5344CB8AC3E}">
        <p14:creationId xmlns:p14="http://schemas.microsoft.com/office/powerpoint/2010/main" val="703748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F66EEFF-EB9C-6B0D-62CC-26C94F04F300}"/>
              </a:ext>
            </a:extLst>
          </p:cNvPr>
          <p:cNvSpPr>
            <a:spLocks noGrp="1"/>
          </p:cNvSpPr>
          <p:nvPr>
            <p:ph type="title"/>
          </p:nvPr>
        </p:nvSpPr>
        <p:spPr>
          <a:xfrm>
            <a:off x="742949" y="742951"/>
            <a:ext cx="3787975" cy="4962524"/>
          </a:xfrm>
        </p:spPr>
        <p:txBody>
          <a:bodyPr vert="horz" lIns="91440" tIns="45720" rIns="91440" bIns="45720" rtlCol="0" anchor="ctr">
            <a:normAutofit fontScale="90000"/>
          </a:bodyPr>
          <a:lstStyle/>
          <a:p>
            <a:pPr algn="ctr"/>
            <a:br>
              <a:rPr lang="en-US" altLang="en-US" sz="4800" b="1" u="sng" dirty="0">
                <a:solidFill>
                  <a:srgbClr val="FFFFFF"/>
                </a:solidFill>
              </a:rPr>
            </a:br>
            <a:br>
              <a:rPr lang="en-US" altLang="en-US" sz="4800" b="1" u="sng" dirty="0">
                <a:solidFill>
                  <a:srgbClr val="FFFFFF"/>
                </a:solidFill>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991</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kumimoji="0" lang="en-GB" altLang="en-US" sz="4800" b="1" i="0" u="none" strike="noStrike" kern="1200" cap="none" spc="0" normalizeH="0" baseline="0" noProof="0" dirty="0">
                <a:ln>
                  <a:noFill/>
                </a:ln>
                <a:solidFill>
                  <a:srgbClr val="FFFFFF"/>
                </a:solidFill>
                <a:effectLst/>
                <a:uLnTx/>
                <a:uFillTx/>
                <a:latin typeface="+mj-lt"/>
                <a:ea typeface="+mj-ea"/>
                <a:cs typeface="+mj-cs"/>
              </a:rPr>
              <a:t>Plea for deliverance from the enemy </a:t>
            </a:r>
            <a:br>
              <a:rPr kumimoji="0" lang="en-GB" altLang="en-US" sz="4800" b="1" i="0" u="none" strike="noStrike" kern="1200" cap="none" spc="0" normalizeH="0" baseline="0" noProof="0" dirty="0">
                <a:ln>
                  <a:noFill/>
                </a:ln>
                <a:solidFill>
                  <a:srgbClr val="FFFFFF"/>
                </a:solidFill>
                <a:effectLst/>
                <a:uLnTx/>
                <a:uFillTx/>
                <a:latin typeface="+mj-lt"/>
                <a:ea typeface="+mj-ea"/>
                <a:cs typeface="+mj-cs"/>
              </a:rPr>
            </a:br>
            <a:endParaRPr lang="en-US" sz="4800" kern="1200" dirty="0">
              <a:solidFill>
                <a:srgbClr val="FFFFFF"/>
              </a:solidFill>
              <a:latin typeface="+mj-lt"/>
              <a:ea typeface="+mj-ea"/>
              <a:cs typeface="+mj-cs"/>
            </a:endParaRPr>
          </a:p>
        </p:txBody>
      </p:sp>
      <p:pic>
        <p:nvPicPr>
          <p:cNvPr id="4" name="Picture 3" descr="Logo&#10;&#10;Description automatically generated">
            <a:extLst>
              <a:ext uri="{FF2B5EF4-FFF2-40B4-BE49-F238E27FC236}">
                <a16:creationId xmlns:a16="http://schemas.microsoft.com/office/drawing/2014/main" id="{C83A4C62-3563-565C-53CE-19189B8CE0B9}"/>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a:extLst>
              <a:ext uri="{FF2B5EF4-FFF2-40B4-BE49-F238E27FC236}">
                <a16:creationId xmlns:a16="http://schemas.microsoft.com/office/drawing/2014/main" id="{1FEE93BE-C40A-32D0-1C64-76B5626BF3A5}"/>
              </a:ext>
            </a:extLst>
          </p:cNvPr>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panose="020F0502020204030204"/>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66077BFE-7956-2161-471E-9C75FED31DBA}"/>
              </a:ext>
            </a:extLst>
          </p:cNvPr>
          <p:cNvSpPr/>
          <p:nvPr/>
        </p:nvSpPr>
        <p:spPr>
          <a:xfrm>
            <a:off x="5334000" y="1578634"/>
            <a:ext cx="6398029"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panose="020F0502020204030204" pitchFamily="34" charset="0"/>
                <a:ea typeface="Calibri" panose="020F0502020204030204" pitchFamily="34" charset="0"/>
                <a:cs typeface="Calibri" panose="020F0502020204030204" pitchFamily="34" charset="0"/>
              </a:rPr>
              <a:t>Deliver me, o my God out of the hand of the wicked: out of the hand of the unrighteous and cruel man”</a:t>
            </a:r>
            <a:r>
              <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panose="020F0502020204030204" pitchFamily="34" charset="0"/>
                <a:ea typeface="Calibri" panose="020F0502020204030204" pitchFamily="34" charset="0"/>
                <a:cs typeface="Calibri" panose="020F0502020204030204" pitchFamily="34" charset="0"/>
              </a:rPr>
              <a:t>(Psalm 71:4).</a:t>
            </a:r>
          </a:p>
          <a:p>
            <a:pPr marL="0" marR="0" lvl="1" indent="-285750" algn="just" defTabSz="1289050" rtl="0" eaLnBrk="1" fontAlgn="auto" latinLnBrk="0" hangingPunct="1">
              <a:lnSpc>
                <a:spcPct val="90000"/>
              </a:lnSpc>
              <a:spcBef>
                <a:spcPct val="0"/>
              </a:spcBef>
              <a:spcAft>
                <a:spcPct val="20000"/>
              </a:spcAft>
              <a:buClrTx/>
              <a:buSzTx/>
              <a:buFontTx/>
              <a:buNone/>
              <a:tabLst/>
              <a:defRPr/>
            </a:pPr>
            <a:endParaRPr kumimoji="0" lang="en-GB" sz="28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endParaRPr>
          </a:p>
          <a:p>
            <a:pPr marL="0" marR="0" lvl="1" indent="-285750" algn="just" defTabSz="1289050" rtl="0" eaLnBrk="1" fontAlgn="auto" latinLnBrk="0" hangingPunct="1">
              <a:lnSpc>
                <a:spcPct val="90000"/>
              </a:lnSpc>
              <a:spcBef>
                <a:spcPct val="0"/>
              </a:spcBef>
              <a:spcAft>
                <a:spcPct val="20000"/>
              </a:spcAft>
              <a:buClrTx/>
              <a:buSzTx/>
              <a:buFontTx/>
              <a:buNone/>
              <a:tabLst/>
              <a:defRPr/>
            </a:pPr>
            <a:endParaRPr kumimoji="0" lang="en-GB" sz="28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6D3E0398-1F06-CE98-A96F-FF5D38D7B9FB}"/>
              </a:ext>
            </a:extLst>
          </p:cNvPr>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rPr>
              <a:t>TEXT:</a:t>
            </a:r>
            <a:r>
              <a:rPr kumimoji="0" lang="en-GB" sz="2800" b="1" i="1"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US"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 Psalms 69:1-6,7,9,13;  Ps72:1-4 </a:t>
            </a:r>
            <a:endPar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itle 1">
            <a:extLst>
              <a:ext uri="{FF2B5EF4-FFF2-40B4-BE49-F238E27FC236}">
                <a16:creationId xmlns:a16="http://schemas.microsoft.com/office/drawing/2014/main" id="{D9F051B8-F0B5-447E-95D2-50D7C5370FB1}"/>
              </a:ext>
            </a:extLst>
          </p:cNvPr>
          <p:cNvSpPr txBox="1">
            <a:spLocks/>
          </p:cNvSpPr>
          <p:nvPr/>
        </p:nvSpPr>
        <p:spPr>
          <a:xfrm>
            <a:off x="486463" y="561942"/>
            <a:ext cx="4044462" cy="1439135"/>
          </a:xfrm>
          <a:prstGeom prst="rect">
            <a:avLst/>
          </a:prstGeom>
          <a:noFill/>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4800" b="1" i="0" u="none" strike="noStrike" kern="1200" cap="none" spc="0" normalizeH="0" baseline="0" noProof="0" dirty="0">
                <a:ln>
                  <a:noFill/>
                </a:ln>
                <a:solidFill>
                  <a:prstClr val="white"/>
                </a:solidFill>
                <a:effectLst/>
                <a:uLnTx/>
                <a:uFillTx/>
                <a:latin typeface="Cambria" charset="0"/>
                <a:ea typeface="+mj-ea"/>
                <a:cs typeface="+mj-cs"/>
              </a:rPr>
              <a:t>STS STUDY FOR NEXT WEEK</a:t>
            </a:r>
            <a:r>
              <a:rPr kumimoji="0" lang="en-US" altLang="en-US" sz="4800" b="1" i="0" u="none" strike="noStrike" kern="1200" cap="none" spc="0" normalizeH="0" baseline="0" noProof="0" dirty="0">
                <a:ln>
                  <a:noFill/>
                </a:ln>
                <a:solidFill>
                  <a:prstClr val="white"/>
                </a:solidFill>
                <a:effectLst/>
                <a:uLnTx/>
                <a:uFillTx/>
                <a:latin typeface="Cambria" charset="0"/>
                <a:ea typeface="+mj-ea"/>
                <a:cs typeface="+mj-cs"/>
              </a:rPr>
              <a:t>:</a:t>
            </a:r>
            <a:endParaRPr kumimoji="0" lang="x-none" sz="4800" b="1" i="0" u="none" strike="noStrike" kern="1200" cap="none" spc="0" normalizeH="0" baseline="0" noProof="0" dirty="0">
              <a:ln>
                <a:noFill/>
              </a:ln>
              <a:solidFill>
                <a:prstClr val="white"/>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42356068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descr="Text&#10;&#10;Description automatically generated">
            <a:extLst>
              <a:ext uri="{FF2B5EF4-FFF2-40B4-BE49-F238E27FC236}">
                <a16:creationId xmlns:a16="http://schemas.microsoft.com/office/drawing/2014/main" id="{1F3C75E8-52E0-42C2-9289-537EE1A8DD2D}"/>
              </a:ext>
            </a:extLst>
          </p:cNvPr>
          <p:cNvPicPr>
            <a:picLocks noGrp="1" noChangeAspect="1"/>
          </p:cNvPicPr>
          <p:nvPr>
            <p:ph sz="half" idx="1"/>
          </p:nvPr>
        </p:nvPicPr>
        <p:blipFill rotWithShape="1">
          <a:blip r:embed="rId5">
            <a:extLst>
              <a:ext uri="{28A0092B-C50C-407E-A947-70E740481C1C}">
                <a14:useLocalDpi xmlns:a14="http://schemas.microsoft.com/office/drawing/2010/main" val="0"/>
              </a:ext>
            </a:extLst>
          </a:blip>
          <a:srcRect/>
          <a:stretch/>
        </p:blipFill>
        <p:spPr>
          <a:xfrm>
            <a:off x="20" y="0"/>
            <a:ext cx="12191980" cy="6857990"/>
          </a:xfrm>
          <a:noFill/>
        </p:spPr>
      </p:pic>
      <p:sp>
        <p:nvSpPr>
          <p:cNvPr id="13" name="Content Placeholder 2">
            <a:extLst>
              <a:ext uri="{FF2B5EF4-FFF2-40B4-BE49-F238E27FC236}">
                <a16:creationId xmlns:a16="http://schemas.microsoft.com/office/drawing/2014/main" id="{C25D965D-BAB1-481C-B0DE-A5F4D769BCA1}"/>
              </a:ext>
            </a:extLst>
          </p:cNvPr>
          <p:cNvSpPr txBox="1">
            <a:spLocks/>
          </p:cNvSpPr>
          <p:nvPr/>
        </p:nvSpPr>
        <p:spPr bwMode="auto">
          <a:xfrm>
            <a:off x="2844573" y="2931604"/>
            <a:ext cx="6786949" cy="994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no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buNone/>
              <a:defRPr/>
            </a:pPr>
            <a:r>
              <a:rPr lang="en-US" sz="4800" b="1" dirty="0">
                <a:solidFill>
                  <a:prstClr val="black"/>
                </a:solidFill>
                <a:latin typeface="Lucida Sans" panose="020B0602030504020204" pitchFamily="34" charset="0"/>
              </a:rPr>
              <a:t>Isaiah 6:1–8</a:t>
            </a:r>
            <a:endParaRPr kumimoji="0" lang="en-US" sz="4800" b="1" i="0" u="none" strike="noStrike" kern="1200" cap="none" spc="0" normalizeH="0" baseline="0" noProof="0" dirty="0">
              <a:ln>
                <a:noFill/>
              </a:ln>
              <a:solidFill>
                <a:prstClr val="black"/>
              </a:solidFill>
              <a:effectLst/>
              <a:uLnTx/>
              <a:uFillTx/>
              <a:latin typeface="Lucida Sans" panose="020B0602030504020204" pitchFamily="34" charset="0"/>
              <a:ea typeface="+mn-ea"/>
              <a:cs typeface="+mn-cs"/>
            </a:endParaRPr>
          </a:p>
        </p:txBody>
      </p:sp>
      <p:pic>
        <p:nvPicPr>
          <p:cNvPr id="2" name="Picture 1" descr="Logo&#10;&#10;Description automatically generated">
            <a:extLst>
              <a:ext uri="{FF2B5EF4-FFF2-40B4-BE49-F238E27FC236}">
                <a16:creationId xmlns:a16="http://schemas.microsoft.com/office/drawing/2014/main" id="{60C5B7D9-B8D5-A84F-79A0-1001A9FFA038}"/>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pic>
        <p:nvPicPr>
          <p:cNvPr id="3" name="(23) Isaiah 006">
            <a:hlinkClick r:id="" action="ppaction://media"/>
            <a:extLst>
              <a:ext uri="{FF2B5EF4-FFF2-40B4-BE49-F238E27FC236}">
                <a16:creationId xmlns:a16="http://schemas.microsoft.com/office/drawing/2014/main" id="{D9850037-05C4-2224-7ED8-08D87B7764D9}"/>
              </a:ext>
            </a:extLst>
          </p:cNvPr>
          <p:cNvPicPr>
            <a:picLocks noChangeAspect="1"/>
          </p:cNvPicPr>
          <p:nvPr>
            <a:audioFile r:link="rId1"/>
            <p:extLst>
              <p:ext uri="{DAA4B4D4-6D71-4841-9C94-3DE7FCFB9230}">
                <p14:media xmlns:p14="http://schemas.microsoft.com/office/powerpoint/2010/main" r:embed="rId2">
                  <p14:trim end="61965.5714"/>
                </p14:media>
              </p:ext>
            </p:extLst>
          </p:nvPr>
        </p:nvPicPr>
        <p:blipFill>
          <a:blip r:embed="rId7"/>
          <a:stretch>
            <a:fillRect/>
          </a:stretch>
        </p:blipFill>
        <p:spPr>
          <a:xfrm>
            <a:off x="5791200" y="3525852"/>
            <a:ext cx="609600" cy="609600"/>
          </a:xfrm>
          <a:prstGeom prst="rect">
            <a:avLst/>
          </a:prstGeom>
        </p:spPr>
      </p:pic>
    </p:spTree>
    <p:extLst>
      <p:ext uri="{BB962C8B-B14F-4D97-AF65-F5344CB8AC3E}">
        <p14:creationId xmlns:p14="http://schemas.microsoft.com/office/powerpoint/2010/main" val="1266092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045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124:</a:t>
            </a:r>
            <a:r>
              <a:rPr lang="en-US" sz="7200" b="1" dirty="0">
                <a:solidFill>
                  <a:schemeClr val="bg1"/>
                </a:solidFill>
                <a:effectLst>
                  <a:outerShdw blurRad="38100" dist="38100" dir="2700000" algn="tl">
                    <a:srgbClr val="000000">
                      <a:alpha val="43137"/>
                    </a:srgbClr>
                  </a:outerShdw>
                </a:effectLst>
              </a:rPr>
              <a:t> CHRIST RECEIVETH SINFUL MEN</a:t>
            </a:r>
          </a:p>
        </p:txBody>
      </p:sp>
    </p:spTree>
    <p:extLst>
      <p:ext uri="{BB962C8B-B14F-4D97-AF65-F5344CB8AC3E}">
        <p14:creationId xmlns:p14="http://schemas.microsoft.com/office/powerpoint/2010/main" val="24285054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CHRIST RECEIVETH SINFUL MEN [GHS 124]</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Sinners Jesus will receive!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Sound this word of grace to all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Who the </a:t>
              </a:r>
              <a:r>
                <a:rPr kumimoji="0" lang="en-GB"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heav’nly</a:t>
              </a: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pathway leave,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All who linger, all who fall! </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6209585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512884" y="1315485"/>
            <a:ext cx="11166231" cy="2954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Sing it o’er . . . and o’er again, . . . Christ </a:t>
            </a:r>
            <a:r>
              <a:rPr kumimoji="0" lang="en-GB" altLang="en-US" sz="44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receiv</a:t>
            </a: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 . eth sinful men; . . .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Make the </a:t>
            </a:r>
            <a:r>
              <a:rPr kumimoji="0" lang="en-GB" altLang="en-US" sz="44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mes</a:t>
            </a: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 . . sage clear and plain: . . Christ </a:t>
            </a:r>
            <a:r>
              <a:rPr kumimoji="0" lang="en-GB" altLang="en-US" sz="44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receiv</a:t>
            </a: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 . . eth sinful men. . . . </a:t>
            </a:r>
            <a:endPar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979150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3BD06A-103A-7767-21CC-461CAAA9BA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24265D-5434-E44F-E874-8E93227EDB02}"/>
              </a:ext>
            </a:extLst>
          </p:cNvPr>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CHRIST RECEIVETH SINFUL MEN [GHS 124]</a:t>
            </a:r>
          </a:p>
        </p:txBody>
      </p:sp>
      <p:grpSp>
        <p:nvGrpSpPr>
          <p:cNvPr id="3" name="Group 2">
            <a:extLst>
              <a:ext uri="{FF2B5EF4-FFF2-40B4-BE49-F238E27FC236}">
                <a16:creationId xmlns:a16="http://schemas.microsoft.com/office/drawing/2014/main" id="{07C61AAD-08E4-6741-D43B-4858CBCB7708}"/>
              </a:ext>
            </a:extLst>
          </p:cNvPr>
          <p:cNvGrpSpPr/>
          <p:nvPr/>
        </p:nvGrpSpPr>
        <p:grpSpPr>
          <a:xfrm>
            <a:off x="243372" y="1656012"/>
            <a:ext cx="11948629" cy="3262432"/>
            <a:chOff x="257130" y="1719391"/>
            <a:chExt cx="10547818" cy="3262432"/>
          </a:xfrm>
        </p:grpSpPr>
        <p:sp>
          <p:nvSpPr>
            <p:cNvPr id="14339" name="TextBox 1">
              <a:extLst>
                <a:ext uri="{FF2B5EF4-FFF2-40B4-BE49-F238E27FC236}">
                  <a16:creationId xmlns:a16="http://schemas.microsoft.com/office/drawing/2014/main" id="{C5BC8351-90D0-6136-46B6-F7E95C984477}"/>
                </a:ext>
              </a:extLst>
            </p:cNvPr>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Come: and He will give you rest;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Trust Him; for His word is plain,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 will take the sinful-</a:t>
              </a:r>
              <a:r>
                <a:rPr kumimoji="0" lang="en-GB"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est</a:t>
              </a: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Christ </a:t>
              </a:r>
              <a:r>
                <a:rPr kumimoji="0" lang="en-GB"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receiveth</a:t>
              </a: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sinful men. </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a:extLst>
                <a:ext uri="{FF2B5EF4-FFF2-40B4-BE49-F238E27FC236}">
                  <a16:creationId xmlns:a16="http://schemas.microsoft.com/office/drawing/2014/main" id="{39F9C607-4758-F2BD-872E-B81D91DEE648}"/>
                </a:ext>
              </a:extLst>
            </p:cNvPr>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41199184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8CCB7B-C7DC-FC0B-459E-6338F1CAC99D}"/>
            </a:ext>
          </a:extLst>
        </p:cNvPr>
        <p:cNvGrpSpPr/>
        <p:nvPr/>
      </p:nvGrpSpPr>
      <p:grpSpPr>
        <a:xfrm>
          <a:off x="0" y="0"/>
          <a:ext cx="0" cy="0"/>
          <a:chOff x="0" y="0"/>
          <a:chExt cx="0" cy="0"/>
        </a:xfrm>
      </p:grpSpPr>
      <p:sp>
        <p:nvSpPr>
          <p:cNvPr id="14340" name="TextBox 1">
            <a:extLst>
              <a:ext uri="{FF2B5EF4-FFF2-40B4-BE49-F238E27FC236}">
                <a16:creationId xmlns:a16="http://schemas.microsoft.com/office/drawing/2014/main" id="{987C076D-FD26-20E6-D0DF-B4514D28DA20}"/>
              </a:ext>
            </a:extLst>
          </p:cNvPr>
          <p:cNvSpPr txBox="1">
            <a:spLocks noChangeArrowheads="1"/>
          </p:cNvSpPr>
          <p:nvPr/>
        </p:nvSpPr>
        <p:spPr bwMode="auto">
          <a:xfrm>
            <a:off x="512884" y="1315485"/>
            <a:ext cx="11166231" cy="2954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Sing it o’er . . . and o’er again, . . . Christ </a:t>
            </a:r>
            <a:r>
              <a:rPr kumimoji="0" lang="en-GB" altLang="en-US" sz="44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receiv</a:t>
            </a: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 . eth sinful men; . . .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Make the </a:t>
            </a:r>
            <a:r>
              <a:rPr kumimoji="0" lang="en-GB" altLang="en-US" sz="44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mes</a:t>
            </a: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 . . sage clear and plain: . . Christ </a:t>
            </a:r>
            <a:r>
              <a:rPr kumimoji="0" lang="en-GB" altLang="en-US" sz="44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receiv</a:t>
            </a: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 . . eth sinful men. . . . </a:t>
            </a:r>
            <a:endPar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35297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D850E9-7509-7E1C-30B9-26612A7F75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859C49-A561-307B-E221-340F5E669BD7}"/>
              </a:ext>
            </a:extLst>
          </p:cNvPr>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CHRIST RECEIVETH SINFUL MEN [GHS 124]</a:t>
            </a:r>
          </a:p>
        </p:txBody>
      </p:sp>
      <p:grpSp>
        <p:nvGrpSpPr>
          <p:cNvPr id="3" name="Group 2">
            <a:extLst>
              <a:ext uri="{FF2B5EF4-FFF2-40B4-BE49-F238E27FC236}">
                <a16:creationId xmlns:a16="http://schemas.microsoft.com/office/drawing/2014/main" id="{B107C23E-42D4-E65A-3EE0-CA8E883FA10A}"/>
              </a:ext>
            </a:extLst>
          </p:cNvPr>
          <p:cNvGrpSpPr/>
          <p:nvPr/>
        </p:nvGrpSpPr>
        <p:grpSpPr>
          <a:xfrm>
            <a:off x="243372" y="1656012"/>
            <a:ext cx="11948629" cy="4093428"/>
            <a:chOff x="257130" y="1719391"/>
            <a:chExt cx="10547818" cy="4093428"/>
          </a:xfrm>
        </p:grpSpPr>
        <p:sp>
          <p:nvSpPr>
            <p:cNvPr id="14339" name="TextBox 1">
              <a:extLst>
                <a:ext uri="{FF2B5EF4-FFF2-40B4-BE49-F238E27FC236}">
                  <a16:creationId xmlns:a16="http://schemas.microsoft.com/office/drawing/2014/main" id="{4DF5A1B5-A3B2-101E-A18C-E8D3B9764CB6}"/>
                </a:ext>
              </a:extLst>
            </p:cNvPr>
            <p:cNvSpPr txBox="1">
              <a:spLocks noChangeArrowheads="1"/>
            </p:cNvSpPr>
            <p:nvPr/>
          </p:nvSpPr>
          <p:spPr bwMode="auto">
            <a:xfrm>
              <a:off x="907147" y="1719391"/>
              <a:ext cx="9897801"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Now my heart condemns me not,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Pure before the law I stand;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 who </a:t>
              </a:r>
              <a:r>
                <a:rPr kumimoji="0" lang="en-GB"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cleans’d</a:t>
              </a: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me from all spot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Satisfied its last demand. </a:t>
              </a:r>
            </a:p>
            <a:p>
              <a:pPr marL="0" marR="0" lvl="0" indent="0" algn="l" defTabSz="914400" rtl="0" eaLnBrk="1" fontAlgn="base" latinLnBrk="0" hangingPunct="1">
                <a:lnSpc>
                  <a:spcPct val="100000"/>
                </a:lnSpc>
                <a:spcBef>
                  <a:spcPts val="600"/>
                </a:spcBef>
                <a:spcAft>
                  <a:spcPts val="600"/>
                </a:spcAft>
                <a:buClrTx/>
                <a:buSzTx/>
                <a:buFontTx/>
                <a:buNone/>
                <a:tabLst/>
                <a:defRPr/>
              </a:pPr>
              <a:endPar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a:extLst>
                <a:ext uri="{FF2B5EF4-FFF2-40B4-BE49-F238E27FC236}">
                  <a16:creationId xmlns:a16="http://schemas.microsoft.com/office/drawing/2014/main" id="{B90DC78C-554A-C731-1775-E0A998294864}"/>
                </a:ext>
              </a:extLst>
            </p:cNvPr>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6212129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4346C2-012E-DD69-8BBE-F458120BBC3A}"/>
            </a:ext>
          </a:extLst>
        </p:cNvPr>
        <p:cNvGrpSpPr/>
        <p:nvPr/>
      </p:nvGrpSpPr>
      <p:grpSpPr>
        <a:xfrm>
          <a:off x="0" y="0"/>
          <a:ext cx="0" cy="0"/>
          <a:chOff x="0" y="0"/>
          <a:chExt cx="0" cy="0"/>
        </a:xfrm>
      </p:grpSpPr>
      <p:sp>
        <p:nvSpPr>
          <p:cNvPr id="14340" name="TextBox 1">
            <a:extLst>
              <a:ext uri="{FF2B5EF4-FFF2-40B4-BE49-F238E27FC236}">
                <a16:creationId xmlns:a16="http://schemas.microsoft.com/office/drawing/2014/main" id="{8799DD65-85FC-275A-7C68-12EF4D8C8BC2}"/>
              </a:ext>
            </a:extLst>
          </p:cNvPr>
          <p:cNvSpPr txBox="1">
            <a:spLocks noChangeArrowheads="1"/>
          </p:cNvSpPr>
          <p:nvPr/>
        </p:nvSpPr>
        <p:spPr bwMode="auto">
          <a:xfrm>
            <a:off x="512884" y="1315485"/>
            <a:ext cx="11166231" cy="2954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Sing it o’er . . . and o’er again, . . . Christ </a:t>
            </a:r>
            <a:r>
              <a:rPr kumimoji="0" lang="en-GB" altLang="en-US" sz="44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receiv</a:t>
            </a: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 . eth sinful men; . . .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Make the </a:t>
            </a:r>
            <a:r>
              <a:rPr kumimoji="0" lang="en-GB" altLang="en-US" sz="44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mes</a:t>
            </a: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 . . sage clear and plain: . . Christ </a:t>
            </a:r>
            <a:r>
              <a:rPr kumimoji="0" lang="en-GB" altLang="en-US" sz="44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receiv</a:t>
            </a: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 . . eth sinful men. . . . </a:t>
            </a:r>
            <a:endPar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741496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ED9C47-616C-171B-A9EC-890CC3B833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C608AF-A837-05F4-DBD6-7502F1A2CA89}"/>
              </a:ext>
            </a:extLst>
          </p:cNvPr>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CHRIST RECEIVETH SINFUL MEN [GHS 124]</a:t>
            </a:r>
          </a:p>
        </p:txBody>
      </p:sp>
      <p:grpSp>
        <p:nvGrpSpPr>
          <p:cNvPr id="3" name="Group 2">
            <a:extLst>
              <a:ext uri="{FF2B5EF4-FFF2-40B4-BE49-F238E27FC236}">
                <a16:creationId xmlns:a16="http://schemas.microsoft.com/office/drawing/2014/main" id="{C3C59DA6-F5EB-965F-1CB6-F1A4A7BAAC35}"/>
              </a:ext>
            </a:extLst>
          </p:cNvPr>
          <p:cNvGrpSpPr/>
          <p:nvPr/>
        </p:nvGrpSpPr>
        <p:grpSpPr>
          <a:xfrm>
            <a:off x="243372" y="1656012"/>
            <a:ext cx="11948629" cy="3262432"/>
            <a:chOff x="257130" y="1719391"/>
            <a:chExt cx="10547818" cy="3262432"/>
          </a:xfrm>
        </p:grpSpPr>
        <p:sp>
          <p:nvSpPr>
            <p:cNvPr id="14339" name="TextBox 1">
              <a:extLst>
                <a:ext uri="{FF2B5EF4-FFF2-40B4-BE49-F238E27FC236}">
                  <a16:creationId xmlns:a16="http://schemas.microsoft.com/office/drawing/2014/main" id="{CF824590-3985-CC46-606F-D3AFA9894D9B}"/>
                </a:ext>
              </a:extLst>
            </p:cNvPr>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Christ </a:t>
              </a:r>
              <a:r>
                <a:rPr kumimoji="0" lang="en-GB"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receiveth</a:t>
              </a: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sinful men;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Even me with all my sin;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Purg’d</a:t>
              </a: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from </a:t>
              </a:r>
              <a:r>
                <a:rPr kumimoji="0" lang="en-GB"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ev’ry</a:t>
              </a: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spot and stain,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Heav’n with Him I enter in. </a:t>
              </a:r>
            </a:p>
          </p:txBody>
        </p:sp>
        <p:sp>
          <p:nvSpPr>
            <p:cNvPr id="14341" name="TextBox 5">
              <a:extLst>
                <a:ext uri="{FF2B5EF4-FFF2-40B4-BE49-F238E27FC236}">
                  <a16:creationId xmlns:a16="http://schemas.microsoft.com/office/drawing/2014/main" id="{71C09C46-AADA-B645-0DF1-4411A9F506F4}"/>
                </a:ext>
              </a:extLst>
            </p:cNvPr>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825918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B28B80-8E25-07F2-00E3-B56872A856DB}"/>
            </a:ext>
          </a:extLst>
        </p:cNvPr>
        <p:cNvGrpSpPr/>
        <p:nvPr/>
      </p:nvGrpSpPr>
      <p:grpSpPr>
        <a:xfrm>
          <a:off x="0" y="0"/>
          <a:ext cx="0" cy="0"/>
          <a:chOff x="0" y="0"/>
          <a:chExt cx="0" cy="0"/>
        </a:xfrm>
      </p:grpSpPr>
      <p:sp>
        <p:nvSpPr>
          <p:cNvPr id="14340" name="TextBox 1">
            <a:extLst>
              <a:ext uri="{FF2B5EF4-FFF2-40B4-BE49-F238E27FC236}">
                <a16:creationId xmlns:a16="http://schemas.microsoft.com/office/drawing/2014/main" id="{5008758B-C87C-FB53-E8CD-90131B716D65}"/>
              </a:ext>
            </a:extLst>
          </p:cNvPr>
          <p:cNvSpPr txBox="1">
            <a:spLocks noChangeArrowheads="1"/>
          </p:cNvSpPr>
          <p:nvPr/>
        </p:nvSpPr>
        <p:spPr bwMode="auto">
          <a:xfrm>
            <a:off x="512884" y="1315485"/>
            <a:ext cx="11166231" cy="2954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Sing it o’er . . . and o’er again, . . . Christ </a:t>
            </a:r>
            <a:r>
              <a:rPr kumimoji="0" lang="en-GB" altLang="en-US" sz="44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receiv</a:t>
            </a: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 . eth sinful men; . . .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Make the </a:t>
            </a:r>
            <a:r>
              <a:rPr kumimoji="0" lang="en-GB" altLang="en-US" sz="44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mes</a:t>
            </a: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 . . sage clear and plain: . . Christ </a:t>
            </a:r>
            <a:r>
              <a:rPr kumimoji="0" lang="en-GB" altLang="en-US" sz="44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receiv</a:t>
            </a: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 . . eth sinful men. . . . </a:t>
            </a:r>
            <a:endPar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 name="Oval 1">
            <a:extLst>
              <a:ext uri="{FF2B5EF4-FFF2-40B4-BE49-F238E27FC236}">
                <a16:creationId xmlns:a16="http://schemas.microsoft.com/office/drawing/2014/main" id="{8411F5B5-F972-D99C-5533-6968CD8E34DE}"/>
              </a:ext>
            </a:extLst>
          </p:cNvPr>
          <p:cNvSpPr/>
          <p:nvPr/>
        </p:nvSpPr>
        <p:spPr>
          <a:xfrm>
            <a:off x="8668139" y="5523722"/>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8227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microphone&#10;&#10;Description automatically generated">
            <a:extLst>
              <a:ext uri="{FF2B5EF4-FFF2-40B4-BE49-F238E27FC236}">
                <a16:creationId xmlns:a16="http://schemas.microsoft.com/office/drawing/2014/main" id="{2EFE78B7-C87A-468F-90AC-26A75A291CE5}"/>
              </a:ext>
            </a:extLst>
          </p:cNvPr>
          <p:cNvPicPr>
            <a:picLocks noChangeAspect="1"/>
          </p:cNvPicPr>
          <p:nvPr/>
        </p:nvPicPr>
        <p:blipFill rotWithShape="1">
          <a:blip r:embed="rId2"/>
          <a:srcRect t="5375" b="9074"/>
          <a:stretch/>
        </p:blipFill>
        <p:spPr>
          <a:xfrm>
            <a:off x="1" y="0"/>
            <a:ext cx="12191999" cy="6857990"/>
          </a:xfrm>
          <a:prstGeom prst="rect">
            <a:avLst/>
          </a:prstGeom>
        </p:spPr>
      </p:pic>
      <p:sp>
        <p:nvSpPr>
          <p:cNvPr id="2" name="Title 1">
            <a:extLst>
              <a:ext uri="{FF2B5EF4-FFF2-40B4-BE49-F238E27FC236}">
                <a16:creationId xmlns:a16="http://schemas.microsoft.com/office/drawing/2014/main" id="{53DF9BBD-46EB-4414-8A00-381669DD3CB8}"/>
              </a:ext>
            </a:extLst>
          </p:cNvPr>
          <p:cNvSpPr>
            <a:spLocks noGrp="1"/>
          </p:cNvSpPr>
          <p:nvPr>
            <p:ph type="title"/>
          </p:nvPr>
        </p:nvSpPr>
        <p:spPr>
          <a:xfrm>
            <a:off x="4176166" y="2591344"/>
            <a:ext cx="5806034" cy="1165649"/>
          </a:xfrm>
        </p:spPr>
        <p:txBody>
          <a:bodyPr vert="horz" lIns="91440" tIns="45720" rIns="91440" bIns="45720" rtlCol="0" anchor="b">
            <a:normAutofit/>
          </a:bodyPr>
          <a:lstStyle/>
          <a:p>
            <a:pPr algn="ctr"/>
            <a:r>
              <a:rPr lang="en-US" sz="6700" b="1" dirty="0">
                <a:solidFill>
                  <a:srgbClr val="FFFFFF"/>
                </a:solidFill>
                <a:effectLst>
                  <a:outerShdw blurRad="38100" dist="38100" dir="2700000" algn="tl">
                    <a:srgbClr val="000000">
                      <a:alpha val="43137"/>
                    </a:srgbClr>
                  </a:outerShdw>
                </a:effectLst>
                <a:latin typeface="+mn-lt"/>
                <a:cs typeface="Cavolini" panose="03000502040302020204" pitchFamily="66" charset="0"/>
              </a:rPr>
              <a:t>CHOIR</a:t>
            </a:r>
            <a:endParaRPr lang="en-US" sz="6000" b="1" dirty="0">
              <a:solidFill>
                <a:srgbClr val="FFFFFF"/>
              </a:solidFill>
              <a:effectLst>
                <a:outerShdw blurRad="38100" dist="38100" dir="2700000" algn="tl">
                  <a:srgbClr val="000000">
                    <a:alpha val="43137"/>
                  </a:srgbClr>
                </a:outerShdw>
              </a:effectLst>
              <a:latin typeface="+mn-lt"/>
              <a:cs typeface="Cavolini" panose="03000502040302020204" pitchFamily="66" charset="0"/>
            </a:endParaRPr>
          </a:p>
        </p:txBody>
      </p:sp>
      <p:pic>
        <p:nvPicPr>
          <p:cNvPr id="6" name="Picture 5" descr="Logo&#10;&#10;Description automatically generated">
            <a:extLst>
              <a:ext uri="{FF2B5EF4-FFF2-40B4-BE49-F238E27FC236}">
                <a16:creationId xmlns:a16="http://schemas.microsoft.com/office/drawing/2014/main" id="{F3C6D33F-7F6D-8AB0-22A8-5AB06950C91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5901459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6" name="Rectangle 100">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2" y="453981"/>
            <a:ext cx="6675120" cy="1877811"/>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AABD4DD4-12B0-C028-9915-EA77C9A851C8}"/>
              </a:ext>
            </a:extLst>
          </p:cNvPr>
          <p:cNvSpPr>
            <a:spLocks noGrp="1"/>
          </p:cNvSpPr>
          <p:nvPr>
            <p:ph type="title"/>
          </p:nvPr>
        </p:nvSpPr>
        <p:spPr>
          <a:xfrm>
            <a:off x="731520" y="731520"/>
            <a:ext cx="6089904" cy="1426464"/>
          </a:xfrm>
        </p:spPr>
        <p:txBody>
          <a:bodyPr vert="horz" lIns="91440" tIns="45720" rIns="91440" bIns="45720" rtlCol="0">
            <a:normAutofit/>
          </a:bodyPr>
          <a:lstStyle/>
          <a:p>
            <a:r>
              <a:rPr lang="en-US" sz="4800" b="1" dirty="0">
                <a:solidFill>
                  <a:srgbClr val="FFFFFF"/>
                </a:solidFill>
                <a:latin typeface="+mn-lt"/>
              </a:rPr>
              <a:t>TODAY’S SERMON</a:t>
            </a:r>
            <a:endParaRPr lang="en-US" sz="4800" b="1" kern="1200" dirty="0">
              <a:solidFill>
                <a:srgbClr val="FFFFFF"/>
              </a:solidFill>
              <a:latin typeface="+mn-lt"/>
              <a:ea typeface="+mj-ea"/>
              <a:cs typeface="+mj-cs"/>
            </a:endParaRPr>
          </a:p>
        </p:txBody>
      </p:sp>
      <p:sp>
        <p:nvSpPr>
          <p:cNvPr id="108" name="Rectangle 102">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7100" y="461737"/>
            <a:ext cx="2149361" cy="1870055"/>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5" name="Rectangle 104">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3768" y="453155"/>
            <a:ext cx="2149358" cy="1878638"/>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7" name="Rectangle 106">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11264206"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428F3EA-23B5-21C6-EB72-869EE324945B}"/>
              </a:ext>
            </a:extLst>
          </p:cNvPr>
          <p:cNvSpPr>
            <a:spLocks noGrp="1"/>
          </p:cNvSpPr>
          <p:nvPr>
            <p:ph idx="1"/>
          </p:nvPr>
        </p:nvSpPr>
        <p:spPr>
          <a:xfrm>
            <a:off x="789456" y="2798385"/>
            <a:ext cx="10597729" cy="3283260"/>
          </a:xfrm>
        </p:spPr>
        <p:txBody>
          <a:bodyPr vert="horz" lIns="91440" tIns="45720" rIns="91440" bIns="45720" rtlCol="0" anchor="ctr">
            <a:normAutofit/>
          </a:bodyPr>
          <a:lstStyle/>
          <a:p>
            <a:pPr marL="0" indent="0" algn="ctr">
              <a:buNone/>
            </a:pPr>
            <a:r>
              <a:rPr lang="en-GB" sz="6600" b="1" cap="all" dirty="0"/>
              <a:t>THE SINNER’S LOSTNESS IN THE EYES OF A HOLY GOD</a:t>
            </a:r>
            <a:endParaRPr lang="en-GB" sz="3000" b="1" dirty="0"/>
          </a:p>
        </p:txBody>
      </p:sp>
      <p:pic>
        <p:nvPicPr>
          <p:cNvPr id="4" name="Picture 3" descr="Logo&#10;&#10;Description automatically generated">
            <a:extLst>
              <a:ext uri="{FF2B5EF4-FFF2-40B4-BE49-F238E27FC236}">
                <a16:creationId xmlns:a16="http://schemas.microsoft.com/office/drawing/2014/main" id="{EDF8A51F-5370-9130-A290-BA9118B62655}"/>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6949997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59" descr="Hand reaching out to sun">
            <a:extLst>
              <a:ext uri="{FF2B5EF4-FFF2-40B4-BE49-F238E27FC236}">
                <a16:creationId xmlns:a16="http://schemas.microsoft.com/office/drawing/2014/main" id="{26097FE4-2B26-C222-92BA-FCCB2C29F6F9}"/>
              </a:ext>
            </a:extLst>
          </p:cNvPr>
          <p:cNvPicPr>
            <a:picLocks noChangeAspect="1"/>
          </p:cNvPicPr>
          <p:nvPr/>
        </p:nvPicPr>
        <p:blipFill rotWithShape="1">
          <a:blip r:embed="rId2"/>
          <a:srcRect b="16045"/>
          <a:stretch/>
        </p:blipFill>
        <p:spPr>
          <a:xfrm>
            <a:off x="-3047" y="10"/>
            <a:ext cx="12191999" cy="6857990"/>
          </a:xfrm>
          <a:prstGeom prst="rect">
            <a:avLst/>
          </a:prstGeom>
        </p:spPr>
      </p:pic>
      <p:sp>
        <p:nvSpPr>
          <p:cNvPr id="2" name="Title 1">
            <a:extLst>
              <a:ext uri="{FF2B5EF4-FFF2-40B4-BE49-F238E27FC236}">
                <a16:creationId xmlns:a16="http://schemas.microsoft.com/office/drawing/2014/main" id="{429B5823-1150-42AE-9D71-4259F2632019}"/>
              </a:ext>
            </a:extLst>
          </p:cNvPr>
          <p:cNvSpPr>
            <a:spLocks noGrp="1"/>
          </p:cNvSpPr>
          <p:nvPr>
            <p:ph type="title" idx="4294967295"/>
          </p:nvPr>
        </p:nvSpPr>
        <p:spPr>
          <a:xfrm>
            <a:off x="894069" y="2809187"/>
            <a:ext cx="10058400" cy="1430505"/>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TIME TO PRAY</a:t>
            </a:r>
          </a:p>
        </p:txBody>
      </p:sp>
      <p:pic>
        <p:nvPicPr>
          <p:cNvPr id="3" name="Picture 2" descr="Logo&#10;&#10;Description automatically generated">
            <a:extLst>
              <a:ext uri="{FF2B5EF4-FFF2-40B4-BE49-F238E27FC236}">
                <a16:creationId xmlns:a16="http://schemas.microsoft.com/office/drawing/2014/main" id="{311FA8E7-B697-2099-8CA6-1368AB939A5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998182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6.xml><?xml version="1.0" encoding="utf-8"?>
<a:theme xmlns:a="http://schemas.openxmlformats.org/drawingml/2006/main" name="1_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7.xml><?xml version="1.0" encoding="utf-8"?>
<a:theme xmlns:a="http://schemas.openxmlformats.org/drawingml/2006/main" name="5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8.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Retrospect</Template>
  <TotalTime>6684</TotalTime>
  <Words>1685</Words>
  <Application>Microsoft Office PowerPoint</Application>
  <PresentationFormat>Widescreen</PresentationFormat>
  <Paragraphs>239</Paragraphs>
  <Slides>40</Slides>
  <Notes>5</Notes>
  <HiddenSlides>0</HiddenSlides>
  <MMClips>1</MMClips>
  <ScaleCrop>false</ScaleCrop>
  <HeadingPairs>
    <vt:vector size="6" baseType="variant">
      <vt:variant>
        <vt:lpstr>Fonts Used</vt:lpstr>
      </vt:variant>
      <vt:variant>
        <vt:i4>19</vt:i4>
      </vt:variant>
      <vt:variant>
        <vt:lpstr>Theme</vt:lpstr>
      </vt:variant>
      <vt:variant>
        <vt:i4>8</vt:i4>
      </vt:variant>
      <vt:variant>
        <vt:lpstr>Slide Titles</vt:lpstr>
      </vt:variant>
      <vt:variant>
        <vt:i4>40</vt:i4>
      </vt:variant>
    </vt:vector>
  </HeadingPairs>
  <TitlesOfParts>
    <vt:vector size="67" baseType="lpstr">
      <vt:lpstr>Aharoni</vt:lpstr>
      <vt:lpstr>Aptos</vt:lpstr>
      <vt:lpstr>Aptos Black</vt:lpstr>
      <vt:lpstr>Aptos Display</vt:lpstr>
      <vt:lpstr>Arial</vt:lpstr>
      <vt:lpstr>Arial Black</vt:lpstr>
      <vt:lpstr>Bahnschrift Condensed</vt:lpstr>
      <vt:lpstr>Bell MT</vt:lpstr>
      <vt:lpstr>Bradley Hand ITC</vt:lpstr>
      <vt:lpstr>Calibri</vt:lpstr>
      <vt:lpstr>Calibri (Body)</vt:lpstr>
      <vt:lpstr>Calibri Light</vt:lpstr>
      <vt:lpstr>Cambria</vt:lpstr>
      <vt:lpstr>Candara</vt:lpstr>
      <vt:lpstr>Eras Light ITC</vt:lpstr>
      <vt:lpstr>Lucida Sans</vt:lpstr>
      <vt:lpstr>system-ui</vt:lpstr>
      <vt:lpstr>Times New Roman</vt:lpstr>
      <vt:lpstr>Wingdings</vt:lpstr>
      <vt:lpstr>Office Theme</vt:lpstr>
      <vt:lpstr>1_Office Theme</vt:lpstr>
      <vt:lpstr>2_Office Theme</vt:lpstr>
      <vt:lpstr>3_Office Theme</vt:lpstr>
      <vt:lpstr>Template_Netherlands</vt:lpstr>
      <vt:lpstr>1_Template_Netherlands</vt:lpstr>
      <vt:lpstr>5_Office Theme</vt:lpstr>
      <vt:lpstr>4_Office Theme</vt:lpstr>
      <vt:lpstr>PowerPoint Presentation</vt:lpstr>
      <vt:lpstr>HYMN</vt:lpstr>
      <vt:lpstr>PRAISE HIM! PRAISE HIM! [GHS 012]</vt:lpstr>
      <vt:lpstr>PRAISE HIM! PRAISE HIM! [GHS 012]</vt:lpstr>
      <vt:lpstr>PRAISE HIM! PRAISE HIM! [GHS 012]</vt:lpstr>
      <vt:lpstr>PRAISE HIM! PRAISE HIM! [GHS 012]</vt:lpstr>
      <vt:lpstr>PRAISE HIM! PRAISE HIM! [GHS 012]</vt:lpstr>
      <vt:lpstr>PRAISE HIM! PRAISE HIM! [GHS 012]</vt:lpstr>
      <vt:lpstr>SEARCH THE SCRIPTURES</vt:lpstr>
      <vt:lpstr>REVIEW OF OUR ASSIGNMENT OF LAST STUDY</vt:lpstr>
      <vt:lpstr>LESSON 990:   EXHORTATION TO PRAISE GOD</vt:lpstr>
      <vt:lpstr>INTRODUCTION</vt:lpstr>
      <vt:lpstr>Psalms 64:7; 65:5-7; 67:2,7; 2 Tim. 4:18; 1 Thes. 5:182 Chron. 20:22,23</vt:lpstr>
      <vt:lpstr>QUESTION 1</vt:lpstr>
      <vt:lpstr>QUESTION 2</vt:lpstr>
      <vt:lpstr>QUESTION 3</vt:lpstr>
      <vt:lpstr>QUESTION 4</vt:lpstr>
      <vt:lpstr>QUESTION 5</vt:lpstr>
      <vt:lpstr>CONCLUSION</vt:lpstr>
      <vt:lpstr>ASSIGNMENT</vt:lpstr>
      <vt:lpstr>SEARCH THE SCRIPTURES SUMMARY</vt:lpstr>
      <vt:lpstr>PowerPoint Presentation</vt:lpstr>
      <vt:lpstr>PowerPoint Presentation</vt:lpstr>
      <vt:lpstr>PowerPoint Presentation</vt:lpstr>
      <vt:lpstr>PowerPoint Presentation</vt:lpstr>
      <vt:lpstr>PowerPoint Presentation</vt:lpstr>
      <vt:lpstr>  LESSON 991: Plea for deliverance from the enemy  </vt:lpstr>
      <vt:lpstr>PowerPoint Presentation</vt:lpstr>
      <vt:lpstr>HYMN</vt:lpstr>
      <vt:lpstr>CHRIST RECEIVETH SINFUL MEN [GHS 124]</vt:lpstr>
      <vt:lpstr>PowerPoint Presentation</vt:lpstr>
      <vt:lpstr>CHRIST RECEIVETH SINFUL MEN [GHS 124]</vt:lpstr>
      <vt:lpstr>PowerPoint Presentation</vt:lpstr>
      <vt:lpstr>CHRIST RECEIVETH SINFUL MEN [GHS 124]</vt:lpstr>
      <vt:lpstr>PowerPoint Presentation</vt:lpstr>
      <vt:lpstr>CHRIST RECEIVETH SINFUL MEN [GHS 124]</vt:lpstr>
      <vt:lpstr>PowerPoint Presentation</vt:lpstr>
      <vt:lpstr>CHOIR</vt:lpstr>
      <vt:lpstr>TODAY’S SERMON</vt:lpstr>
      <vt:lpstr>TIME TO PRAY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DCLM NL</dc:creator>
  <cp:lastModifiedBy>Victor Ogedegbe</cp:lastModifiedBy>
  <cp:revision>572</cp:revision>
  <dcterms:created xsi:type="dcterms:W3CDTF">2023-01-06T14:44:39Z</dcterms:created>
  <dcterms:modified xsi:type="dcterms:W3CDTF">2025-02-05T15:04:16Z</dcterms:modified>
</cp:coreProperties>
</file>