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708" r:id="rId4"/>
    <p:sldMasterId id="2147483720" r:id="rId5"/>
    <p:sldMasterId id="2147483732" r:id="rId6"/>
  </p:sldMasterIdLst>
  <p:notesMasterIdLst>
    <p:notesMasterId r:id="rId38"/>
  </p:notesMasterIdLst>
  <p:sldIdLst>
    <p:sldId id="3952" r:id="rId7"/>
    <p:sldId id="3917" r:id="rId8"/>
    <p:sldId id="3953" r:id="rId9"/>
    <p:sldId id="269" r:id="rId10"/>
    <p:sldId id="270" r:id="rId11"/>
    <p:sldId id="3955" r:id="rId12"/>
    <p:sldId id="276" r:id="rId13"/>
    <p:sldId id="277" r:id="rId14"/>
    <p:sldId id="278" r:id="rId15"/>
    <p:sldId id="279" r:id="rId16"/>
    <p:sldId id="280" r:id="rId17"/>
    <p:sldId id="275" r:id="rId18"/>
    <p:sldId id="3361" r:id="rId19"/>
    <p:sldId id="3954" r:id="rId20"/>
    <p:sldId id="3201" r:id="rId21"/>
    <p:sldId id="2054" r:id="rId22"/>
    <p:sldId id="2091" r:id="rId23"/>
    <p:sldId id="2092" r:id="rId24"/>
    <p:sldId id="2093" r:id="rId25"/>
    <p:sldId id="2101" r:id="rId26"/>
    <p:sldId id="2102" r:id="rId27"/>
    <p:sldId id="2103" r:id="rId28"/>
    <p:sldId id="2104" r:id="rId29"/>
    <p:sldId id="3627" r:id="rId30"/>
    <p:sldId id="3204" r:id="rId31"/>
    <p:sldId id="2089" r:id="rId32"/>
    <p:sldId id="3752" r:id="rId33"/>
    <p:sldId id="3162" r:id="rId34"/>
    <p:sldId id="3163" r:id="rId35"/>
    <p:sldId id="3931" r:id="rId36"/>
    <p:sldId id="338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4472C4"/>
    <a:srgbClr val="FFFFFF"/>
    <a:srgbClr val="EDEDED"/>
    <a:srgbClr val="E5E5E5"/>
    <a:srgbClr val="3557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69" autoAdjust="0"/>
    <p:restoredTop sz="96723" autoAdjust="0"/>
  </p:normalViewPr>
  <p:slideViewPr>
    <p:cSldViewPr snapToGrid="0">
      <p:cViewPr varScale="1">
        <p:scale>
          <a:sx n="52" d="100"/>
          <a:sy n="52" d="100"/>
        </p:scale>
        <p:origin x="84" y="4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74215-D218-43DB-A975-CA407A7226E0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AF883E-3A24-4426-B635-7AF0059F6E9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Your phone</a:t>
          </a:r>
          <a:endParaRPr lang="en-US" dirty="0"/>
        </a:p>
      </dgm:t>
    </dgm:pt>
    <dgm:pt modelId="{898C3C04-D0BA-4F88-B235-8C0C8D9B9887}" type="parTrans" cxnId="{27B272CD-1068-4869-B409-8C961BE406C5}">
      <dgm:prSet/>
      <dgm:spPr/>
      <dgm:t>
        <a:bodyPr/>
        <a:lstStyle/>
        <a:p>
          <a:endParaRPr lang="en-US"/>
        </a:p>
      </dgm:t>
    </dgm:pt>
    <dgm:pt modelId="{6F665508-287E-4999-9412-6BA3E3D1054C}" type="sibTrans" cxnId="{27B272CD-1068-4869-B409-8C961BE406C5}">
      <dgm:prSet/>
      <dgm:spPr/>
      <dgm:t>
        <a:bodyPr/>
        <a:lstStyle/>
        <a:p>
          <a:endParaRPr lang="en-US"/>
        </a:p>
      </dgm:t>
    </dgm:pt>
    <dgm:pt modelId="{91CE65F6-5110-4970-99BF-C5D61E525DF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Bank transfer to </a:t>
          </a:r>
          <a:endParaRPr lang="en-US" dirty="0"/>
        </a:p>
      </dgm:t>
    </dgm:pt>
    <dgm:pt modelId="{8D349FC8-FC04-40B5-A899-354C440185AF}" type="parTrans" cxnId="{EEF3A8A0-0687-466F-9722-6176B22ED543}">
      <dgm:prSet/>
      <dgm:spPr/>
      <dgm:t>
        <a:bodyPr/>
        <a:lstStyle/>
        <a:p>
          <a:endParaRPr lang="en-US"/>
        </a:p>
      </dgm:t>
    </dgm:pt>
    <dgm:pt modelId="{0B8A768F-FD6F-4105-B947-1ABFEBEC9F91}" type="sibTrans" cxnId="{EEF3A8A0-0687-466F-9722-6176B22ED543}">
      <dgm:prSet/>
      <dgm:spPr/>
      <dgm:t>
        <a:bodyPr/>
        <a:lstStyle/>
        <a:p>
          <a:endParaRPr lang="en-US"/>
        </a:p>
      </dgm:t>
    </dgm:pt>
    <dgm:pt modelId="{60BB5266-7C6D-4787-9798-B640CD4D10B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Cash</a:t>
          </a:r>
        </a:p>
      </dgm:t>
    </dgm:pt>
    <dgm:pt modelId="{886D9D08-3CD5-469D-89AF-267D65D4CDBA}" type="parTrans" cxnId="{5BBFD74E-E77B-49D9-B43F-62956E277A14}">
      <dgm:prSet/>
      <dgm:spPr/>
      <dgm:t>
        <a:bodyPr/>
        <a:lstStyle/>
        <a:p>
          <a:endParaRPr lang="en-US"/>
        </a:p>
      </dgm:t>
    </dgm:pt>
    <dgm:pt modelId="{03536AC8-38C9-4397-94AF-F74021A30AE5}" type="sibTrans" cxnId="{5BBFD74E-E77B-49D9-B43F-62956E277A14}">
      <dgm:prSet/>
      <dgm:spPr/>
      <dgm:t>
        <a:bodyPr/>
        <a:lstStyle/>
        <a:p>
          <a:endParaRPr lang="en-US"/>
        </a:p>
      </dgm:t>
    </dgm:pt>
    <dgm:pt modelId="{ADE1E27A-18E0-4101-AA43-3FD5C2986B90}" type="pres">
      <dgm:prSet presAssocID="{41174215-D218-43DB-A975-CA407A7226E0}" presName="root" presStyleCnt="0">
        <dgm:presLayoutVars>
          <dgm:dir/>
          <dgm:resizeHandles val="exact"/>
        </dgm:presLayoutVars>
      </dgm:prSet>
      <dgm:spPr/>
    </dgm:pt>
    <dgm:pt modelId="{F128F735-4D4A-46DD-8467-729EF1DFA1FF}" type="pres">
      <dgm:prSet presAssocID="{60BB5266-7C6D-4787-9798-B640CD4D10B9}" presName="compNode" presStyleCnt="0"/>
      <dgm:spPr/>
    </dgm:pt>
    <dgm:pt modelId="{17284BCD-0611-4DC5-B411-CEC954224CBA}" type="pres">
      <dgm:prSet presAssocID="{60BB5266-7C6D-4787-9798-B640CD4D10B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DC0925AA-8418-4D2E-81B2-535BD03BDAAE}" type="pres">
      <dgm:prSet presAssocID="{60BB5266-7C6D-4787-9798-B640CD4D10B9}" presName="iconSpace" presStyleCnt="0"/>
      <dgm:spPr/>
    </dgm:pt>
    <dgm:pt modelId="{E50BEC53-58A2-46A2-9A2A-DFA2A457CCE4}" type="pres">
      <dgm:prSet presAssocID="{60BB5266-7C6D-4787-9798-B640CD4D10B9}" presName="parTx" presStyleLbl="revTx" presStyleIdx="0" presStyleCnt="6">
        <dgm:presLayoutVars>
          <dgm:chMax val="0"/>
          <dgm:chPref val="0"/>
        </dgm:presLayoutVars>
      </dgm:prSet>
      <dgm:spPr/>
    </dgm:pt>
    <dgm:pt modelId="{A79A5CF6-359D-4271-A921-4C0A679CB8D4}" type="pres">
      <dgm:prSet presAssocID="{60BB5266-7C6D-4787-9798-B640CD4D10B9}" presName="txSpace" presStyleCnt="0"/>
      <dgm:spPr/>
    </dgm:pt>
    <dgm:pt modelId="{C88A1669-5131-41AC-B686-6F4DF99F8E5C}" type="pres">
      <dgm:prSet presAssocID="{60BB5266-7C6D-4787-9798-B640CD4D10B9}" presName="desTx" presStyleLbl="revTx" presStyleIdx="1" presStyleCnt="6">
        <dgm:presLayoutVars/>
      </dgm:prSet>
      <dgm:spPr/>
    </dgm:pt>
    <dgm:pt modelId="{580238EB-3A99-47D3-AC44-95149FFA4697}" type="pres">
      <dgm:prSet presAssocID="{03536AC8-38C9-4397-94AF-F74021A30AE5}" presName="sibTrans" presStyleCnt="0"/>
      <dgm:spPr/>
    </dgm:pt>
    <dgm:pt modelId="{0AC0E2D2-F6EA-4233-B0C7-CBEE397EE805}" type="pres">
      <dgm:prSet presAssocID="{DEAF883E-3A24-4426-B635-7AF0059F6E99}" presName="compNode" presStyleCnt="0"/>
      <dgm:spPr/>
    </dgm:pt>
    <dgm:pt modelId="{96D9C110-B108-4F74-B125-6CC39D0F275B}" type="pres">
      <dgm:prSet presAssocID="{DEAF883E-3A24-4426-B635-7AF0059F6E99}" presName="iconRect" presStyleLbl="node1" presStyleIdx="1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 with solid fill"/>
        </a:ext>
      </dgm:extLst>
    </dgm:pt>
    <dgm:pt modelId="{B7ADA560-C258-4F45-8BD2-D5450124015F}" type="pres">
      <dgm:prSet presAssocID="{DEAF883E-3A24-4426-B635-7AF0059F6E99}" presName="iconSpace" presStyleCnt="0"/>
      <dgm:spPr/>
    </dgm:pt>
    <dgm:pt modelId="{854B6430-F4A5-44FF-89D8-546AD35106DF}" type="pres">
      <dgm:prSet presAssocID="{DEAF883E-3A24-4426-B635-7AF0059F6E99}" presName="parTx" presStyleLbl="revTx" presStyleIdx="2" presStyleCnt="6">
        <dgm:presLayoutVars>
          <dgm:chMax val="0"/>
          <dgm:chPref val="0"/>
        </dgm:presLayoutVars>
      </dgm:prSet>
      <dgm:spPr/>
    </dgm:pt>
    <dgm:pt modelId="{E7EF29D6-13D6-4200-81B7-1791AC5053F3}" type="pres">
      <dgm:prSet presAssocID="{DEAF883E-3A24-4426-B635-7AF0059F6E99}" presName="txSpace" presStyleCnt="0"/>
      <dgm:spPr/>
    </dgm:pt>
    <dgm:pt modelId="{342256BF-D64D-4592-AD9F-8A7D76C5383F}" type="pres">
      <dgm:prSet presAssocID="{DEAF883E-3A24-4426-B635-7AF0059F6E99}" presName="desTx" presStyleLbl="revTx" presStyleIdx="3" presStyleCnt="6">
        <dgm:presLayoutVars/>
      </dgm:prSet>
      <dgm:spPr/>
    </dgm:pt>
    <dgm:pt modelId="{6F835BBB-BC77-4AD4-AD5D-840496F20083}" type="pres">
      <dgm:prSet presAssocID="{6F665508-287E-4999-9412-6BA3E3D1054C}" presName="sibTrans" presStyleCnt="0"/>
      <dgm:spPr/>
    </dgm:pt>
    <dgm:pt modelId="{74B4B5C2-727B-47D5-A3E7-37F86BFEB583}" type="pres">
      <dgm:prSet presAssocID="{91CE65F6-5110-4970-99BF-C5D61E525DFB}" presName="compNode" presStyleCnt="0"/>
      <dgm:spPr/>
    </dgm:pt>
    <dgm:pt modelId="{12E42017-408D-4ED2-968F-26FDF72B5F35}" type="pres">
      <dgm:prSet presAssocID="{91CE65F6-5110-4970-99BF-C5D61E525DF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 with solid fill"/>
        </a:ext>
      </dgm:extLst>
    </dgm:pt>
    <dgm:pt modelId="{AFFAFEEA-FCED-422F-A462-17686B8C7C1F}" type="pres">
      <dgm:prSet presAssocID="{91CE65F6-5110-4970-99BF-C5D61E525DFB}" presName="iconSpace" presStyleCnt="0"/>
      <dgm:spPr/>
    </dgm:pt>
    <dgm:pt modelId="{40F4FCE7-5855-4DE1-9E09-CA868FF3E6E1}" type="pres">
      <dgm:prSet presAssocID="{91CE65F6-5110-4970-99BF-C5D61E525DFB}" presName="parTx" presStyleLbl="revTx" presStyleIdx="4" presStyleCnt="6">
        <dgm:presLayoutVars>
          <dgm:chMax val="0"/>
          <dgm:chPref val="0"/>
        </dgm:presLayoutVars>
      </dgm:prSet>
      <dgm:spPr/>
    </dgm:pt>
    <dgm:pt modelId="{1DF9A98B-52FF-4D07-B6D3-A60508C5D403}" type="pres">
      <dgm:prSet presAssocID="{91CE65F6-5110-4970-99BF-C5D61E525DFB}" presName="txSpace" presStyleCnt="0"/>
      <dgm:spPr/>
    </dgm:pt>
    <dgm:pt modelId="{9F585C44-BFF3-4FEC-9F88-6832301931F7}" type="pres">
      <dgm:prSet presAssocID="{91CE65F6-5110-4970-99BF-C5D61E525DFB}" presName="desTx" presStyleLbl="revTx" presStyleIdx="5" presStyleCnt="6" custLinFactNeighborX="-380" custLinFactNeighborY="6697">
        <dgm:presLayoutVars/>
      </dgm:prSet>
      <dgm:spPr/>
    </dgm:pt>
  </dgm:ptLst>
  <dgm:cxnLst>
    <dgm:cxn modelId="{EF99A700-9680-48B0-A61F-9610BFD395DB}" type="presOf" srcId="{DEAF883E-3A24-4426-B635-7AF0059F6E99}" destId="{854B6430-F4A5-44FF-89D8-546AD35106DF}" srcOrd="0" destOrd="0" presId="urn:microsoft.com/office/officeart/2018/2/layout/IconLabelDescriptionList"/>
    <dgm:cxn modelId="{C2BA8101-8A5B-46C9-BAF6-E87F7BB2D50F}" type="presOf" srcId="{91CE65F6-5110-4970-99BF-C5D61E525DFB}" destId="{40F4FCE7-5855-4DE1-9E09-CA868FF3E6E1}" srcOrd="0" destOrd="0" presId="urn:microsoft.com/office/officeart/2018/2/layout/IconLabelDescriptionList"/>
    <dgm:cxn modelId="{FA2A8C14-40F9-4239-9FE6-24B8418B3A3B}" type="presOf" srcId="{60BB5266-7C6D-4787-9798-B640CD4D10B9}" destId="{E50BEC53-58A2-46A2-9A2A-DFA2A457CCE4}" srcOrd="0" destOrd="0" presId="urn:microsoft.com/office/officeart/2018/2/layout/IconLabelDescriptionList"/>
    <dgm:cxn modelId="{5BBFD74E-E77B-49D9-B43F-62956E277A14}" srcId="{41174215-D218-43DB-A975-CA407A7226E0}" destId="{60BB5266-7C6D-4787-9798-B640CD4D10B9}" srcOrd="0" destOrd="0" parTransId="{886D9D08-3CD5-469D-89AF-267D65D4CDBA}" sibTransId="{03536AC8-38C9-4397-94AF-F74021A30AE5}"/>
    <dgm:cxn modelId="{EEF3A8A0-0687-466F-9722-6176B22ED543}" srcId="{41174215-D218-43DB-A975-CA407A7226E0}" destId="{91CE65F6-5110-4970-99BF-C5D61E525DFB}" srcOrd="2" destOrd="0" parTransId="{8D349FC8-FC04-40B5-A899-354C440185AF}" sibTransId="{0B8A768F-FD6F-4105-B947-1ABFEBEC9F91}"/>
    <dgm:cxn modelId="{4F47CAAB-0A19-4371-9E1E-1F1E45393949}" type="presOf" srcId="{41174215-D218-43DB-A975-CA407A7226E0}" destId="{ADE1E27A-18E0-4101-AA43-3FD5C2986B90}" srcOrd="0" destOrd="0" presId="urn:microsoft.com/office/officeart/2018/2/layout/IconLabelDescriptionList"/>
    <dgm:cxn modelId="{27B272CD-1068-4869-B409-8C961BE406C5}" srcId="{41174215-D218-43DB-A975-CA407A7226E0}" destId="{DEAF883E-3A24-4426-B635-7AF0059F6E99}" srcOrd="1" destOrd="0" parTransId="{898C3C04-D0BA-4F88-B235-8C0C8D9B9887}" sibTransId="{6F665508-287E-4999-9412-6BA3E3D1054C}"/>
    <dgm:cxn modelId="{DD97AAC5-B4B1-4951-8E7E-CCE5494779F0}" type="presParOf" srcId="{ADE1E27A-18E0-4101-AA43-3FD5C2986B90}" destId="{F128F735-4D4A-46DD-8467-729EF1DFA1FF}" srcOrd="0" destOrd="0" presId="urn:microsoft.com/office/officeart/2018/2/layout/IconLabelDescriptionList"/>
    <dgm:cxn modelId="{957CB45C-70B5-4315-B9DE-67AB4D5C3201}" type="presParOf" srcId="{F128F735-4D4A-46DD-8467-729EF1DFA1FF}" destId="{17284BCD-0611-4DC5-B411-CEC954224CBA}" srcOrd="0" destOrd="0" presId="urn:microsoft.com/office/officeart/2018/2/layout/IconLabelDescriptionList"/>
    <dgm:cxn modelId="{31A28445-AFE7-45A3-BF58-DEF275273763}" type="presParOf" srcId="{F128F735-4D4A-46DD-8467-729EF1DFA1FF}" destId="{DC0925AA-8418-4D2E-81B2-535BD03BDAAE}" srcOrd="1" destOrd="0" presId="urn:microsoft.com/office/officeart/2018/2/layout/IconLabelDescriptionList"/>
    <dgm:cxn modelId="{75FBC2E4-00A2-4D8B-AFB3-136A239D7DB5}" type="presParOf" srcId="{F128F735-4D4A-46DD-8467-729EF1DFA1FF}" destId="{E50BEC53-58A2-46A2-9A2A-DFA2A457CCE4}" srcOrd="2" destOrd="0" presId="urn:microsoft.com/office/officeart/2018/2/layout/IconLabelDescriptionList"/>
    <dgm:cxn modelId="{9CD3EE9E-981D-4E81-BB94-F5916A972691}" type="presParOf" srcId="{F128F735-4D4A-46DD-8467-729EF1DFA1FF}" destId="{A79A5CF6-359D-4271-A921-4C0A679CB8D4}" srcOrd="3" destOrd="0" presId="urn:microsoft.com/office/officeart/2018/2/layout/IconLabelDescriptionList"/>
    <dgm:cxn modelId="{6F84EC9F-11E9-4BC6-B622-7F634EA16975}" type="presParOf" srcId="{F128F735-4D4A-46DD-8467-729EF1DFA1FF}" destId="{C88A1669-5131-41AC-B686-6F4DF99F8E5C}" srcOrd="4" destOrd="0" presId="urn:microsoft.com/office/officeart/2018/2/layout/IconLabelDescriptionList"/>
    <dgm:cxn modelId="{6E9C0DBC-6915-4BAA-853A-D5E2A29DB4AB}" type="presParOf" srcId="{ADE1E27A-18E0-4101-AA43-3FD5C2986B90}" destId="{580238EB-3A99-47D3-AC44-95149FFA4697}" srcOrd="1" destOrd="0" presId="urn:microsoft.com/office/officeart/2018/2/layout/IconLabelDescriptionList"/>
    <dgm:cxn modelId="{7EAB77B8-2F3B-4F0A-83CA-0281BF90E5FB}" type="presParOf" srcId="{ADE1E27A-18E0-4101-AA43-3FD5C2986B90}" destId="{0AC0E2D2-F6EA-4233-B0C7-CBEE397EE805}" srcOrd="2" destOrd="0" presId="urn:microsoft.com/office/officeart/2018/2/layout/IconLabelDescriptionList"/>
    <dgm:cxn modelId="{F37813EB-78A1-4C0B-9498-F44FE4D31CA7}" type="presParOf" srcId="{0AC0E2D2-F6EA-4233-B0C7-CBEE397EE805}" destId="{96D9C110-B108-4F74-B125-6CC39D0F275B}" srcOrd="0" destOrd="0" presId="urn:microsoft.com/office/officeart/2018/2/layout/IconLabelDescriptionList"/>
    <dgm:cxn modelId="{5711EF0D-8C4A-4B64-81F5-02C08F01424F}" type="presParOf" srcId="{0AC0E2D2-F6EA-4233-B0C7-CBEE397EE805}" destId="{B7ADA560-C258-4F45-8BD2-D5450124015F}" srcOrd="1" destOrd="0" presId="urn:microsoft.com/office/officeart/2018/2/layout/IconLabelDescriptionList"/>
    <dgm:cxn modelId="{F7253FA2-941E-475B-B1A0-D1F0C9A791AB}" type="presParOf" srcId="{0AC0E2D2-F6EA-4233-B0C7-CBEE397EE805}" destId="{854B6430-F4A5-44FF-89D8-546AD35106DF}" srcOrd="2" destOrd="0" presId="urn:microsoft.com/office/officeart/2018/2/layout/IconLabelDescriptionList"/>
    <dgm:cxn modelId="{2CE888C3-A34F-44E7-BA3C-51452FA6FC34}" type="presParOf" srcId="{0AC0E2D2-F6EA-4233-B0C7-CBEE397EE805}" destId="{E7EF29D6-13D6-4200-81B7-1791AC5053F3}" srcOrd="3" destOrd="0" presId="urn:microsoft.com/office/officeart/2018/2/layout/IconLabelDescriptionList"/>
    <dgm:cxn modelId="{B265EB77-641E-4EE7-96DD-84D739426C15}" type="presParOf" srcId="{0AC0E2D2-F6EA-4233-B0C7-CBEE397EE805}" destId="{342256BF-D64D-4592-AD9F-8A7D76C5383F}" srcOrd="4" destOrd="0" presId="urn:microsoft.com/office/officeart/2018/2/layout/IconLabelDescriptionList"/>
    <dgm:cxn modelId="{58E48EFF-D426-4D19-BEEE-947D55337024}" type="presParOf" srcId="{ADE1E27A-18E0-4101-AA43-3FD5C2986B90}" destId="{6F835BBB-BC77-4AD4-AD5D-840496F20083}" srcOrd="3" destOrd="0" presId="urn:microsoft.com/office/officeart/2018/2/layout/IconLabelDescriptionList"/>
    <dgm:cxn modelId="{0C3C9F0A-2B26-49E4-9B8E-0D989D7B040F}" type="presParOf" srcId="{ADE1E27A-18E0-4101-AA43-3FD5C2986B90}" destId="{74B4B5C2-727B-47D5-A3E7-37F86BFEB583}" srcOrd="4" destOrd="0" presId="urn:microsoft.com/office/officeart/2018/2/layout/IconLabelDescriptionList"/>
    <dgm:cxn modelId="{ED3F3CE5-420E-420C-A721-4F51B230E7E5}" type="presParOf" srcId="{74B4B5C2-727B-47D5-A3E7-37F86BFEB583}" destId="{12E42017-408D-4ED2-968F-26FDF72B5F35}" srcOrd="0" destOrd="0" presId="urn:microsoft.com/office/officeart/2018/2/layout/IconLabelDescriptionList"/>
    <dgm:cxn modelId="{031C2D97-A42C-4E41-AB0A-7FE11FFA9896}" type="presParOf" srcId="{74B4B5C2-727B-47D5-A3E7-37F86BFEB583}" destId="{AFFAFEEA-FCED-422F-A462-17686B8C7C1F}" srcOrd="1" destOrd="0" presId="urn:microsoft.com/office/officeart/2018/2/layout/IconLabelDescriptionList"/>
    <dgm:cxn modelId="{813D250F-F0D3-4AEE-9D5E-1DBD30DE5545}" type="presParOf" srcId="{74B4B5C2-727B-47D5-A3E7-37F86BFEB583}" destId="{40F4FCE7-5855-4DE1-9E09-CA868FF3E6E1}" srcOrd="2" destOrd="0" presId="urn:microsoft.com/office/officeart/2018/2/layout/IconLabelDescriptionList"/>
    <dgm:cxn modelId="{C74A56C3-7FE9-4581-BCF1-D8364A509D21}" type="presParOf" srcId="{74B4B5C2-727B-47D5-A3E7-37F86BFEB583}" destId="{1DF9A98B-52FF-4D07-B6D3-A60508C5D403}" srcOrd="3" destOrd="0" presId="urn:microsoft.com/office/officeart/2018/2/layout/IconLabelDescriptionList"/>
    <dgm:cxn modelId="{39D343AC-05AA-4E26-9C07-1DA8F1191B3D}" type="presParOf" srcId="{74B4B5C2-727B-47D5-A3E7-37F86BFEB583}" destId="{9F585C44-BFF3-4FEC-9F88-6832301931F7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84BCD-0611-4DC5-B411-CEC954224CBA}">
      <dsp:nvSpPr>
        <dsp:cNvPr id="0" name=""/>
        <dsp:cNvSpPr/>
      </dsp:nvSpPr>
      <dsp:spPr>
        <a:xfrm>
          <a:off x="720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BEC53-58A2-46A2-9A2A-DFA2A457CCE4}">
      <dsp:nvSpPr>
        <dsp:cNvPr id="0" name=""/>
        <dsp:cNvSpPr/>
      </dsp:nvSpPr>
      <dsp:spPr>
        <a:xfrm>
          <a:off x="720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kern="1200" dirty="0"/>
            <a:t>Cash</a:t>
          </a:r>
        </a:p>
      </dsp:txBody>
      <dsp:txXfrm>
        <a:off x="7204" y="1173726"/>
        <a:ext cx="3030319" cy="454547"/>
      </dsp:txXfrm>
    </dsp:sp>
    <dsp:sp modelId="{C88A1669-5131-41AC-B686-6F4DF99F8E5C}">
      <dsp:nvSpPr>
        <dsp:cNvPr id="0" name=""/>
        <dsp:cNvSpPr/>
      </dsp:nvSpPr>
      <dsp:spPr>
        <a:xfrm>
          <a:off x="7204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D9C110-B108-4F74-B125-6CC39D0F275B}">
      <dsp:nvSpPr>
        <dsp:cNvPr id="0" name=""/>
        <dsp:cNvSpPr/>
      </dsp:nvSpPr>
      <dsp:spPr>
        <a:xfrm>
          <a:off x="3567829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B6430-F4A5-44FF-89D8-546AD35106DF}">
      <dsp:nvSpPr>
        <dsp:cNvPr id="0" name=""/>
        <dsp:cNvSpPr/>
      </dsp:nvSpPr>
      <dsp:spPr>
        <a:xfrm>
          <a:off x="3567829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Your phone</a:t>
          </a:r>
          <a:endParaRPr lang="en-US" sz="2900" kern="1200" dirty="0"/>
        </a:p>
      </dsp:txBody>
      <dsp:txXfrm>
        <a:off x="3567829" y="1173726"/>
        <a:ext cx="3030319" cy="454547"/>
      </dsp:txXfrm>
    </dsp:sp>
    <dsp:sp modelId="{342256BF-D64D-4592-AD9F-8A7D76C5383F}">
      <dsp:nvSpPr>
        <dsp:cNvPr id="0" name=""/>
        <dsp:cNvSpPr/>
      </dsp:nvSpPr>
      <dsp:spPr>
        <a:xfrm>
          <a:off x="3567829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42017-408D-4ED2-968F-26FDF72B5F35}">
      <dsp:nvSpPr>
        <dsp:cNvPr id="0" name=""/>
        <dsp:cNvSpPr/>
      </dsp:nvSpPr>
      <dsp:spPr>
        <a:xfrm>
          <a:off x="712845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4FCE7-5855-4DE1-9E09-CA868FF3E6E1}">
      <dsp:nvSpPr>
        <dsp:cNvPr id="0" name=""/>
        <dsp:cNvSpPr/>
      </dsp:nvSpPr>
      <dsp:spPr>
        <a:xfrm>
          <a:off x="712845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Bank transfer to </a:t>
          </a:r>
          <a:endParaRPr lang="en-US" sz="2900" kern="1200" dirty="0"/>
        </a:p>
      </dsp:txBody>
      <dsp:txXfrm>
        <a:off x="7128454" y="1173726"/>
        <a:ext cx="3030319" cy="454547"/>
      </dsp:txXfrm>
    </dsp:sp>
    <dsp:sp modelId="{9F585C44-BFF3-4FEC-9F88-6832301931F7}">
      <dsp:nvSpPr>
        <dsp:cNvPr id="0" name=""/>
        <dsp:cNvSpPr/>
      </dsp:nvSpPr>
      <dsp:spPr>
        <a:xfrm>
          <a:off x="7116939" y="1690312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0582D-8FDF-454C-ACB5-4E9960FD0533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15C6C-444A-4572-870D-44EC1E89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82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286CF-C8CE-4387-BE34-C2678DE69E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3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92633B-EEEA-434E-AF3C-BAFF844340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96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6CF9-FD8E-13E8-6E37-B715CB89E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798B40-E51F-97A5-D2C1-CF7D35921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2FE6-9B67-E3A8-28C1-D38BF4EEF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F352E-9DB5-B41B-D70C-AFA24B3C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6E6BB-A871-5D39-25D7-F0D3F7C3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392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101E8-5D8E-418B-D79A-8BB7EB15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58700-9249-DD44-A5B2-52CE11C7E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EFC24-86AA-C05F-8427-1B528128E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F3729-29ED-C549-6AA8-4A354B18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4C4DB-6977-10A1-B45A-2527508E1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36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32D2-F1F5-D578-D7C6-037954DC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8C507-0F56-2503-7BDF-1D0C4B729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32E0A-B681-153D-8B11-2EE6A8738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4ACA1-3540-3577-826E-118D5B6F7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AC0D8-9BDE-0EBF-1A84-6896436A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59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BD84-3F59-2F57-21E2-F71C6FC2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14678-FAE6-87C6-F782-C7DE56D5D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DE93DE-4D20-AF4A-D3D1-71F8EEC1A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95C38-A92A-DBA3-9C72-02617556A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D5909-1FE6-F27D-950B-25AD1838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C7C95-9AE0-D20A-FCCE-15C729C9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8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ED65-0E5F-9FA1-9475-81EECE92B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25618-3FD1-67E6-9167-43845B2AC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1D347-BE4B-894F-AA39-248DB0799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91402-18CC-F1F2-6E0C-9DA76F345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2B3BE-A17A-4715-BD75-0E57D609FA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73D7D-B49A-379F-BED1-727DFFBCA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19867-607E-90C5-2CA6-A3D1C19B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AA0D5E-565E-4236-3A2A-568B993E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46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C4ED1-792C-A2E4-622F-0FF3AADD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22B98-63D5-5F24-E41F-24EB2BC3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672BE-7B36-A9DC-E3D4-149452A72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E6D9F-5249-2E06-559E-E04289724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19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C8C5E5-2368-98F4-6A8B-39BDC22E2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1B6E1-B7CA-8660-2681-FBF1A08D1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3520A-ADCD-C264-1E3D-43DD8719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4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6D6E-31DE-BDE9-002E-EBC66630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1F46E-9EA4-4156-31C6-9049490A2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9F3D2-5869-55B2-D0B3-9EC9D2B8A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E0CA3-164E-66AC-78A6-4FC4491E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AA41C-574B-0185-FFB7-91CFF6AD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DF925-061B-6713-3A12-1DBF2FA7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73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967E-34B8-6942-FF9C-5515B02D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85840-B2CA-8754-966F-B44B27FD2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3FA47-7E12-E9A8-C9D7-BC3B224C5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8569D-CC41-A6CD-9359-CE8004DC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87B3B-3DF7-0204-EFA9-7E3A3BB67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BCF78-C3AB-B94D-CAB0-6945C52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63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2B31E-2809-03A2-CD1B-41AB093E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6AE40-4D41-BFD9-20C8-F89DA8676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E6884-1F00-E3BE-62E3-FE11A0E9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1D565-39EB-C7D9-327B-3F30189A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6FC14-4BEF-D6EB-5512-E04A00201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DCD45D-5617-587B-ABF3-06AA81416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498F0F-8B00-4D17-7125-BF467DC57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89007-9A7A-731C-33D4-54C22F6C6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88808-C173-D077-432D-3C591B32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7F778-C7F4-4734-53D7-8F8E4B01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524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1F06-919E-4D92-A9B6-C336AC9C1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06B98-8801-4BCF-A3CD-DF5CB3E7B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32108-B161-424B-A14B-D4A996D6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24BA6-921B-4EBE-8634-16CF79528F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9405A-366A-4ED0-97DC-66ED1AF1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3A3BF-1131-4658-8C4C-013B2A8C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38602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AC24-C264-4F23-AA3D-7B7203FC1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8195-0DAF-46D7-BB07-DB1EE2089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EB1D5-1C4B-4D66-8D99-7D825DFB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422-3C5A-417C-BD09-11A3527B495F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CFB19-8B4B-4439-8B15-55C88A1B3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CF479-720E-4FAE-8043-B00D8E910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15585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ABFF-F26D-47E1-A7EA-6C18B0C9B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11730-6C67-4311-BDB9-303397831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CE1B-DBB5-4A8F-A522-AB68C7BC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689AC1-8772-477F-9F75-7890548FC7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D2F02-F451-4CBF-9F37-5CD26C945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0D48-C57C-4A25-8EE5-428C78014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164033-5417-4E25-BCDE-D8D08BF9F86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729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32598-8B83-4817-91AC-2926A3A14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80CC9-CFBC-4524-9BDD-EC148781A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7007D-9D23-440D-A2CA-0130E3BB1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7AEFA-718D-45C1-BA01-8407BEB6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6FD08C-C694-4556-A3AE-DC9CAAAFD0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6A2F2-2991-4FDB-AE3F-7903C0A3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133E1-6463-449A-9279-939537C4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928AF8-66C4-436A-8DAC-9DE224B764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900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FAC0B-47AD-4E1D-92C5-0E227DA3F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A6CD2-514D-438F-9CDE-02C5EE0E5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4F984-A6B5-4580-A081-F5BC700E5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554FB6-3FB5-466A-A43C-D6DD406D6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FED29-2B76-47A1-81C2-8842FC3A7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913A3-E424-4C30-AF06-2C26372A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67C57-D1AE-4CD7-A83D-00EC4522FD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F6551-B884-4268-9140-BBD02DCF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DCE64F-0453-46AB-90EB-4FFCABF8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1553B-E3F4-4992-84EB-309E81473E0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785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5AFF3-1DC5-49CA-B6A1-9781A698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62F62-765E-46B5-ABF9-815608A56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DBFE87-BC81-4966-A7B2-1265F1E2D9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52590-0E07-42E0-A6B3-6BE09F70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5A9AF-5BB9-4D7A-8D18-8D1AC7E3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B38C0-41FC-4C5C-9874-454BAD4139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523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6F83D-AB86-479B-A02F-507B1C644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993F59-10DA-4BBE-8438-70230EDDA4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6A8BA-7DB3-4762-8648-1792D9F0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3DDA3-6D74-40FD-B2A0-12A2574EA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82D64-729F-457C-A04B-2C70501509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23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909EF-0E5B-40FF-84FD-4B5440B89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0DA47-69A5-4253-9893-13158B448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EC2BA-47AF-4EEE-BAAD-B97371946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710BF-308C-4935-90F5-86D42FA6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A6830-3A2B-431D-BF2F-68D761575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D27C9-BAB4-44A0-BBDC-9FD3593D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50932-7AD6-4F82-A032-3CAF52853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FC1B5-F320-434C-BA90-E02CDC7ED2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70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81FD-E98A-403D-8C7D-6413A165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9A56F-7AE4-415F-84C5-AE33BCD50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161B5-3A13-4E58-ACAA-DB413C6E7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0BA63-A5C9-4FF8-896A-2677FD674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80CFAE-435A-42BE-A483-01972B3B9D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DFA75-F9EC-45AB-BA5F-29F3E574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922FC-1D07-40BF-8A23-64EA92F0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929B9-DC33-46C3-A861-4BC39284701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449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BBF5A-D0E0-4A55-BC11-C0D9E06C0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EB7F8-D4F8-4C27-987F-BC0F220E0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566B3-AB54-4E63-9474-7AA3FBD26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3089D7-BDE6-4678-BE86-3B642B2E7E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53F75-9267-4099-94EE-DA7A80EF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63A1-6D8B-4522-B54D-6B025617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0AC26-2D8C-4A77-8E24-8E096ED074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492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3E0D4-2127-4FF8-82F5-5C5D620FF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E72BC-215E-4E95-8DE9-774510701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5BDAA-DB1A-4BDE-A46E-B13208BB4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6C602-AF54-4B1F-9191-24505236B0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D8582-7318-4764-B8F7-7D2DC7C7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93FC2-0B10-4BF0-941C-6675D5A8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A7B9A-C7F4-42C2-ADF6-92BCEB4DA6B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088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272" y="1879788"/>
            <a:ext cx="9421091" cy="12970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45" y="3429000"/>
            <a:ext cx="7758545" cy="15464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4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8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2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70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5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9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33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579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912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531" y="3888442"/>
            <a:ext cx="9421091" cy="1201831"/>
          </a:xfrm>
        </p:spPr>
        <p:txBody>
          <a:bodyPr anchor="t"/>
          <a:lstStyle>
            <a:lvl1pPr algn="l">
              <a:defRPr sz="484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5531" y="2564748"/>
            <a:ext cx="9421091" cy="1323694"/>
          </a:xfrm>
        </p:spPr>
        <p:txBody>
          <a:bodyPr anchor="b"/>
          <a:lstStyle>
            <a:lvl1pPr marL="0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1pPr>
            <a:lvl2pPr marL="554197" indent="0">
              <a:buNone/>
              <a:defRPr sz="2182">
                <a:solidFill>
                  <a:schemeClr val="tx1">
                    <a:tint val="75000"/>
                  </a:schemeClr>
                </a:solidFill>
              </a:defRPr>
            </a:lvl2pPr>
            <a:lvl3pPr marL="1108392" indent="0">
              <a:buNone/>
              <a:defRPr sz="1940">
                <a:solidFill>
                  <a:schemeClr val="tx1">
                    <a:tint val="75000"/>
                  </a:schemeClr>
                </a:solidFill>
              </a:defRPr>
            </a:lvl3pPr>
            <a:lvl4pPr marL="1662589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4pPr>
            <a:lvl5pPr marL="2216786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5pPr>
            <a:lvl6pPr marL="2770981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6pPr>
            <a:lvl7pPr marL="3325178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7pPr>
            <a:lvl8pPr marL="3879374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8pPr>
            <a:lvl9pPr marL="4433570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38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608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3" y="1354511"/>
            <a:ext cx="4897197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4183" y="1919007"/>
            <a:ext cx="4897197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0334" y="1354511"/>
            <a:ext cx="4899121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0334" y="1919007"/>
            <a:ext cx="4899121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38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788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946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2" y="240927"/>
            <a:ext cx="3646440" cy="1025338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394" y="240928"/>
            <a:ext cx="6196061" cy="5164511"/>
          </a:xfrm>
        </p:spPr>
        <p:txBody>
          <a:bodyPr/>
          <a:lstStyle>
            <a:lvl1pPr>
              <a:defRPr sz="3879"/>
            </a:lvl1pPr>
            <a:lvl2pPr>
              <a:defRPr sz="3394"/>
            </a:lvl2pPr>
            <a:lvl3pPr>
              <a:defRPr sz="2909"/>
            </a:lvl3pPr>
            <a:lvl4pPr>
              <a:defRPr sz="2424"/>
            </a:lvl4pPr>
            <a:lvl5pPr>
              <a:defRPr sz="2424"/>
            </a:lvl5pPr>
            <a:lvl6pPr>
              <a:defRPr sz="2424"/>
            </a:lvl6pPr>
            <a:lvl7pPr>
              <a:defRPr sz="2424"/>
            </a:lvl7pPr>
            <a:lvl8pPr>
              <a:defRPr sz="2424"/>
            </a:lvl8pPr>
            <a:lvl9pPr>
              <a:defRPr sz="24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4182" y="1266266"/>
            <a:ext cx="3646440" cy="4139173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786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471" y="4235824"/>
            <a:ext cx="6650182" cy="500063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72471" y="540684"/>
            <a:ext cx="6650182" cy="3630706"/>
          </a:xfrm>
        </p:spPr>
        <p:txBody>
          <a:bodyPr/>
          <a:lstStyle>
            <a:lvl1pPr marL="0" indent="0">
              <a:buNone/>
              <a:defRPr sz="3879"/>
            </a:lvl1pPr>
            <a:lvl2pPr marL="554197" indent="0">
              <a:buNone/>
              <a:defRPr sz="3394"/>
            </a:lvl2pPr>
            <a:lvl3pPr marL="1108392" indent="0">
              <a:buNone/>
              <a:defRPr sz="2909"/>
            </a:lvl3pPr>
            <a:lvl4pPr marL="1662589" indent="0">
              <a:buNone/>
              <a:defRPr sz="2424"/>
            </a:lvl4pPr>
            <a:lvl5pPr marL="2216786" indent="0">
              <a:buNone/>
              <a:defRPr sz="2424"/>
            </a:lvl5pPr>
            <a:lvl6pPr marL="2770981" indent="0">
              <a:buNone/>
              <a:defRPr sz="2424"/>
            </a:lvl6pPr>
            <a:lvl7pPr marL="3325178" indent="0">
              <a:buNone/>
              <a:defRPr sz="2424"/>
            </a:lvl7pPr>
            <a:lvl8pPr marL="3879374" indent="0">
              <a:buNone/>
              <a:defRPr sz="2424"/>
            </a:lvl8pPr>
            <a:lvl9pPr marL="4433570" indent="0">
              <a:buNone/>
              <a:defRPr sz="242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2471" y="4735887"/>
            <a:ext cx="6650182" cy="710172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921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42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5637" y="242329"/>
            <a:ext cx="2493818" cy="516311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4182" y="242329"/>
            <a:ext cx="7296727" cy="516311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865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5830888" y="203200"/>
            <a:ext cx="4940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965200"/>
            <a:ext cx="12192000" cy="238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575050" y="6054725"/>
            <a:ext cx="7778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defRPr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info@deeperlife.nl;  </a:t>
            </a: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Websites</a:t>
            </a:r>
            <a:r>
              <a:rPr lang="en-US" alt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www.dclm-nl.org;  www.dclm.org</a:t>
            </a:r>
            <a:endParaRPr lang="en-US" altLang="en-US" sz="140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243013"/>
            <a:ext cx="12192000" cy="10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5175" y="90488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4CC0-4873-4233-BDCF-80BEBAD5A084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D10086-4EEE-8F41-BC30-9FC6F67610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7" y="84955"/>
            <a:ext cx="876685" cy="8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664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6597774" y="106363"/>
            <a:ext cx="4322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52488"/>
            <a:ext cx="12192000" cy="1000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011238"/>
            <a:ext cx="12192000" cy="1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536" y="0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  <a:lvl4pPr>
              <a:defRPr sz="26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DDF9D7-720F-374E-866B-4B431C46F5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"/>
            <a:ext cx="909185" cy="8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381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1BE17-3654-4CE2-B0FD-936A3E10C842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00648-7034-409F-91E6-277EB4E84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1893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9E00-4FAD-485A-B6F0-4DA1F0773649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BD59D-F673-42A7-9F88-8CE2949FEF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07663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481DD-64E9-453F-9A18-8E1185034B1B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1DAE0-A164-4DF5-9795-C6535EAFCE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7043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DB387-DA01-4626-BC06-C8C73EF51C7F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60632-52BD-4750-9838-DC4D4DBB4F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4151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DF442-6F8D-4B5A-A87E-0D67F7C802FE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C67E1-E6E4-4C1D-BC85-3209A2D36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9116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13E9F-D858-44D9-B83F-0E675F2E0129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9274E-37A9-459A-A3CC-71A2AD219D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1672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B2BD8-B9B7-4E89-B467-05B3CEDCA89D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16CC3-7A17-46E0-B2CE-08B7AE93AC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3413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993AC-CD47-418A-801A-3D4A840221DF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C97BD-4B74-4B4C-BF7D-77813C7643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1431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11EA4-414B-496E-8224-09C105A65469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A5F29-34CC-4FC6-895C-D8C32ED7C0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3835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3F4CC0-4873-4233-BDCF-80BEBAD5A084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5478273" y="203282"/>
            <a:ext cx="49412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56351"/>
            <a:ext cx="12192000" cy="5016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965767"/>
            <a:ext cx="12192000" cy="2370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>
          <a:xfrm>
            <a:off x="3575304" y="6055198"/>
            <a:ext cx="7778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b="1" u="sng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1400" b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info@deeperlife.nl;  </a:t>
            </a:r>
            <a:r>
              <a:rPr lang="en-US" sz="1400" b="1" u="sng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Websites</a:t>
            </a:r>
            <a:r>
              <a:rPr lang="en-US" sz="14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b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www.dclm-nl.org;  www.dclm.org</a:t>
            </a:r>
            <a:endParaRPr lang="en-US" sz="1400">
              <a:solidFill>
                <a:srgbClr val="FF0000"/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242313"/>
            <a:ext cx="12192000" cy="100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103" y="90658"/>
            <a:ext cx="705497" cy="831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779680-B9A9-44E1-B7C0-D01AAA1278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7218" r="4715" b="41618"/>
          <a:stretch/>
        </p:blipFill>
        <p:spPr>
          <a:xfrm>
            <a:off x="671742" y="24778"/>
            <a:ext cx="1100767" cy="92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007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6382611" y="106025"/>
            <a:ext cx="43234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52392"/>
            <a:ext cx="12192000" cy="10081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0" y="6353526"/>
            <a:ext cx="12192000" cy="5044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011704"/>
            <a:ext cx="12192000" cy="100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6100" y="0"/>
            <a:ext cx="705497" cy="8316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B21082-5DC6-4A3A-98D5-AFDECD8720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7218" r="4715" b="41618"/>
          <a:stretch/>
        </p:blipFill>
        <p:spPr>
          <a:xfrm>
            <a:off x="780402" y="50339"/>
            <a:ext cx="835333" cy="75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731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C1BE17-3654-4CE2-B0FD-936A3E10C842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E00648-7034-409F-91E6-277EB4E84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855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429E00-4FAD-485A-B6F0-4DA1F0773649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BD59D-F673-42A7-9F88-8CE2949FEF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702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7481DD-64E9-453F-9A18-8E1185034B1B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F1DAE0-A164-4DF5-9795-C6535EAFCE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8000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0DB387-DA01-4626-BC06-C8C73EF51C7F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60632-52BD-4750-9838-DC4D4DBB4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8810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BDF442-6F8D-4B5A-A87E-0D67F7C802FE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C67E1-E6E4-4C1D-BC85-3209A2D36E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2477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13E9F-D858-44D9-B83F-0E675F2E0129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9274E-37A9-459A-A3CC-71A2AD219D9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0075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FB2BD8-B9B7-4E89-B467-05B3CEDCA89D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16CC3-7A17-46E0-B2CE-08B7AE93AC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60391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D993AC-CD47-418A-801A-3D4A840221DF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C97BD-4B74-4B4C-BF7D-77813C7643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440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E11EA4-414B-496E-8224-09C105A65469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AA5F29-34CC-4FC6-895C-D8C32ED7C04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61017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1FBD-055E-BAD8-34B7-90DD66AE1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3F91C0-7708-0751-A740-A89A43B74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61839-8268-7BB3-F514-538C382B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49237-7AE9-5E3F-0936-3CEFCC14F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FF4CF-369C-068E-B2BC-72F2247A3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088298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CE5FB-341F-5AD5-5419-455847A99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4E920-544C-4E14-8977-52B15E4F7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B38C9-5F83-909A-EDE1-E7343269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72828-191A-7692-E2D7-CF05C0D61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22446-829E-ABC7-60C7-46855447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547611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6C3FB-4FE0-C1F6-A6A3-8144BAC3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766290-8881-5E2A-A101-194FAFB8C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A6A83-9DF1-3A1A-A315-DB53D3260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19B94-3A32-A26B-8A36-11AB385C7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36664-D092-0804-38D3-C4A74365F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486694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F054-2B43-D038-A3CF-8B99E6543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AF57C-50D1-D3E9-8567-E6364839B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C6D1CA-3C14-E63B-CA0B-2B008CA0E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6E151-B8A2-22F0-63F8-30F5C8E27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D567C-D362-0BF6-EAA4-2EAD5CD4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464DD-6EF9-1A19-53F8-938E314C1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284455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B2189-DCA6-B8EF-279A-495226CB9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2D7BD-2E8D-65E7-280E-E9240EDB5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BF84BC-EE69-F0F6-546F-95B9EBD1C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6E91EC-2618-CE61-0622-E25ED7D76F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8660A5-8998-37D5-8506-95CA04E6C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9E748C-8F83-6D37-07AA-2DFE9E22B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3311DC-6DB9-6EA0-AF98-56F504EF3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BDADA5-9981-D413-507F-90BD774B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767016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5D77-2D22-FDF4-1DB5-4639BB11C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DDD96D-4948-4130-8173-DD93152EF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6A11E-D578-6A22-ABE4-E412E1568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73F6D9-DE02-8714-5829-B4B73D792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061365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944180-DB9A-0A48-ACD0-4F466F4D4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3C7EBE-F046-6496-5A02-738F99E22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A4F44-3C6C-65C3-575A-171AAC4D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153498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63D93-D7C7-0690-10C6-EFDC0707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0F57C-A87D-7481-0A7B-F7B9D76FD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D1D77-F661-A8F4-A0BA-FAEC98DA6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F3E06-4FE9-EA54-315A-93FC46FB4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83C716-6DB2-E30B-5A9C-A22021E6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881DE-5C33-E9C3-7E7C-4FC700CF2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022104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B2D6E-5B61-2C6C-8F31-E19496511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CE0036-92EC-3768-E21F-3BA12A68E2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754A0-62FD-B9C3-1B8B-56DEE72B7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D4325-59CF-8665-06FE-2F008350C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FAA65-3CFA-429E-01C5-BAB3F908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C4E08-62DD-7839-CB7D-93B3EF71E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370571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04DF5-4936-56D0-6447-FA22AE6F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C8B0B6-83A6-BB01-D999-5187F54B02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41768-0FD2-9284-1394-2F391BDD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9D965-4EBE-1CF9-2065-92496CE64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1F1CB-B699-DAED-E055-6EDE72BA3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507204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B03AB1-B811-8804-AE93-E91FBD5C3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C9E000-504E-E585-B9B8-5309E5DBB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294AB-FBE8-FEDD-1759-EACB1426D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6F155-EE81-8F03-0768-1B77D8338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358DD-9209-9F8A-646C-5403E3972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9805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AA8B3-41F2-D214-9BB4-40394F301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6E8D1-AF22-B895-2E34-123C45955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5D030-457B-1ABB-75B9-0015CD044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6AC9-700C-4134-802B-28E218B176A1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B6003-8A87-E758-DCEB-413B5A4B7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8D8A7-5D56-33D1-605B-60003202E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47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732A32-F83C-480C-A51D-C8B234617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B6A7B-0486-4842-B37C-164831CA8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78EED-A23E-4262-BD86-C799D9453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6198B3-0D6E-4252-8F13-EBA5E38C4A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77FD2-A0A6-4AE1-96B8-B285B3844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91E5D-620E-443B-A973-3879CA411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ECCC50-6ECB-4036-B3F6-CE2D987CB40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36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4182" y="242328"/>
            <a:ext cx="9975273" cy="1008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2" y="1411942"/>
            <a:ext cx="9975273" cy="3993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4182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909" y="5608546"/>
            <a:ext cx="3509818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43273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2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108392" rtl="0" eaLnBrk="1" latinLnBrk="0" hangingPunct="1">
        <a:spcBef>
          <a:spcPct val="0"/>
        </a:spcBef>
        <a:buNone/>
        <a:defRPr sz="5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5647" indent="-415647" algn="l" defTabSz="1108392" rtl="0" eaLnBrk="1" latinLnBrk="0" hangingPunct="1">
        <a:spcBef>
          <a:spcPct val="20000"/>
        </a:spcBef>
        <a:buFont typeface="Arial" pitchFamily="34" charset="0"/>
        <a:buChar char="•"/>
        <a:defRPr sz="3879" kern="1200">
          <a:solidFill>
            <a:schemeClr val="tx1"/>
          </a:solidFill>
          <a:latin typeface="+mn-lt"/>
          <a:ea typeface="+mn-ea"/>
          <a:cs typeface="+mn-cs"/>
        </a:defRPr>
      </a:lvl1pPr>
      <a:lvl2pPr marL="900569" indent="-346373" algn="l" defTabSz="1108392" rtl="0" eaLnBrk="1" latinLnBrk="0" hangingPunct="1">
        <a:spcBef>
          <a:spcPct val="20000"/>
        </a:spcBef>
        <a:buFont typeface="Arial" pitchFamily="34" charset="0"/>
        <a:buChar char="–"/>
        <a:defRPr sz="3394" kern="1200">
          <a:solidFill>
            <a:schemeClr val="tx1"/>
          </a:solidFill>
          <a:latin typeface="+mn-lt"/>
          <a:ea typeface="+mn-ea"/>
          <a:cs typeface="+mn-cs"/>
        </a:defRPr>
      </a:lvl2pPr>
      <a:lvl3pPr marL="1385491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909" kern="1200">
          <a:solidFill>
            <a:schemeClr val="tx1"/>
          </a:solidFill>
          <a:latin typeface="+mn-lt"/>
          <a:ea typeface="+mn-ea"/>
          <a:cs typeface="+mn-cs"/>
        </a:defRPr>
      </a:lvl3pPr>
      <a:lvl4pPr marL="1939687" indent="-277098" algn="l" defTabSz="1108392" rtl="0" eaLnBrk="1" latinLnBrk="0" hangingPunct="1">
        <a:spcBef>
          <a:spcPct val="20000"/>
        </a:spcBef>
        <a:buFont typeface="Arial" pitchFamily="34" charset="0"/>
        <a:buChar char="–"/>
        <a:defRPr sz="2424" kern="1200">
          <a:solidFill>
            <a:schemeClr val="tx1"/>
          </a:solidFill>
          <a:latin typeface="+mn-lt"/>
          <a:ea typeface="+mn-ea"/>
          <a:cs typeface="+mn-cs"/>
        </a:defRPr>
      </a:lvl4pPr>
      <a:lvl5pPr marL="2493883" indent="-277098" algn="l" defTabSz="1108392" rtl="0" eaLnBrk="1" latinLnBrk="0" hangingPunct="1">
        <a:spcBef>
          <a:spcPct val="20000"/>
        </a:spcBef>
        <a:buFont typeface="Arial" pitchFamily="34" charset="0"/>
        <a:buChar char="»"/>
        <a:defRPr sz="2424" kern="1200">
          <a:solidFill>
            <a:schemeClr val="tx1"/>
          </a:solidFill>
          <a:latin typeface="+mn-lt"/>
          <a:ea typeface="+mn-ea"/>
          <a:cs typeface="+mn-cs"/>
        </a:defRPr>
      </a:lvl5pPr>
      <a:lvl6pPr marL="3048080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6pPr>
      <a:lvl7pPr marL="3602276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7pPr>
      <a:lvl8pPr marL="4156472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8pPr>
      <a:lvl9pPr marL="4710669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1pPr>
      <a:lvl2pPr marL="554197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2pPr>
      <a:lvl3pPr marL="1108392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3pPr>
      <a:lvl4pPr marL="1662589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4pPr>
      <a:lvl5pPr marL="2216786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5pPr>
      <a:lvl6pPr marL="2770981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6pPr>
      <a:lvl7pPr marL="3325178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7pPr>
      <a:lvl8pPr marL="3879374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8pPr>
      <a:lvl9pPr marL="443357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39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248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DD961C-3288-6441-7418-5CEA514F3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31257-6E26-13D4-2D25-EB79C75B1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8F6D5-A8F8-38E8-ADBB-0F45D0365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2AA53C-0CEE-458C-8C67-F9CDB65070F8}" type="datetimeFigureOut">
              <a:rPr lang="en-NL" smtClean="0"/>
              <a:t>03/06/2025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0D405-1FC5-9E7E-584D-D0FD4627C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68B38-7215-308B-C90D-0E8A09A13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70877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1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6E536E-EEA4-45AB-91AF-52331D645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8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5652-9AF1-0D47-6E63-A34066314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4804E-F5F8-A92C-71BA-2A82D6B78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2141F-F949-C9F7-2D37-2AD9C6C47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02F1002-2A74-B262-95E7-9E287A68C237}"/>
              </a:ext>
            </a:extLst>
          </p:cNvPr>
          <p:cNvSpPr txBox="1">
            <a:spLocks/>
          </p:cNvSpPr>
          <p:nvPr/>
        </p:nvSpPr>
        <p:spPr>
          <a:xfrm>
            <a:off x="8801360" y="1290108"/>
            <a:ext cx="3102774" cy="9001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FAMILY CONVOCATION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5C6C35-8964-8596-349A-486926D51BF4}"/>
              </a:ext>
            </a:extLst>
          </p:cNvPr>
          <p:cNvSpPr txBox="1">
            <a:spLocks/>
          </p:cNvSpPr>
          <p:nvPr/>
        </p:nvSpPr>
        <p:spPr>
          <a:xfrm>
            <a:off x="9585817" y="2070101"/>
            <a:ext cx="1920900" cy="5101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09-03-2025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320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6B5225-A346-3990-7A22-191962598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40E632F-0199-4013-442E-222C27974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06DD7D58-EC91-802E-903B-28149EC4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DA45B-C77C-FB7C-0553-24DDDF8FE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8FC32F-EC72-2F22-672A-5E0ACF910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3B3A861-86D0-E239-302D-9076DCD5226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F896A46-D6E6-B797-FCE0-980A67281C5F}"/>
              </a:ext>
            </a:extLst>
          </p:cNvPr>
          <p:cNvSpPr txBox="1">
            <a:spLocks/>
          </p:cNvSpPr>
          <p:nvPr/>
        </p:nvSpPr>
        <p:spPr>
          <a:xfrm>
            <a:off x="1524000" y="2528021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FAMILY PRAISE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53146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2860772"/>
            <a:ext cx="11451771" cy="164591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SOLID ROCK</a:t>
            </a:r>
          </a:p>
          <a:p>
            <a:pPr marL="0" indent="0" algn="ctr">
              <a:buNone/>
              <a:defRPr/>
            </a:pP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  <a:defRPr/>
            </a:pP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8505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SOLID ROCK [GHS 072]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3262432"/>
            <a:chOff x="257130" y="1719391"/>
            <a:chExt cx="10547818" cy="326243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326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My hope is built on nothing less,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Than Jesus’ blood and righteousness,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 dare not trust the sweetest frame,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But wholly lean on Jesus’ name.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0958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418080"/>
            <a:ext cx="10163155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Christ, the solid Rock, I stand;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other ground is sinking sand,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other ground is sinking sand.</a:t>
            </a:r>
          </a:p>
        </p:txBody>
      </p:sp>
    </p:spTree>
    <p:extLst>
      <p:ext uri="{BB962C8B-B14F-4D97-AF65-F5344CB8AC3E}">
        <p14:creationId xmlns:p14="http://schemas.microsoft.com/office/powerpoint/2010/main" val="1500481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SOLID ROCK [GHS 072]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3262432"/>
            <a:chOff x="257130" y="1719391"/>
            <a:chExt cx="10547818" cy="326243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326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darkness seems to hide His face,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 rest on His unchanging grace;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 every high and stormy gale,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My anchor holds within the vale.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0358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418080"/>
            <a:ext cx="10163155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Christ, the solid Rock, I stand;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other ground is sinking sand,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other ground is sinking sand.</a:t>
            </a:r>
          </a:p>
        </p:txBody>
      </p:sp>
    </p:spTree>
    <p:extLst>
      <p:ext uri="{BB962C8B-B14F-4D97-AF65-F5344CB8AC3E}">
        <p14:creationId xmlns:p14="http://schemas.microsoft.com/office/powerpoint/2010/main" val="2277371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SOLID ROCK [GHS 072]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3262432"/>
            <a:chOff x="257130" y="1719391"/>
            <a:chExt cx="10547818" cy="326243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326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His oath, His covenant, His blood,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Support me in the whelming flood;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all around my soul gives way,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 then is all my hope and stay.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4642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418080"/>
            <a:ext cx="10163155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Christ, the solid Rock, I stand;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other ground is sinking sand,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other ground is sinking sand.</a:t>
            </a:r>
          </a:p>
        </p:txBody>
      </p:sp>
    </p:spTree>
    <p:extLst>
      <p:ext uri="{BB962C8B-B14F-4D97-AF65-F5344CB8AC3E}">
        <p14:creationId xmlns:p14="http://schemas.microsoft.com/office/powerpoint/2010/main" val="2365980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SOLID ROCK [GHS 072]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3262432"/>
            <a:chOff x="257130" y="1719391"/>
            <a:chExt cx="10547818" cy="326243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326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He shall come with trumpet sound,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Oh, may I then in Him be found;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Dressed in His righteousness alone,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Faultless to stand before the throne.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285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418080"/>
            <a:ext cx="10163155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Christ, the solid Rock, I stand;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other ground is sinking sand,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other ground is sinking sand.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B3B6C6F-E45B-4B97-A127-D521432ACEB1}"/>
              </a:ext>
            </a:extLst>
          </p:cNvPr>
          <p:cNvSpPr/>
          <p:nvPr/>
        </p:nvSpPr>
        <p:spPr>
          <a:xfrm>
            <a:off x="8668139" y="5523722"/>
            <a:ext cx="587828" cy="53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4560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B56263-3028-02FC-C71C-CEF55948D4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344A01-CC7D-010B-136A-89B8C2FFF40B}"/>
              </a:ext>
            </a:extLst>
          </p:cNvPr>
          <p:cNvSpPr txBox="1">
            <a:spLocks/>
          </p:cNvSpPr>
          <p:nvPr/>
        </p:nvSpPr>
        <p:spPr>
          <a:xfrm>
            <a:off x="1524000" y="2528021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FAMILY INSIGHT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34497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52DA0C-56EF-95DD-80CF-C00478F7E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9880A510-D92A-5501-7436-709BDAB36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0A09F7D2-6465-C09E-4C65-52E14A470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DF883B-97A5-432F-C507-D7D2B985C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50F42A-DDCF-7CA9-D5AB-D4E90E226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0A870AD-7DF3-0CDC-4CD3-EDEF41A0574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F8E605B-5A41-DE04-9287-5142F984D4E0}"/>
              </a:ext>
            </a:extLst>
          </p:cNvPr>
          <p:cNvSpPr txBox="1">
            <a:spLocks/>
          </p:cNvSpPr>
          <p:nvPr/>
        </p:nvSpPr>
        <p:spPr>
          <a:xfrm>
            <a:off x="1524000" y="2528021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UPHOLDING THE REGION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59609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8EAFF5-537E-AD5C-23D9-EBE879C35C24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TITHES AND OFFERING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97" name="Content Placeholder 2">
            <a:extLst>
              <a:ext uri="{FF2B5EF4-FFF2-40B4-BE49-F238E27FC236}">
                <a16:creationId xmlns:a16="http://schemas.microsoft.com/office/drawing/2014/main" id="{2EDBD9A1-AAED-6B30-6C2B-FBDD333A16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171042"/>
              </p:ext>
            </p:extLst>
          </p:nvPr>
        </p:nvGraphicFramePr>
        <p:xfrm>
          <a:off x="1371598" y="2404124"/>
          <a:ext cx="10165978" cy="2255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E451A50D-6A9A-8C30-BA26-BB9BCCA05F84}"/>
              </a:ext>
            </a:extLst>
          </p:cNvPr>
          <p:cNvGrpSpPr/>
          <p:nvPr/>
        </p:nvGrpSpPr>
        <p:grpSpPr>
          <a:xfrm>
            <a:off x="1371599" y="1760667"/>
            <a:ext cx="6875930" cy="648000"/>
            <a:chOff x="734612" y="1994403"/>
            <a:chExt cx="4320000" cy="64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D22EA87-1F27-2295-CFAD-BDFA57BD6DD2}"/>
                </a:ext>
              </a:extLst>
            </p:cNvPr>
            <p:cNvSpPr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375C84-E6CC-EAF0-5D9A-67FF3E248516}"/>
                </a:ext>
              </a:extLst>
            </p:cNvPr>
            <p:cNvSpPr txBox="1"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en-US" sz="2600" b="1" kern="1200" dirty="0"/>
                <a:t>Kindly pay via one of the following options: </a:t>
              </a:r>
              <a:endParaRPr lang="en-US" sz="2600" kern="12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648082F-9426-0771-5274-ADA13CBF8D94}"/>
              </a:ext>
            </a:extLst>
          </p:cNvPr>
          <p:cNvSpPr txBox="1"/>
          <p:nvPr/>
        </p:nvSpPr>
        <p:spPr>
          <a:xfrm>
            <a:off x="7370560" y="4033835"/>
            <a:ext cx="4722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IBAN: NL90ABNA0416385699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Remarks: Tithes (name of region)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C8D55-75B6-936E-DD9C-C8F2B5B4962A}"/>
              </a:ext>
            </a:extLst>
          </p:cNvPr>
          <p:cNvSpPr txBox="1"/>
          <p:nvPr/>
        </p:nvSpPr>
        <p:spPr>
          <a:xfrm>
            <a:off x="1225855" y="5386846"/>
            <a:ext cx="5476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i="1" kern="1200" dirty="0"/>
              <a:t>“… God loves a cheerful giver”</a:t>
            </a:r>
          </a:p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dirty="0"/>
              <a:t>- 2 Corinthians 9:7</a:t>
            </a:r>
            <a:endParaRPr lang="en-US" sz="2800" b="1" kern="1200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F9E26BF-1C9B-A3C4-731E-845FB2149C5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53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Text&#10;&#10;Description automatically generated">
            <a:extLst>
              <a:ext uri="{FF2B5EF4-FFF2-40B4-BE49-F238E27FC236}">
                <a16:creationId xmlns:a16="http://schemas.microsoft.com/office/drawing/2014/main" id="{1F3C75E8-52E0-42C2-9289-537EE1A8DD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noFill/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25D965D-BAB1-481C-B0DE-A5F4D769BCA1}"/>
              </a:ext>
            </a:extLst>
          </p:cNvPr>
          <p:cNvSpPr txBox="1">
            <a:spLocks/>
          </p:cNvSpPr>
          <p:nvPr/>
        </p:nvSpPr>
        <p:spPr bwMode="auto">
          <a:xfrm>
            <a:off x="3080951" y="2931604"/>
            <a:ext cx="5898292" cy="99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Mark 4:24-41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0C5B7D9-B8D5-A84F-79A0-1001A9FFA03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pic>
        <p:nvPicPr>
          <p:cNvPr id="3" name="(41) Mark 004">
            <a:hlinkClick r:id="" action="ppaction://media"/>
            <a:extLst>
              <a:ext uri="{FF2B5EF4-FFF2-40B4-BE49-F238E27FC236}">
                <a16:creationId xmlns:a16="http://schemas.microsoft.com/office/drawing/2014/main" id="{BEC91A43-A888-A9BB-96B3-08CED40172A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03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09861" y="36653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7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9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2860772"/>
            <a:ext cx="11451771" cy="164591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PEACE, BE STILL!</a:t>
            </a:r>
          </a:p>
        </p:txBody>
      </p:sp>
    </p:spTree>
    <p:extLst>
      <p:ext uri="{BB962C8B-B14F-4D97-AF65-F5344CB8AC3E}">
        <p14:creationId xmlns:p14="http://schemas.microsoft.com/office/powerpoint/2010/main" val="1774877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4440"/>
            <a:ext cx="12192000" cy="61141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PEACE, BE STILL!</a:t>
            </a:r>
            <a:r>
              <a:rPr lang="en-US" b="1" u="sng" dirty="0">
                <a:solidFill>
                  <a:schemeClr val="bg1"/>
                </a:solidFill>
              </a:rPr>
              <a:t> </a:t>
            </a: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[GHS 96]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1" y="965483"/>
            <a:ext cx="11948629" cy="5786199"/>
            <a:chOff x="257130" y="1719391"/>
            <a:chExt cx="10547818" cy="5786199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786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Master, the tempest is raging!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billows are tossing high!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sky is </a:t>
              </a:r>
              <a:r>
                <a:rPr kumimoji="0" lang="en-US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o’ershadowed</a:t>
              </a: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with blackness,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 shelter or help is nigh: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“</a:t>
              </a:r>
              <a:r>
                <a:rPr kumimoji="0" lang="en-US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Careth</a:t>
              </a: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not Thou not that we perish?”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How canst Thou lie asleep,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each moment so madly is threatening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grave in the angry deep?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807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844203" y="467659"/>
            <a:ext cx="11135360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“The winds and the waves shall obey My will,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Peace, be still!”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Whether the wrath of the storm-tossed sea,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 demons, or men, or whatever it be,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water can swallow the ship where lies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Master of ocean and earth and skies;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They all shall sweetly obey My will;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Peace, be still! Peace, be still!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They all shall sweetly obey My will: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Peace, peace, be still!</a:t>
            </a:r>
          </a:p>
        </p:txBody>
      </p:sp>
    </p:spTree>
    <p:extLst>
      <p:ext uri="{BB962C8B-B14F-4D97-AF65-F5344CB8AC3E}">
        <p14:creationId xmlns:p14="http://schemas.microsoft.com/office/powerpoint/2010/main" val="4183256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4440"/>
            <a:ext cx="12192000" cy="61141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PEACE, BE STILL!</a:t>
            </a:r>
            <a:r>
              <a:rPr lang="en-US" b="1" u="sng" dirty="0">
                <a:solidFill>
                  <a:schemeClr val="bg1"/>
                </a:solidFill>
              </a:rPr>
              <a:t> </a:t>
            </a: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[GHS 96]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1" y="965483"/>
            <a:ext cx="11948629" cy="5801588"/>
            <a:chOff x="257130" y="1719391"/>
            <a:chExt cx="10547818" cy="5801588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80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Master, with anguish of spirit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 bow in my grief today;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depths of my sad heart are troubled;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 waken and save, I pray!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Torrents of sin and of anguish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Sweep o’er my sinking soul!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I perish! I perish, dear Master;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 hasten, and take control!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1827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844203" y="467659"/>
            <a:ext cx="11135360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“The winds and the waves shall obey My will,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Peace, be still!”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Whether the wrath of the storm-tossed sea,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 demons, or men, or whatever it be,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water can swallow the ship where lies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Master of ocean and earth and skies;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They all shall sweetly obey My will;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Peace, be still! Peace, be still!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They all shall sweetly obey My will: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Peace, peace, be still!</a:t>
            </a:r>
          </a:p>
        </p:txBody>
      </p:sp>
    </p:spTree>
    <p:extLst>
      <p:ext uri="{BB962C8B-B14F-4D97-AF65-F5344CB8AC3E}">
        <p14:creationId xmlns:p14="http://schemas.microsoft.com/office/powerpoint/2010/main" val="1431045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4440"/>
            <a:ext cx="12192000" cy="61141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PEACE, BE STILL!</a:t>
            </a:r>
            <a:r>
              <a:rPr lang="en-US" b="1" u="sng" dirty="0">
                <a:solidFill>
                  <a:schemeClr val="bg1"/>
                </a:solidFill>
              </a:rPr>
              <a:t> </a:t>
            </a: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[GHS 96]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1" y="965483"/>
            <a:ext cx="11948629" cy="5786199"/>
            <a:chOff x="257130" y="1719391"/>
            <a:chExt cx="10547818" cy="5786199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786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Master, the terror is over,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elements sweetly rest;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Earth’s sun in the calm lake is mirrored,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heaven’s within my breast,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Linger, O blessed Redeemer,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Leave me alone no more;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with joy I shall make the blest </a:t>
              </a:r>
              <a:r>
                <a:rPr kumimoji="0" lang="en-US" altLang="en-US" sz="4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harbour</a:t>
              </a: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rest on the blissful shore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9764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844203" y="467659"/>
            <a:ext cx="11135360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“The winds and the waves shall obey My will,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Peace, be still!”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Whether the wrath of the storm-tossed sea,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 demons, or men, or whatever it be,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water can swallow the ship where lies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Master of ocean and earth and skies;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They all shall sweetly obey My will;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Peace, be still! Peace, be still!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They all shall sweetly obey My will: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Peace, peace, be still!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8718C61-35A5-4D12-8A75-E244FB917B8C}"/>
              </a:ext>
            </a:extLst>
          </p:cNvPr>
          <p:cNvSpPr/>
          <p:nvPr/>
        </p:nvSpPr>
        <p:spPr>
          <a:xfrm>
            <a:off x="10182902" y="6183678"/>
            <a:ext cx="587828" cy="53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2419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icrophone&#10;&#10;Description automatically generated">
            <a:extLst>
              <a:ext uri="{FF2B5EF4-FFF2-40B4-BE49-F238E27FC236}">
                <a16:creationId xmlns:a16="http://schemas.microsoft.com/office/drawing/2014/main" id="{2EFE78B7-C87A-468F-90AC-26A75A291C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5" b="9074"/>
          <a:stretch/>
        </p:blipFill>
        <p:spPr>
          <a:xfrm>
            <a:off x="1" y="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BBD-46EB-4414-8A00-381669DD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6166" y="2591344"/>
            <a:ext cx="5806034" cy="1165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volini" panose="03000502040302020204" pitchFamily="66" charset="0"/>
              </a:rPr>
              <a:t>CHOIR</a:t>
            </a:r>
            <a:endParaRPr lang="en-US" sz="6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volini" panose="03000502040302020204" pitchFamily="66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3C6D33F-7F6D-8AB0-22A8-5AB06950C91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45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D4DD4-12B0-C028-9915-EA77C9A8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4800" b="1" kern="1200" dirty="0">
              <a:solidFill>
                <a:srgbClr val="FFFFFF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08" name="Rectangle 102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F3EA-23B5-21C6-EB72-869EE3249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597729" cy="3283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sz="6600" b="1" cap="all" dirty="0"/>
              <a:t>Message &amp; PRAYER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DF8A51F-5370-9130-A290-BA9118B626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99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Hand reaching out to sun">
            <a:extLst>
              <a:ext uri="{FF2B5EF4-FFF2-40B4-BE49-F238E27FC236}">
                <a16:creationId xmlns:a16="http://schemas.microsoft.com/office/drawing/2014/main" id="{26097FE4-2B26-C222-92BA-FCCB2C29F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04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9B5823-1150-42AE-9D71-4259F26320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4069" y="2809187"/>
            <a:ext cx="10058400" cy="14305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TIME TO PRAY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11FA8E7-B697-2099-8CA6-1368AB939A5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8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B56263-3028-02FC-C71C-CEF55948D4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344A01-CC7D-010B-136A-89B8C2FFF40B}"/>
              </a:ext>
            </a:extLst>
          </p:cNvPr>
          <p:cNvSpPr txBox="1">
            <a:spLocks/>
          </p:cNvSpPr>
          <p:nvPr/>
        </p:nvSpPr>
        <p:spPr>
          <a:xfrm>
            <a:off x="1969833" y="2518294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Welcome of Newcomers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&amp;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Local Announcement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E60A2A-6AD7-D09A-770A-32496DAAD28A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BREAKOUT INTO REGIONS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7665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655230-3215-13FB-2E3A-2A6FEADE7430}"/>
              </a:ext>
            </a:extLst>
          </p:cNvPr>
          <p:cNvSpPr txBox="1"/>
          <p:nvPr/>
        </p:nvSpPr>
        <p:spPr>
          <a:xfrm>
            <a:off x="-4593" y="-5848"/>
            <a:ext cx="7895526" cy="335880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0" y="109225"/>
            <a:ext cx="7844119" cy="1172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WELCOME TO </a:t>
            </a:r>
          </a:p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DEEPER LIFE BIBLE CHURCH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6530" y="3503195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177" b="1" spc="176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GOD’S FAMILY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6530" y="4048119"/>
            <a:ext cx="4738264" cy="1901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are a family, God’s family: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Father: God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Saviour: Jesus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Comforter: The Holy Spirit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destination: Heaven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4201" y="2122385"/>
            <a:ext cx="6865843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“Come thou with us and we will do thee good: for the Lord hath spoken good concerning [us]”</a:t>
            </a:r>
          </a:p>
          <a:p>
            <a:pPr marL="0" marR="0" lvl="0" indent="0" algn="ctr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– Numbers 10:29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F97DB6D8-E91D-4B80-890B-0D10E3465A37}"/>
              </a:ext>
            </a:extLst>
          </p:cNvPr>
          <p:cNvSpPr txBox="1"/>
          <p:nvPr/>
        </p:nvSpPr>
        <p:spPr>
          <a:xfrm>
            <a:off x="180541" y="1483767"/>
            <a:ext cx="7574168" cy="595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A CHURCH ON THE MOVE…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C1B4E039-C9CF-4BFA-B712-1B7660551067}"/>
              </a:ext>
            </a:extLst>
          </p:cNvPr>
          <p:cNvSpPr txBox="1"/>
          <p:nvPr/>
        </p:nvSpPr>
        <p:spPr>
          <a:xfrm>
            <a:off x="5135746" y="3501008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177" b="1" spc="176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GOD’S FOOD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B2BE0EBC-89CA-4C13-A29B-79B20DAE832E}"/>
              </a:ext>
            </a:extLst>
          </p:cNvPr>
          <p:cNvSpPr txBox="1"/>
          <p:nvPr/>
        </p:nvSpPr>
        <p:spPr>
          <a:xfrm>
            <a:off x="5127038" y="4061653"/>
            <a:ext cx="3417234" cy="2247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feast on God’s pure Word. We: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Read it 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Study it 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Believe it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Apply it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rgbClr val="2C8896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AEF4F9-3005-4AC1-BAC0-9442DF7CAB11}"/>
              </a:ext>
            </a:extLst>
          </p:cNvPr>
          <p:cNvSpPr/>
          <p:nvPr/>
        </p:nvSpPr>
        <p:spPr>
          <a:xfrm>
            <a:off x="-4131" y="6275987"/>
            <a:ext cx="12210393" cy="581249"/>
          </a:xfrm>
          <a:prstGeom prst="rect">
            <a:avLst/>
          </a:prstGeom>
          <a:solidFill>
            <a:srgbClr val="1F497D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1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your time and eternal profit, this is the place to be!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4818533A-1ADB-475C-BEA5-12549E9708CF}"/>
              </a:ext>
            </a:extLst>
          </p:cNvPr>
          <p:cNvSpPr txBox="1"/>
          <p:nvPr/>
        </p:nvSpPr>
        <p:spPr>
          <a:xfrm>
            <a:off x="8692638" y="3501008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77" b="1" i="0" u="none" strike="noStrike" kern="1200" cap="none" spc="176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GLOWING FOLD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BFB76E4B-873E-4830-83CF-62A17677B960}"/>
              </a:ext>
            </a:extLst>
          </p:cNvPr>
          <p:cNvSpPr txBox="1"/>
          <p:nvPr/>
        </p:nvSpPr>
        <p:spPr>
          <a:xfrm>
            <a:off x="8692638" y="4094222"/>
            <a:ext cx="3252833" cy="1927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want you to be part of us – a growing and glowing family. Join us and you will soon discover what makes our identity unique.</a:t>
            </a:r>
          </a:p>
        </p:txBody>
      </p:sp>
      <p:pic>
        <p:nvPicPr>
          <p:cNvPr id="1026" name="Picture 2" descr="Image result for christians">
            <a:extLst>
              <a:ext uri="{FF2B5EF4-FFF2-40B4-BE49-F238E27FC236}">
                <a16:creationId xmlns:a16="http://schemas.microsoft.com/office/drawing/2014/main" id="{0DDAF244-2006-4430-ABE1-338EAC49F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119" y="-3103"/>
            <a:ext cx="4362143" cy="335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550CB3B-B0A7-FCD5-D6B4-57E26F45DCE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91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65A906C-FE53-442E-9551-A9C935C4E21E}"/>
              </a:ext>
            </a:extLst>
          </p:cNvPr>
          <p:cNvGraphicFramePr>
            <a:graphicFrameLocks noGrp="1"/>
          </p:cNvGraphicFramePr>
          <p:nvPr/>
        </p:nvGraphicFramePr>
        <p:xfrm>
          <a:off x="4223791" y="4082013"/>
          <a:ext cx="7987874" cy="27759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709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2672751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3148027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4419">
                <a:tc>
                  <a:txBody>
                    <a:bodyPr/>
                    <a:lstStyle/>
                    <a:p>
                      <a:r>
                        <a:rPr lang="en-GB" sz="26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Telephone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ZOOM Meeting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Amsterdam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+31 686 093 624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795-674-627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Eindhoven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+31 643 678 896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912-749-784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Rotterdam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+31 642 133 520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237-801-783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The Hague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+31 685 076 861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818-6898-8436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7B1437C5-B060-4B74-A672-2B6545BED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877230"/>
              </p:ext>
            </p:extLst>
          </p:nvPr>
        </p:nvGraphicFramePr>
        <p:xfrm>
          <a:off x="4223791" y="528661"/>
          <a:ext cx="7987874" cy="275632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3564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1226000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1802939">
                  <a:extLst>
                    <a:ext uri="{9D8B030D-6E8A-4147-A177-3AD203B41FA5}">
                      <a16:colId xmlns:a16="http://schemas.microsoft.com/office/drawing/2014/main" val="3052952877"/>
                    </a:ext>
                  </a:extLst>
                </a:gridCol>
                <a:gridCol w="2723289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0279">
                <a:tc>
                  <a:txBody>
                    <a:bodyPr/>
                    <a:lstStyle/>
                    <a:p>
                      <a:r>
                        <a:rPr lang="en-GB" sz="2600" dirty="0"/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Worship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09:45-12:00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Physical/Online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Bible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Revival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Online/Physical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Night Vigil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First Friday Monthly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59F06AE-DF87-495F-5B66-5022B0778570}"/>
              </a:ext>
            </a:extLst>
          </p:cNvPr>
          <p:cNvSpPr/>
          <p:nvPr/>
        </p:nvSpPr>
        <p:spPr>
          <a:xfrm>
            <a:off x="-5380" y="0"/>
            <a:ext cx="4224155" cy="68730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73833" y="227703"/>
            <a:ext cx="3105727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COUNSELLING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6903" y="738278"/>
            <a:ext cx="3637955" cy="1604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If you have questions or need guidance on challenging issues, kindly request for counselling. 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Our pastor is here for you.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6903" y="2692127"/>
            <a:ext cx="3105727" cy="458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CONTACT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132" y="3188202"/>
            <a:ext cx="2410480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+31 207 856 683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71181" y="116632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SERVICE SCHEDULES</a:t>
            </a:r>
          </a:p>
        </p:txBody>
      </p:sp>
      <p:pic>
        <p:nvPicPr>
          <p:cNvPr id="26" name="Graphic 25" descr="Receiver">
            <a:extLst>
              <a:ext uri="{FF2B5EF4-FFF2-40B4-BE49-F238E27FC236}">
                <a16:creationId xmlns:a16="http://schemas.microsoft.com/office/drawing/2014/main" id="{DA29E515-5581-4B1C-ACB1-BCF720638F8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1592" y="3168034"/>
            <a:ext cx="379016" cy="360665"/>
          </a:xfrm>
          <a:prstGeom prst="rect">
            <a:avLst/>
          </a:prstGeom>
        </p:spPr>
      </p:pic>
      <p:sp>
        <p:nvSpPr>
          <p:cNvPr id="27" name="TextBox 6">
            <a:extLst>
              <a:ext uri="{FF2B5EF4-FFF2-40B4-BE49-F238E27FC236}">
                <a16:creationId xmlns:a16="http://schemas.microsoft.com/office/drawing/2014/main" id="{194638EA-BFF9-4BDE-8025-5884FA71C21B}"/>
              </a:ext>
            </a:extLst>
          </p:cNvPr>
          <p:cNvSpPr txBox="1"/>
          <p:nvPr/>
        </p:nvSpPr>
        <p:spPr>
          <a:xfrm>
            <a:off x="716100" y="3725700"/>
            <a:ext cx="3288334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info@deeperlife.nl</a:t>
            </a: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0D04E083-0B0F-4788-B839-354B95408BFD}"/>
              </a:ext>
            </a:extLst>
          </p:cNvPr>
          <p:cNvSpPr txBox="1"/>
          <p:nvPr/>
        </p:nvSpPr>
        <p:spPr>
          <a:xfrm>
            <a:off x="752578" y="4837959"/>
            <a:ext cx="2323387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www.dclm-nl.org</a:t>
            </a:r>
          </a:p>
        </p:txBody>
      </p:sp>
      <p:pic>
        <p:nvPicPr>
          <p:cNvPr id="30" name="Graphic 29" descr="Email">
            <a:extLst>
              <a:ext uri="{FF2B5EF4-FFF2-40B4-BE49-F238E27FC236}">
                <a16:creationId xmlns:a16="http://schemas.microsoft.com/office/drawing/2014/main" id="{DD2D9AF4-3BF3-4194-9D0B-ABBA2A5B4EB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9763" y="3668375"/>
            <a:ext cx="379016" cy="3790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969453-2F15-458F-990E-6DA0AFAE38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9" y="4756604"/>
            <a:ext cx="441875" cy="441875"/>
          </a:xfrm>
          <a:prstGeom prst="rect">
            <a:avLst/>
          </a:prstGeom>
        </p:spPr>
      </p:pic>
      <p:pic>
        <p:nvPicPr>
          <p:cNvPr id="33" name="Picture 32" descr="A close up of a screen&#10;&#10;Description automatically generated">
            <a:extLst>
              <a:ext uri="{FF2B5EF4-FFF2-40B4-BE49-F238E27FC236}">
                <a16:creationId xmlns:a16="http://schemas.microsoft.com/office/drawing/2014/main" id="{B57B1DCB-7320-4DC6-AB7F-8F7A1F6CC938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28" y="4170375"/>
            <a:ext cx="479008" cy="479008"/>
          </a:xfrm>
          <a:prstGeom prst="rect">
            <a:avLst/>
          </a:prstGeom>
        </p:spPr>
      </p:pic>
      <p:sp>
        <p:nvSpPr>
          <p:cNvPr id="43" name="TextBox 6">
            <a:extLst>
              <a:ext uri="{FF2B5EF4-FFF2-40B4-BE49-F238E27FC236}">
                <a16:creationId xmlns:a16="http://schemas.microsoft.com/office/drawing/2014/main" id="{0BBFC4A3-B476-44C1-B023-D4E226517A7B}"/>
              </a:ext>
            </a:extLst>
          </p:cNvPr>
          <p:cNvSpPr txBox="1"/>
          <p:nvPr/>
        </p:nvSpPr>
        <p:spPr>
          <a:xfrm>
            <a:off x="1950615" y="4260569"/>
            <a:ext cx="2223525" cy="3216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dclmnetherlands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49BE945F-D8EC-41B3-8FCF-3A5FA02BF6A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3675" y="4228849"/>
            <a:ext cx="379017" cy="379017"/>
          </a:xfrm>
          <a:prstGeom prst="rect">
            <a:avLst/>
          </a:prstGeom>
        </p:spPr>
      </p:pic>
      <p:sp>
        <p:nvSpPr>
          <p:cNvPr id="21" name="TextBox 14">
            <a:extLst>
              <a:ext uri="{FF2B5EF4-FFF2-40B4-BE49-F238E27FC236}">
                <a16:creationId xmlns:a16="http://schemas.microsoft.com/office/drawing/2014/main" id="{5DF5633E-EEEB-48D3-BFD4-2D86B7ABD31C}"/>
              </a:ext>
            </a:extLst>
          </p:cNvPr>
          <p:cNvSpPr txBox="1"/>
          <p:nvPr/>
        </p:nvSpPr>
        <p:spPr>
          <a:xfrm>
            <a:off x="4201465" y="3670743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LOCATION DETAILS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69FA9D-530D-40E8-B8B3-0D1B8A9849E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62" y="4242030"/>
            <a:ext cx="441240" cy="35964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1565EDD-6183-4673-8EF9-DED3518A07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1" y="4217105"/>
            <a:ext cx="389008" cy="389008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7088F0B-D2BA-D897-4C7F-14827F2E9158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79" y="5372828"/>
            <a:ext cx="1555653" cy="14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36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63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679789-4445-2D05-D11F-F9A19994B2CB}"/>
              </a:ext>
            </a:extLst>
          </p:cNvPr>
          <p:cNvSpPr txBox="1"/>
          <p:nvPr/>
        </p:nvSpPr>
        <p:spPr>
          <a:xfrm>
            <a:off x="6618100" y="3737765"/>
            <a:ext cx="1529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F0502020204030204" pitchFamily="34" charset="0"/>
                <a:ea typeface="+mn-ea"/>
                <a:cs typeface="+mn-cs"/>
              </a:rPr>
              <a:t>2024</a:t>
            </a:r>
            <a:endParaRPr kumimoji="0" lang="en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Black" panose="020F0502020204030204" pitchFamily="34" charset="0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5F0ADF-2F5E-B806-FC90-4D7705A91A3A}"/>
              </a:ext>
            </a:extLst>
          </p:cNvPr>
          <p:cNvCxnSpPr/>
          <p:nvPr/>
        </p:nvCxnSpPr>
        <p:spPr>
          <a:xfrm>
            <a:off x="5314950" y="3872230"/>
            <a:ext cx="25241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B96BC1AA-95D1-AF2B-CF8E-B3691EECC5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648"/>
          <a:stretch/>
        </p:blipFill>
        <p:spPr>
          <a:xfrm>
            <a:off x="10210785" y="5336935"/>
            <a:ext cx="1137935" cy="94849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6EC0CE6-97DD-5CB5-F134-EF6850C47D76}"/>
              </a:ext>
            </a:extLst>
          </p:cNvPr>
          <p:cNvGrpSpPr/>
          <p:nvPr/>
        </p:nvGrpSpPr>
        <p:grpSpPr>
          <a:xfrm>
            <a:off x="703527" y="412867"/>
            <a:ext cx="11244055" cy="5845795"/>
            <a:chOff x="703527" y="412867"/>
            <a:chExt cx="11244055" cy="584579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1505C8F-57DE-1F3F-8A88-7BAD8BFBE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75135" y="412867"/>
              <a:ext cx="6672447" cy="4924068"/>
            </a:xfrm>
            <a:prstGeom prst="rect">
              <a:avLst/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1245D52-4193-27B1-4FD9-212667A9AC21}"/>
                </a:ext>
              </a:extLst>
            </p:cNvPr>
            <p:cNvGrpSpPr/>
            <p:nvPr/>
          </p:nvGrpSpPr>
          <p:grpSpPr>
            <a:xfrm>
              <a:off x="703527" y="860982"/>
              <a:ext cx="9407055" cy="5397680"/>
              <a:chOff x="703527" y="860982"/>
              <a:chExt cx="9407055" cy="539768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5B1D795-BBDB-8686-BB24-61FDA6EA9F8F}"/>
                  </a:ext>
                </a:extLst>
              </p:cNvPr>
              <p:cNvSpPr txBox="1"/>
              <p:nvPr/>
            </p:nvSpPr>
            <p:spPr>
              <a:xfrm>
                <a:off x="876117" y="860982"/>
                <a:ext cx="4206239" cy="2862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haroni" panose="02010803020104030203" pitchFamily="2" charset="-79"/>
                    <a:ea typeface="ADLaM Display" panose="02010000000000000000" pitchFamily="2" charset="0"/>
                    <a:cs typeface="Aharoni" panose="02010803020104030203" pitchFamily="2" charset="-79"/>
                  </a:rPr>
                  <a:t>No</a:t>
                </a:r>
                <a:r>
                  <a:rPr kumimoji="0" lang="en-GB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haroni" panose="02010803020104030203" pitchFamily="2" charset="-79"/>
                    <a:ea typeface="ADLaM Display" panose="02010000000000000000" pitchFamily="2" charset="0"/>
                    <a:cs typeface="Aharoni" panose="02010803020104030203" pitchFamily="2" charset="-79"/>
                  </a:rPr>
                  <a:t> </a:t>
                </a:r>
                <a:r>
                  <a:rPr kumimoji="0" lang="en-GB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97132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haroni" panose="02010803020104030203" pitchFamily="2" charset="-79"/>
                    <a:ea typeface="ADLaM Display" panose="02010000000000000000" pitchFamily="2" charset="0"/>
                    <a:cs typeface="Aharoni" panose="02010803020104030203" pitchFamily="2" charset="-79"/>
                  </a:rPr>
                  <a:t>BDP</a:t>
                </a:r>
                <a:r>
                  <a:rPr kumimoji="0" lang="en-GB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haroni" panose="02010803020104030203" pitchFamily="2" charset="-79"/>
                    <a:ea typeface="ADLaM Display" panose="02010000000000000000" pitchFamily="2" charset="0"/>
                    <a:cs typeface="Aharoni" panose="02010803020104030203" pitchFamily="2" charset="-79"/>
                  </a:rPr>
                  <a:t> this evening</a:t>
                </a:r>
                <a:endParaRPr kumimoji="0" lang="en-GB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E97132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haroni" panose="02010803020104030203" pitchFamily="2" charset="-79"/>
                  <a:ea typeface="ADLaM Display" panose="02010000000000000000" pitchFamily="2" charset="0"/>
                  <a:cs typeface="Aharoni" panose="02010803020104030203" pitchFamily="2" charset="-79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F3E7FC4-CC05-B429-3F25-E0B86B38979D}"/>
                  </a:ext>
                </a:extLst>
              </p:cNvPr>
              <p:cNvSpPr txBox="1"/>
              <p:nvPr/>
            </p:nvSpPr>
            <p:spPr>
              <a:xfrm>
                <a:off x="703527" y="5950885"/>
                <a:ext cx="9407055" cy="30777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Eras Light ITC" panose="020B0402030504020804" pitchFamily="34" charset="0"/>
                    <a:ea typeface="+mn-ea"/>
                    <a:cs typeface="+mn-cs"/>
                  </a:rPr>
                  <a:t>"Know ye not that they which run in a race run all, but one </a:t>
                </a:r>
                <a:r>
                  <a:rPr kumimoji="0" lang="en-GB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Eras Light ITC" panose="020B0402030504020804" pitchFamily="34" charset="0"/>
                    <a:ea typeface="+mn-ea"/>
                    <a:cs typeface="+mn-cs"/>
                  </a:rPr>
                  <a:t>receiveth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Eras Light ITC" panose="020B0402030504020804" pitchFamily="34" charset="0"/>
                    <a:ea typeface="+mn-ea"/>
                    <a:cs typeface="+mn-cs"/>
                  </a:rPr>
                  <a:t> the prize? So run, that ye may obtain." (1 Cor 9:24)</a:t>
                </a:r>
                <a:endParaRPr kumimoji="0" lang="en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ras Light ITC" panose="020B0402030504020804" pitchFamily="34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3748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6EEFF-EB9C-6B0D-62CC-26C94F04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742951"/>
            <a:ext cx="378797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altLang="en-US" sz="4800" b="1" u="sng" dirty="0">
                <a:solidFill>
                  <a:srgbClr val="FFFFFF"/>
                </a:solidFill>
              </a:rPr>
            </a:br>
            <a:br>
              <a:rPr lang="en-US" altLang="en-US" sz="4800" b="1" u="sng" dirty="0">
                <a:solidFill>
                  <a:srgbClr val="FFFFFF"/>
                </a:solidFill>
              </a:rPr>
            </a:b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 994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War in Heaven and Wrath on Earth</a:t>
            </a:r>
            <a:b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3A4C62-3563-565C-53CE-19189B8CE0B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EE93BE-C40A-32D0-1C64-76B5626BF3A5}"/>
              </a:ext>
            </a:extLst>
          </p:cNvPr>
          <p:cNvSpPr/>
          <p:nvPr/>
        </p:nvSpPr>
        <p:spPr>
          <a:xfrm>
            <a:off x="5468389" y="650356"/>
            <a:ext cx="6263640" cy="842014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MEMORY VERSE: ……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077BFE-7956-2161-471E-9C75FED31DBA}"/>
              </a:ext>
            </a:extLst>
          </p:cNvPr>
          <p:cNvSpPr/>
          <p:nvPr/>
        </p:nvSpPr>
        <p:spPr>
          <a:xfrm>
            <a:off x="5334000" y="1578634"/>
            <a:ext cx="6398029" cy="3648973"/>
          </a:xfrm>
          <a:custGeom>
            <a:avLst/>
            <a:gdLst>
              <a:gd name="connsiteX0" fmla="*/ 0 w 6263640"/>
              <a:gd name="connsiteY0" fmla="*/ 0 h 1340325"/>
              <a:gd name="connsiteX1" fmla="*/ 6263640 w 6263640"/>
              <a:gd name="connsiteY1" fmla="*/ 0 h 1340325"/>
              <a:gd name="connsiteX2" fmla="*/ 6263640 w 6263640"/>
              <a:gd name="connsiteY2" fmla="*/ 1340325 h 1340325"/>
              <a:gd name="connsiteX3" fmla="*/ 0 w 6263640"/>
              <a:gd name="connsiteY3" fmla="*/ 1340325 h 1340325"/>
              <a:gd name="connsiteX4" fmla="*/ 0 w 6263640"/>
              <a:gd name="connsiteY4" fmla="*/ 0 h 13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640" h="1340325">
                <a:moveTo>
                  <a:pt x="0" y="0"/>
                </a:moveTo>
                <a:lnTo>
                  <a:pt x="6263640" y="0"/>
                </a:lnTo>
                <a:lnTo>
                  <a:pt x="6263640" y="1340325"/>
                </a:lnTo>
                <a:lnTo>
                  <a:pt x="0" y="1340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8871" tIns="46990" rIns="263144" bIns="46990" numCol="1" spcCol="1270" anchor="ctr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“Therefore rejoice, ye heavens, and ye that dwell in them. Woe to the </a:t>
            </a:r>
            <a:r>
              <a:rPr kumimoji="0" lang="en-GB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inhabiters</a:t>
            </a: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the earth and of the sea! for the devil is come down unto you, having great wrath, because he </a:t>
            </a:r>
            <a:r>
              <a:rPr kumimoji="0" lang="en-GB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knoweth</a:t>
            </a: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that he hath but a short time” 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(Revelation 12:12).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1" indent="-285750" algn="just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D3E0398-1F06-CE98-A96F-FF5D38D7B9FB}"/>
              </a:ext>
            </a:extLst>
          </p:cNvPr>
          <p:cNvSpPr/>
          <p:nvPr/>
        </p:nvSpPr>
        <p:spPr>
          <a:xfrm>
            <a:off x="5468389" y="5313872"/>
            <a:ext cx="6263640" cy="781242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TEXT: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+mn-ea"/>
              </a:rPr>
              <a:t> Revelation 12:1-17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9F051B8-F0B5-447E-95D2-50D7C5370FB1}"/>
              </a:ext>
            </a:extLst>
          </p:cNvPr>
          <p:cNvSpPr txBox="1">
            <a:spLocks/>
          </p:cNvSpPr>
          <p:nvPr/>
        </p:nvSpPr>
        <p:spPr>
          <a:xfrm>
            <a:off x="486463" y="561942"/>
            <a:ext cx="4044462" cy="14391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STS STUDY FOR NEXT WEEK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:</a:t>
            </a:r>
            <a:endParaRPr kumimoji="0" lang="x-none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5606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5.xml><?xml version="1.0" encoding="utf-8"?>
<a:theme xmlns:a="http://schemas.openxmlformats.org/drawingml/2006/main" name="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1202</TotalTime>
  <Words>1152</Words>
  <Application>Microsoft Office PowerPoint</Application>
  <PresentationFormat>Widescreen</PresentationFormat>
  <Paragraphs>198</Paragraphs>
  <Slides>31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51" baseType="lpstr">
      <vt:lpstr>Aharoni</vt:lpstr>
      <vt:lpstr>Aptos</vt:lpstr>
      <vt:lpstr>Aptos Black</vt:lpstr>
      <vt:lpstr>Aptos Display</vt:lpstr>
      <vt:lpstr>Arial</vt:lpstr>
      <vt:lpstr>Bell MT</vt:lpstr>
      <vt:lpstr>Calibri</vt:lpstr>
      <vt:lpstr>Calibri Light</vt:lpstr>
      <vt:lpstr>Cambria</vt:lpstr>
      <vt:lpstr>Candara</vt:lpstr>
      <vt:lpstr>Eras Light ITC</vt:lpstr>
      <vt:lpstr>Lucida Sans</vt:lpstr>
      <vt:lpstr>Times New Roman</vt:lpstr>
      <vt:lpstr>Wingdings</vt:lpstr>
      <vt:lpstr>Office Theme</vt:lpstr>
      <vt:lpstr>1_Office Theme</vt:lpstr>
      <vt:lpstr>3_Office Theme</vt:lpstr>
      <vt:lpstr>1_Template_Netherlands</vt:lpstr>
      <vt:lpstr>Template_Netherlands</vt:lpstr>
      <vt:lpstr>5_Office Theme</vt:lpstr>
      <vt:lpstr>PowerPoint Presentation</vt:lpstr>
      <vt:lpstr>PowerPoint Presentation</vt:lpstr>
      <vt:lpstr>PowerPoint Presentation</vt:lpstr>
      <vt:lpstr>HYMN</vt:lpstr>
      <vt:lpstr>THE SOLID ROCK [GHS 072]</vt:lpstr>
      <vt:lpstr>PowerPoint Presentation</vt:lpstr>
      <vt:lpstr>THE SOLID ROCK [GHS 072]</vt:lpstr>
      <vt:lpstr>PowerPoint Presentation</vt:lpstr>
      <vt:lpstr>THE SOLID ROCK [GHS 072]</vt:lpstr>
      <vt:lpstr>PowerPoint Presentation</vt:lpstr>
      <vt:lpstr>THE SOLID ROCK [GHS 072]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HYMN</vt:lpstr>
      <vt:lpstr>PEACE, BE STILL! [GHS 96]</vt:lpstr>
      <vt:lpstr>PowerPoint Presentation</vt:lpstr>
      <vt:lpstr>PEACE, BE STILL! [GHS 96]</vt:lpstr>
      <vt:lpstr>PowerPoint Presentation</vt:lpstr>
      <vt:lpstr>PEACE, BE STILL! [GHS 96]</vt:lpstr>
      <vt:lpstr>PowerPoint Presentation</vt:lpstr>
      <vt:lpstr>CHOIR</vt:lpstr>
      <vt:lpstr>PowerPoint Presentation</vt:lpstr>
      <vt:lpstr>TIME TO PRAY</vt:lpstr>
      <vt:lpstr>PowerPoint Presentation</vt:lpstr>
      <vt:lpstr>PowerPoint Presentation</vt:lpstr>
      <vt:lpstr>PowerPoint Presentation</vt:lpstr>
      <vt:lpstr>PowerPoint Presentation</vt:lpstr>
      <vt:lpstr>  LESSON 994: War in Heaven and Wrath on Earth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THE SCRIPTURES</dc:title>
  <dc:creator>DCLM NL</dc:creator>
  <cp:lastModifiedBy>Victor Ogedegbe</cp:lastModifiedBy>
  <cp:revision>341</cp:revision>
  <dcterms:created xsi:type="dcterms:W3CDTF">2023-01-06T14:44:39Z</dcterms:created>
  <dcterms:modified xsi:type="dcterms:W3CDTF">2025-03-06T21:28:17Z</dcterms:modified>
</cp:coreProperties>
</file>