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708" r:id="rId4"/>
    <p:sldMasterId id="2147483720" r:id="rId5"/>
    <p:sldMasterId id="2147483732" r:id="rId6"/>
  </p:sldMasterIdLst>
  <p:notesMasterIdLst>
    <p:notesMasterId r:id="rId51"/>
  </p:notesMasterIdLst>
  <p:sldIdLst>
    <p:sldId id="4010" r:id="rId7"/>
    <p:sldId id="3917" r:id="rId8"/>
    <p:sldId id="269" r:id="rId9"/>
    <p:sldId id="270" r:id="rId10"/>
    <p:sldId id="4013" r:id="rId11"/>
    <p:sldId id="4014" r:id="rId12"/>
    <p:sldId id="3361" r:id="rId13"/>
    <p:sldId id="3954" r:id="rId14"/>
    <p:sldId id="3953" r:id="rId15"/>
    <p:sldId id="3201" r:id="rId16"/>
    <p:sldId id="2054" r:id="rId17"/>
    <p:sldId id="4011" r:id="rId18"/>
    <p:sldId id="4012" r:id="rId19"/>
    <p:sldId id="274" r:id="rId20"/>
    <p:sldId id="299" r:id="rId21"/>
    <p:sldId id="300" r:id="rId22"/>
    <p:sldId id="301" r:id="rId23"/>
    <p:sldId id="302" r:id="rId24"/>
    <p:sldId id="303" r:id="rId25"/>
    <p:sldId id="298" r:id="rId26"/>
    <p:sldId id="3627" r:id="rId27"/>
    <p:sldId id="2155" r:id="rId28"/>
    <p:sldId id="3197" r:id="rId29"/>
    <p:sldId id="3194" r:id="rId30"/>
    <p:sldId id="3195" r:id="rId31"/>
    <p:sldId id="4015" r:id="rId32"/>
    <p:sldId id="3185" r:id="rId33"/>
    <p:sldId id="3199" r:id="rId34"/>
    <p:sldId id="3200" r:id="rId35"/>
    <p:sldId id="4016" r:id="rId36"/>
    <p:sldId id="3202" r:id="rId37"/>
    <p:sldId id="3188" r:id="rId38"/>
    <p:sldId id="3203" r:id="rId39"/>
    <p:sldId id="3206" r:id="rId40"/>
    <p:sldId id="4017" r:id="rId41"/>
    <p:sldId id="3205" r:id="rId42"/>
    <p:sldId id="3207" r:id="rId43"/>
    <p:sldId id="3204" r:id="rId44"/>
    <p:sldId id="2089" r:id="rId45"/>
    <p:sldId id="3752" r:id="rId46"/>
    <p:sldId id="3162" r:id="rId47"/>
    <p:sldId id="3163" r:id="rId48"/>
    <p:sldId id="3931" r:id="rId49"/>
    <p:sldId id="338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4472C4"/>
    <a:srgbClr val="FFFFFF"/>
    <a:srgbClr val="EDEDED"/>
    <a:srgbClr val="E5E5E5"/>
    <a:srgbClr val="3557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69" autoAdjust="0"/>
    <p:restoredTop sz="96723" autoAdjust="0"/>
  </p:normalViewPr>
  <p:slideViewPr>
    <p:cSldViewPr snapToGrid="0">
      <p:cViewPr varScale="1">
        <p:scale>
          <a:sx n="79" d="100"/>
          <a:sy n="79" d="100"/>
        </p:scale>
        <p:origin x="96" y="365"/>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6/7/2025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07/06/2025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07/06/2025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6/7/2025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6/7/2025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6/7/2025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6/7/2025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6/7/2025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6/7/2025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6/7/2025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6/7/2025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6/7/2025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6/7/2025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6/7/2025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7741007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28940731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6/7/2025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940855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6/7/2025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3988702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6/7/2025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32908000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6/7/2025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15558810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6/7/2025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7812477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6/7/2025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4970075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6/7/2025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21760391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6/7/2025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30874408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6/7/2025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40561017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42088298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41547611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5486694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6284455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767016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40061365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6153498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8022104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3370571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3507204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07/06/2025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98059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07/06/2025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6/7/2025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6/7/2025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6/7/2025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6/7/2025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129324861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07/06/2025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167087755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mp3"/><Relationship Id="rId7" Type="http://schemas.openxmlformats.org/officeDocument/2006/relationships/image" Target="../media/image16.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notesSlide" Target="../notesSlides/notesSlide1.xml"/><Relationship Id="rId5" Type="http://schemas.openxmlformats.org/officeDocument/2006/relationships/slideLayout" Target="../slideLayouts/slideLayout48.xml"/><Relationship Id="rId4" Type="http://schemas.openxmlformats.org/officeDocument/2006/relationships/audio" Target="../media/media2.mp3"/><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jpe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notesSlide" Target="../notesSlides/notesSlide2.xml"/><Relationship Id="rId7" Type="http://schemas.openxmlformats.org/officeDocument/2006/relationships/image" Target="../media/image26.svg"/><Relationship Id="rId12" Type="http://schemas.openxmlformats.org/officeDocument/2006/relationships/image" Target="../media/image31.png"/><Relationship Id="rId2" Type="http://schemas.openxmlformats.org/officeDocument/2006/relationships/slideLayout" Target="../slideLayouts/slideLayout40.xml"/><Relationship Id="rId1" Type="http://schemas.openxmlformats.org/officeDocument/2006/relationships/themeOverride" Target="../theme/themeOverride1.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6.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10026C-6C14-F328-BAF0-4C705FC9A6D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63093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8801360" y="1290108"/>
            <a:ext cx="3102774" cy="90011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FAMILY CONVOCATION </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585817" y="2070101"/>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08-06-2025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SEND THE FIRE!</a:t>
            </a: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SEND THE FIRE!</a:t>
            </a:r>
          </a:p>
        </p:txBody>
      </p:sp>
      <p:grpSp>
        <p:nvGrpSpPr>
          <p:cNvPr id="3" name="Group 2"/>
          <p:cNvGrpSpPr/>
          <p:nvPr/>
        </p:nvGrpSpPr>
        <p:grpSpPr>
          <a:xfrm>
            <a:off x="243372" y="1152100"/>
            <a:ext cx="11948629" cy="5262979"/>
            <a:chOff x="257130" y="1719391"/>
            <a:chExt cx="10547818" cy="5262979"/>
          </a:xfrm>
        </p:grpSpPr>
        <p:sp>
          <p:nvSpPr>
            <p:cNvPr id="14339" name="TextBox 1"/>
            <p:cNvSpPr txBox="1">
              <a:spLocks noChangeArrowheads="1"/>
            </p:cNvSpPr>
            <p:nvPr/>
          </p:nvSpPr>
          <p:spPr bwMode="auto">
            <a:xfrm>
              <a:off x="907147" y="1719391"/>
              <a:ext cx="989780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 Christ of burning, cleansing flame,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the fire, send the fire send the fire!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blood-bought gift today we claim,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the fire, send the fire send the fire;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down and see this waiting host,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us the promised Holy Ghost,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want another Pentecost,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the fire, send the fire send the fire!</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EFE15-68A0-E0E6-8002-2CA2A08FD2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78F57E-2ED3-1196-9658-0386DA6DFA96}"/>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SEND THE FIRE!</a:t>
            </a:r>
          </a:p>
        </p:txBody>
      </p:sp>
      <p:grpSp>
        <p:nvGrpSpPr>
          <p:cNvPr id="3" name="Group 2">
            <a:extLst>
              <a:ext uri="{FF2B5EF4-FFF2-40B4-BE49-F238E27FC236}">
                <a16:creationId xmlns:a16="http://schemas.microsoft.com/office/drawing/2014/main" id="{224ABDC8-C374-CB6B-A596-8C9E0F69ECA1}"/>
              </a:ext>
            </a:extLst>
          </p:cNvPr>
          <p:cNvGrpSpPr/>
          <p:nvPr/>
        </p:nvGrpSpPr>
        <p:grpSpPr>
          <a:xfrm>
            <a:off x="243372" y="1152100"/>
            <a:ext cx="11948629" cy="5262979"/>
            <a:chOff x="257130" y="1719391"/>
            <a:chExt cx="10547818" cy="5262979"/>
          </a:xfrm>
        </p:grpSpPr>
        <p:sp>
          <p:nvSpPr>
            <p:cNvPr id="14339" name="TextBox 1">
              <a:extLst>
                <a:ext uri="{FF2B5EF4-FFF2-40B4-BE49-F238E27FC236}">
                  <a16:creationId xmlns:a16="http://schemas.microsoft.com/office/drawing/2014/main" id="{58EED988-A158-3EB1-B66E-59582BC3C4B0}"/>
                </a:ext>
              </a:extLst>
            </p:cNvPr>
            <p:cNvSpPr txBox="1">
              <a:spLocks noChangeArrowheads="1"/>
            </p:cNvSpPr>
            <p:nvPr/>
          </p:nvSpPr>
          <p:spPr bwMode="auto">
            <a:xfrm>
              <a:off x="907147" y="1719391"/>
              <a:ext cx="989780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of Elijah, hear our cry,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the fire, send the fire send the fire!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He'll make us fit to live or die,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the fire, send the fire send the fire;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burn up every trace of sin,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bring the light and glory 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revolution now begin,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the fire, send the fire send the fire!</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3B2EE193-02DF-6BE5-3EA6-7132F31819C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92066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37869-B65E-3717-E29E-B330252342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90F378-28D8-3441-203B-D2B6D97B1982}"/>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SEND THE FIRE!</a:t>
            </a:r>
          </a:p>
        </p:txBody>
      </p:sp>
      <p:grpSp>
        <p:nvGrpSpPr>
          <p:cNvPr id="3" name="Group 2">
            <a:extLst>
              <a:ext uri="{FF2B5EF4-FFF2-40B4-BE49-F238E27FC236}">
                <a16:creationId xmlns:a16="http://schemas.microsoft.com/office/drawing/2014/main" id="{3BD5345E-C7A2-51B0-3046-A6E47FC78168}"/>
              </a:ext>
            </a:extLst>
          </p:cNvPr>
          <p:cNvGrpSpPr/>
          <p:nvPr/>
        </p:nvGrpSpPr>
        <p:grpSpPr>
          <a:xfrm>
            <a:off x="243372" y="1152100"/>
            <a:ext cx="11948629" cy="5262979"/>
            <a:chOff x="257130" y="1719391"/>
            <a:chExt cx="10547818" cy="5262979"/>
          </a:xfrm>
        </p:grpSpPr>
        <p:sp>
          <p:nvSpPr>
            <p:cNvPr id="14339" name="TextBox 1">
              <a:extLst>
                <a:ext uri="{FF2B5EF4-FFF2-40B4-BE49-F238E27FC236}">
                  <a16:creationId xmlns:a16="http://schemas.microsoft.com/office/drawing/2014/main" id="{989E830A-E25E-B7A0-5C67-9A805F5D54AE}"/>
                </a:ext>
              </a:extLst>
            </p:cNvPr>
            <p:cNvSpPr txBox="1">
              <a:spLocks noChangeArrowheads="1"/>
            </p:cNvSpPr>
            <p:nvPr/>
          </p:nvSpPr>
          <p:spPr bwMode="auto">
            <a:xfrm>
              <a:off x="907147" y="1719391"/>
              <a:ext cx="989780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fire we want, for fire we plead,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the fire, send the fire send the fire!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fire will meet our every need,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the fire, send the fire send the fire;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strength to ever do the right,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grace to conquer in the fight,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t>
              </a:r>
              <a:r>
                <a:rPr kumimoji="0" lang="en-GB"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walk the world in white,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the fire, send the fire send the fire!</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41A845D2-17E8-C0E4-2A01-AAFC38259E33}"/>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4" name="Oval 3">
            <a:extLst>
              <a:ext uri="{FF2B5EF4-FFF2-40B4-BE49-F238E27FC236}">
                <a16:creationId xmlns:a16="http://schemas.microsoft.com/office/drawing/2014/main" id="{6F5907F5-7A41-1F1A-3FEF-BB4F2F45A225}"/>
              </a:ext>
            </a:extLst>
          </p:cNvPr>
          <p:cNvSpPr/>
          <p:nvPr/>
        </p:nvSpPr>
        <p:spPr>
          <a:xfrm>
            <a:off x="11212285" y="6149156"/>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0450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0" name="Title 1">
            <a:extLst>
              <a:ext uri="{FF2B5EF4-FFF2-40B4-BE49-F238E27FC236}">
                <a16:creationId xmlns:a16="http://schemas.microsoft.com/office/drawing/2014/main" id="{6D344A01-CC7D-010B-136A-89B8C2FFF40B}"/>
              </a:ext>
            </a:extLst>
          </p:cNvPr>
          <p:cNvSpPr txBox="1">
            <a:spLocks/>
          </p:cNvSpPr>
          <p:nvPr/>
        </p:nvSpPr>
        <p:spPr>
          <a:xfrm>
            <a:off x="1524000" y="2528021"/>
            <a:ext cx="9144000" cy="2521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FAMILY INSIGHT</a:t>
            </a:r>
            <a:endParaRPr kumimoji="0" lang="en-GB" sz="5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934497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52DA0C-56EF-95DD-80CF-C00478F7E08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9880A510-D92A-5501-7436-709BDAB36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0A09F7D2-6465-C09E-4C65-52E14A47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3DF883B-97A5-432F-C507-D7D2B985C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E50F42A-DDCF-7CA9-D5AB-D4E90E226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70A870AD-7DF3-0CDC-4CD3-EDEF41A0574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0" name="Title 1">
            <a:extLst>
              <a:ext uri="{FF2B5EF4-FFF2-40B4-BE49-F238E27FC236}">
                <a16:creationId xmlns:a16="http://schemas.microsoft.com/office/drawing/2014/main" id="{5F8E605B-5A41-DE04-9287-5142F984D4E0}"/>
              </a:ext>
            </a:extLst>
          </p:cNvPr>
          <p:cNvSpPr txBox="1">
            <a:spLocks/>
          </p:cNvSpPr>
          <p:nvPr/>
        </p:nvSpPr>
        <p:spPr>
          <a:xfrm>
            <a:off x="1524000" y="2528021"/>
            <a:ext cx="9144000" cy="2521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UPHOLDING THE REGION</a:t>
            </a:r>
            <a:endParaRPr kumimoji="0" lang="en-GB" sz="5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759609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6B5225-A346-3990-7A22-1919625985AD}"/>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40E632F-0199-4013-442E-222C27974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06DD7D58-EC91-802E-903B-28149EC4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51DA45B-C77C-FB7C-0553-24DDDF8FE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ED8FC32F-EC72-2F22-672A-5E0ACF910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93B3A861-86D0-E239-302D-9076DCD5226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0" name="Title 1">
            <a:extLst>
              <a:ext uri="{FF2B5EF4-FFF2-40B4-BE49-F238E27FC236}">
                <a16:creationId xmlns:a16="http://schemas.microsoft.com/office/drawing/2014/main" id="{5F896A46-D6E6-B797-FCE0-980A67281C5F}"/>
              </a:ext>
            </a:extLst>
          </p:cNvPr>
          <p:cNvSpPr txBox="1">
            <a:spLocks/>
          </p:cNvSpPr>
          <p:nvPr/>
        </p:nvSpPr>
        <p:spPr>
          <a:xfrm>
            <a:off x="1524000" y="2528021"/>
            <a:ext cx="9144000" cy="2521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FAMILY SPECIALS</a:t>
            </a:r>
            <a:endParaRPr kumimoji="0" lang="en-GB" sz="5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353146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dirty="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2171042"/>
              </p:ext>
            </p:extLst>
          </p:nvPr>
        </p:nvGraphicFramePr>
        <p:xfrm>
          <a:off x="1371598" y="2404124"/>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0" y="4033835"/>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7">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3080951" y="2931604"/>
            <a:ext cx="5898292"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Ezekiel 48:1-35;</a:t>
            </a:r>
          </a:p>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Romans 8:1-39</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26) Ezekiel 048">
            <a:hlinkClick r:id="" action="ppaction://media"/>
            <a:extLst>
              <a:ext uri="{FF2B5EF4-FFF2-40B4-BE49-F238E27FC236}">
                <a16:creationId xmlns:a16="http://schemas.microsoft.com/office/drawing/2014/main" id="{90E41141-2F85-F075-99AE-0DA9F2F9CD7F}"/>
              </a:ext>
            </a:extLst>
          </p:cNvPr>
          <p:cNvPicPr>
            <a:picLocks noChangeAspect="1"/>
          </p:cNvPicPr>
          <p:nvPr>
            <a:audioFile r:link="rId1"/>
            <p:extLst>
              <p:ext uri="{DAA4B4D4-6D71-4841-9C94-3DE7FCFB9230}">
                <p14:media xmlns:p14="http://schemas.microsoft.com/office/powerpoint/2010/main" r:embed="rId2">
                  <p14:trim end="7013.2857"/>
                </p14:media>
              </p:ext>
            </p:extLst>
          </p:nvPr>
        </p:nvPicPr>
        <p:blipFill>
          <a:blip r:embed="rId9"/>
          <a:stretch>
            <a:fillRect/>
          </a:stretch>
        </p:blipFill>
        <p:spPr>
          <a:xfrm>
            <a:off x="5421875" y="4351670"/>
            <a:ext cx="487363" cy="487363"/>
          </a:xfrm>
          <a:prstGeom prst="rect">
            <a:avLst/>
          </a:prstGeom>
        </p:spPr>
      </p:pic>
      <p:pic>
        <p:nvPicPr>
          <p:cNvPr id="6" name="(45) Romans 008">
            <a:hlinkClick r:id="" action="ppaction://media"/>
            <a:extLst>
              <a:ext uri="{FF2B5EF4-FFF2-40B4-BE49-F238E27FC236}">
                <a16:creationId xmlns:a16="http://schemas.microsoft.com/office/drawing/2014/main" id="{F2BC72FC-E8CB-3B0B-A473-BF12B372C47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6282764" y="4351670"/>
            <a:ext cx="487363" cy="487363"/>
          </a:xfrm>
          <a:prstGeom prst="rect">
            <a:avLst/>
          </a:prstGeom>
        </p:spPr>
      </p:pic>
    </p:spTree>
    <p:extLst>
      <p:ext uri="{BB962C8B-B14F-4D97-AF65-F5344CB8AC3E}">
        <p14:creationId xmlns:p14="http://schemas.microsoft.com/office/powerpoint/2010/main" val="134197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31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4081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cond evt="onNext" delay="0">
                      <p:tgtEl>
                        <p:sldTgt/>
                      </p:tgtEl>
                    </p:cond>
                  </p:endCondLst>
                </p:cTn>
                <p:tgtEl>
                  <p:spTgt spid="4"/>
                </p:tgtEl>
              </p:cMediaNode>
            </p:audio>
            <p:audio>
              <p:cMediaNode vol="80000">
                <p:cTn id="12"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I’M A MILLIONAIRE</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2508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 I’M A MILLIONAIRE</a:t>
            </a:r>
          </a:p>
        </p:txBody>
      </p:sp>
      <p:grpSp>
        <p:nvGrpSpPr>
          <p:cNvPr id="3" name="Group 2"/>
          <p:cNvGrpSpPr/>
          <p:nvPr/>
        </p:nvGrpSpPr>
        <p:grpSpPr>
          <a:xfrm>
            <a:off x="243372" y="141952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now a child of God,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been washed in Jesus blood,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Making me an heir to wealth beyond compare;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 while here I press along,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Daily this shall me my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831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13943" y="1240293"/>
            <a:ext cx="1015299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father is rich in houses and lands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His heir.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Tree>
    <p:extLst>
      <p:ext uri="{BB962C8B-B14F-4D97-AF65-F5344CB8AC3E}">
        <p14:creationId xmlns:p14="http://schemas.microsoft.com/office/powerpoint/2010/main" val="3597915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 I’M A MILLIONAIRE</a:t>
            </a:r>
          </a:p>
        </p:txBody>
      </p:sp>
      <p:grpSp>
        <p:nvGrpSpPr>
          <p:cNvPr id="3" name="Group 2"/>
          <p:cNvGrpSpPr/>
          <p:nvPr/>
        </p:nvGrpSpPr>
        <p:grpSpPr>
          <a:xfrm>
            <a:off x="243372" y="141952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had rather served my God,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Feast upon His holy word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Than to own this world with all its jewels rare;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His Spirit I am led,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on milk and honey fed,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93242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13943" y="1240293"/>
            <a:ext cx="1015299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father is rich in houses and lands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His heir.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Tree>
    <p:extLst>
      <p:ext uri="{BB962C8B-B14F-4D97-AF65-F5344CB8AC3E}">
        <p14:creationId xmlns:p14="http://schemas.microsoft.com/office/powerpoint/2010/main" val="2443331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 I’M A MILLIONAIRE</a:t>
            </a:r>
          </a:p>
        </p:txBody>
      </p:sp>
      <p:grpSp>
        <p:nvGrpSpPr>
          <p:cNvPr id="3" name="Group 2"/>
          <p:cNvGrpSpPr/>
          <p:nvPr/>
        </p:nvGrpSpPr>
        <p:grpSpPr>
          <a:xfrm>
            <a:off x="243372" y="141952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I’d rather worship Thee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people who are free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Than to pleasures of this world in seasons share;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my Father is the King,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His praise I’ll ever sing,</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80297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13943" y="1240293"/>
            <a:ext cx="1015299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father is rich in houses and lands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His heir.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Tree>
    <p:extLst>
      <p:ext uri="{BB962C8B-B14F-4D97-AF65-F5344CB8AC3E}">
        <p14:creationId xmlns:p14="http://schemas.microsoft.com/office/powerpoint/2010/main" val="3026329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 I’M A MILLIONAIRE</a:t>
            </a:r>
          </a:p>
        </p:txBody>
      </p:sp>
      <p:grpSp>
        <p:nvGrpSpPr>
          <p:cNvPr id="3" name="Group 2"/>
          <p:cNvGrpSpPr/>
          <p:nvPr/>
        </p:nvGrpSpPr>
        <p:grpSpPr>
          <a:xfrm>
            <a:off x="243372" y="141952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salvation now is mine,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Lord I’ll shout and shine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I have to go through life on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meager</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fare;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Rich in grace beyond recall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my Father owns it all,</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03609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13943" y="1240293"/>
            <a:ext cx="1015299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father is rich in houses and lands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His heir.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958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8B8478-0886-48EE-8E56-9E4E4D8ED4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Content Placeholder 2">
            <a:extLst>
              <a:ext uri="{FF2B5EF4-FFF2-40B4-BE49-F238E27FC236}">
                <a16:creationId xmlns:a16="http://schemas.microsoft.com/office/drawing/2014/main" id="{C2F970EF-70D1-4EBB-A56E-627C502E7BF3}"/>
              </a:ext>
            </a:extLst>
          </p:cNvPr>
          <p:cNvSpPr>
            <a:spLocks noGrp="1"/>
          </p:cNvSpPr>
          <p:nvPr>
            <p:ph idx="1"/>
          </p:nvPr>
        </p:nvSpPr>
        <p:spPr>
          <a:xfrm>
            <a:off x="838200" y="699558"/>
            <a:ext cx="10515600" cy="4351338"/>
          </a:xfrm>
        </p:spPr>
        <p:txBody>
          <a:bodyPr vert="horz" lIns="91440" tIns="45720" rIns="91440" bIns="45720" rtlCol="0" anchor="t">
            <a:noAutofit/>
          </a:bodyPr>
          <a:lstStyle/>
          <a:p>
            <a:pPr marL="0" indent="0" algn="ctr" eaLnBrk="1" fontAlgn="auto" hangingPunct="1">
              <a:spcAft>
                <a:spcPts val="0"/>
              </a:spcAft>
              <a:buFont typeface="Arial" panose="020B0604020202020204" pitchFamily="34" charset="0"/>
              <a:buNone/>
              <a:defRPr/>
            </a:pPr>
            <a:r>
              <a:rPr lang="en-US" sz="9000" b="1" dirty="0">
                <a:ln>
                  <a:solidFill>
                    <a:schemeClr val="tx1"/>
                  </a:solidFill>
                </a:ln>
                <a:solidFill>
                  <a:schemeClr val="accent2">
                    <a:lumMod val="75000"/>
                  </a:schemeClr>
                </a:solidFill>
                <a:effectLst>
                  <a:outerShdw blurRad="38100" dist="38100" dir="2700000" algn="tl">
                    <a:srgbClr val="000000">
                      <a:alpha val="43137"/>
                    </a:srgbClr>
                  </a:outerShdw>
                </a:effectLst>
              </a:rPr>
              <a:t> </a:t>
            </a:r>
            <a:r>
              <a:rPr lang="en-US" sz="11500" b="1"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WORSHIP</a:t>
            </a:r>
          </a:p>
          <a:p>
            <a:pPr marL="0" indent="0" algn="ctr">
              <a:buNone/>
              <a:defRPr/>
            </a:pPr>
            <a:r>
              <a:rPr lang="en-US" sz="9000" b="1" dirty="0">
                <a:ln>
                  <a:solidFill>
                    <a:prstClr val="black"/>
                  </a:solidFill>
                </a:ln>
                <a:solidFill>
                  <a:schemeClr val="accent2">
                    <a:lumMod val="75000"/>
                  </a:schemeClr>
                </a:solidFill>
                <a:effectLst>
                  <a:outerShdw blurRad="38100" dist="38100" dir="2700000" algn="tl">
                    <a:srgbClr val="000000">
                      <a:alpha val="43137"/>
                    </a:srgbClr>
                  </a:outerShdw>
                </a:effectLst>
                <a:cs typeface="Calibri"/>
              </a:rPr>
              <a:t>  </a:t>
            </a:r>
          </a:p>
          <a:p>
            <a:pPr marL="0" indent="0" algn="ctr">
              <a:buNone/>
              <a:defRPr/>
            </a:pPr>
            <a:endParaRPr lang="en-US" sz="9000" b="1" dirty="0">
              <a:ln>
                <a:solidFill>
                  <a:prstClr val="black"/>
                </a:solidFill>
              </a:ln>
              <a:solidFill>
                <a:schemeClr val="accent2">
                  <a:lumMod val="75000"/>
                </a:schemeClr>
              </a:solidFill>
              <a:effectLst>
                <a:outerShdw blurRad="38100" dist="38100" dir="2700000" algn="tl">
                  <a:srgbClr val="000000">
                    <a:alpha val="43137"/>
                  </a:srgbClr>
                </a:outerShdw>
              </a:effectLst>
              <a:cs typeface="Calibri"/>
            </a:endParaRPr>
          </a:p>
        </p:txBody>
      </p:sp>
    </p:spTree>
    <p:extLst>
      <p:ext uri="{BB962C8B-B14F-4D97-AF65-F5344CB8AC3E}">
        <p14:creationId xmlns:p14="http://schemas.microsoft.com/office/powerpoint/2010/main" val="386399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714" y="1593942"/>
            <a:ext cx="12150019" cy="5519853"/>
          </a:xfrm>
        </p:spPr>
        <p:txBody>
          <a:bodyPr>
            <a:noAutofit/>
          </a:bodyPr>
          <a:lstStyle/>
          <a:p>
            <a:pPr>
              <a:lnSpc>
                <a:spcPct val="150000"/>
              </a:lnSpc>
              <a:spcBef>
                <a:spcPts val="0"/>
              </a:spcBef>
            </a:pP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Your name, your name, your name</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Your name is exalted in the heavens</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Exalted in the earth</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Hallelujah</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endParaRPr lang="en-US" sz="50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121298" y="286074"/>
            <a:ext cx="11866047" cy="144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YOUR NAME IS EXALTED</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126018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713" y="1338147"/>
            <a:ext cx="12150019" cy="5805916"/>
          </a:xfrm>
        </p:spPr>
        <p:txBody>
          <a:bodyPr>
            <a:noAutofit/>
          </a:bodyPr>
          <a:lstStyle/>
          <a:p>
            <a:pPr>
              <a:lnSpc>
                <a:spcPct val="150000"/>
              </a:lnSpc>
              <a:spcBef>
                <a:spcPts val="0"/>
              </a:spcBef>
            </a:pP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Oh Lord</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Your kingdom reigns forever</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Your kingdom has no end</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Hallelujah</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endParaRPr lang="en-US" sz="50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121298" y="286074"/>
            <a:ext cx="11866047" cy="144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YOUR NAME IS EXALTED</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3306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713" y="1338147"/>
            <a:ext cx="12150019" cy="5805916"/>
          </a:xfrm>
        </p:spPr>
        <p:txBody>
          <a:bodyPr>
            <a:noAutofit/>
          </a:bodyPr>
          <a:lstStyle/>
          <a:p>
            <a:pPr>
              <a:lnSpc>
                <a:spcPct val="150000"/>
              </a:lnSpc>
              <a:spcBef>
                <a:spcPts val="0"/>
              </a:spcBef>
            </a:pP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Your name is Alpha and Omega</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Beginning and the end, </a:t>
            </a:r>
            <a:r>
              <a:rPr lang="en-US" sz="5000" b="1" dirty="0" err="1">
                <a:solidFill>
                  <a:schemeClr val="bg1"/>
                </a:solidFill>
                <a:effectLst>
                  <a:outerShdw blurRad="38100" dist="38100" dir="2700000" algn="tl">
                    <a:srgbClr val="000000">
                      <a:alpha val="43137"/>
                    </a:srgbClr>
                  </a:outerShdw>
                </a:effectLst>
                <a:latin typeface="Lucida Sans" panose="020B0602030504020204" pitchFamily="34" charset="77"/>
              </a:rPr>
              <a:t>halle</a:t>
            </a: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Hallelujah</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endParaRPr lang="en-US" sz="50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121298" y="286074"/>
            <a:ext cx="11866047" cy="144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YOUR NAME IS EXALTED</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726735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713" y="1338147"/>
            <a:ext cx="12150019" cy="5805916"/>
          </a:xfrm>
        </p:spPr>
        <p:txBody>
          <a:bodyPr>
            <a:noAutofit/>
          </a:bodyPr>
          <a:lstStyle/>
          <a:p>
            <a:pPr>
              <a:lnSpc>
                <a:spcPct val="150000"/>
              </a:lnSpc>
              <a:spcBef>
                <a:spcPts val="0"/>
              </a:spcBef>
            </a:pP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Your name, your name, your name</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Your name is exalted in the heavens</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Exalted in the earth</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t>Hallelujah</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endParaRPr lang="en-US" sz="50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121298" y="286074"/>
            <a:ext cx="11866047" cy="144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YOUR NAME IS EXALTED</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95654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694" y="6736692"/>
            <a:ext cx="11866046" cy="2288284"/>
          </a:xfrm>
        </p:spPr>
        <p:txBody>
          <a:bodyPr>
            <a:noAutofit/>
          </a:bodyPr>
          <a:lstStyle/>
          <a:p>
            <a:pPr>
              <a:lnSpc>
                <a:spcPct val="150000"/>
              </a:lnSpc>
            </a:pP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t>I sing praises to your name</a:t>
            </a:r>
            <a:b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t>Oh Lord</a:t>
            </a:r>
            <a:b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t>Praises to your name Oh Lord</a:t>
            </a:r>
            <a:b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t>For your name is great and worthy to be praised</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endParaRPr lang="en-US" sz="50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0" y="244033"/>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I SING PRAISES TO YOUR NAME</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179622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694" y="6736692"/>
            <a:ext cx="11866046" cy="2288284"/>
          </a:xfrm>
        </p:spPr>
        <p:txBody>
          <a:bodyPr>
            <a:noAutofit/>
          </a:bodyPr>
          <a:lstStyle/>
          <a:p>
            <a:pPr>
              <a:lnSpc>
                <a:spcPct val="150000"/>
              </a:lnSpc>
            </a:pP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t>Through it all, through it all</a:t>
            </a:r>
            <a:b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t>I’ve learnt to trust in Jesus</a:t>
            </a:r>
            <a:b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t>I’ve learnt to trust in God</a:t>
            </a:r>
            <a:b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t>Through it all, through it all</a:t>
            </a:r>
            <a:b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5000" b="1" dirty="0">
                <a:solidFill>
                  <a:schemeClr val="bg1"/>
                </a:solidFill>
                <a:effectLst>
                  <a:outerShdw blurRad="38100" dist="38100" dir="2700000" algn="tl">
                    <a:srgbClr val="000000">
                      <a:alpha val="43137"/>
                    </a:srgbClr>
                  </a:outerShdw>
                </a:effectLst>
                <a:latin typeface="Lucida Sans" panose="020B0602030504020204" pitchFamily="34" charset="77"/>
              </a:rPr>
              <a:t>I’ve learnt to depend upon his word</a:t>
            </a: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5000" b="1" dirty="0">
                <a:solidFill>
                  <a:schemeClr val="bg1"/>
                </a:solidFill>
                <a:effectLst>
                  <a:outerShdw blurRad="38100" dist="38100" dir="2700000" algn="tl">
                    <a:srgbClr val="000000">
                      <a:alpha val="43137"/>
                    </a:srgbClr>
                  </a:outerShdw>
                </a:effectLst>
                <a:latin typeface="Lucida Sans" panose="020B0602030504020204" pitchFamily="34" charset="77"/>
              </a:rPr>
            </a:br>
            <a:endParaRPr lang="en-US" sz="50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0" y="244033"/>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THROUGH IT ALL</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310162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694" y="5322758"/>
            <a:ext cx="11866046" cy="2288284"/>
          </a:xfrm>
        </p:spPr>
        <p:txBody>
          <a:bodyPr>
            <a:noAutofit/>
          </a:bodyPr>
          <a:lstStyle/>
          <a:p>
            <a:pPr>
              <a:lnSpc>
                <a:spcPct val="150000"/>
              </a:lnSpc>
            </a:pPr>
            <a: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t>So I thank God for the mountains</a:t>
            </a: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t>And I thank him for the valleys</a:t>
            </a: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t>And I thank him for the storms he brought me through</a:t>
            </a: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endParaRPr lang="en-US" sz="44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0" y="244033"/>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THROUGH IT ALL</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106885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416694" y="6858000"/>
            <a:ext cx="11866046" cy="2288284"/>
          </a:xfrm>
        </p:spPr>
        <p:txBody>
          <a:bodyPr>
            <a:noAutofit/>
          </a:bodyPr>
          <a:lstStyle/>
          <a:p>
            <a:pPr>
              <a:lnSpc>
                <a:spcPct val="150000"/>
              </a:lnSpc>
            </a:pPr>
            <a: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t>For if I'd never had a problem</a:t>
            </a: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t>I'd never know that God could solve them</a:t>
            </a: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t>I'd never know what faith in his word could do</a:t>
            </a: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400" b="1" dirty="0">
                <a:solidFill>
                  <a:schemeClr val="bg1"/>
                </a:solidFill>
                <a:effectLst>
                  <a:outerShdw blurRad="38100" dist="38100" dir="2700000" algn="tl">
                    <a:srgbClr val="000000">
                      <a:alpha val="43137"/>
                    </a:srgbClr>
                  </a:outerShdw>
                </a:effectLst>
                <a:latin typeface="Lucida Sans" panose="020B0602030504020204" pitchFamily="34" charset="77"/>
              </a:rPr>
            </a:br>
            <a:endParaRPr lang="en-US" sz="44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0" y="244033"/>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THROUGH IT ALL</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404585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8B8478-0886-48EE-8E56-9E4E4D8ED4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Content Placeholder 2">
            <a:extLst>
              <a:ext uri="{FF2B5EF4-FFF2-40B4-BE49-F238E27FC236}">
                <a16:creationId xmlns:a16="http://schemas.microsoft.com/office/drawing/2014/main" id="{C2F970EF-70D1-4EBB-A56E-627C502E7BF3}"/>
              </a:ext>
            </a:extLst>
          </p:cNvPr>
          <p:cNvSpPr>
            <a:spLocks noGrp="1"/>
          </p:cNvSpPr>
          <p:nvPr>
            <p:ph idx="1"/>
          </p:nvPr>
        </p:nvSpPr>
        <p:spPr>
          <a:xfrm>
            <a:off x="838200" y="699558"/>
            <a:ext cx="10515600" cy="4351338"/>
          </a:xfrm>
        </p:spPr>
        <p:txBody>
          <a:bodyPr vert="horz" lIns="91440" tIns="45720" rIns="91440" bIns="45720" rtlCol="0" anchor="t">
            <a:noAutofit/>
          </a:bodyPr>
          <a:lstStyle/>
          <a:p>
            <a:pPr marL="0" indent="0" algn="ctr" eaLnBrk="1" fontAlgn="auto" hangingPunct="1">
              <a:spcAft>
                <a:spcPts val="0"/>
              </a:spcAft>
              <a:buFont typeface="Arial" panose="020B0604020202020204" pitchFamily="34" charset="0"/>
              <a:buNone/>
              <a:defRPr/>
            </a:pPr>
            <a:r>
              <a:rPr lang="en-US" sz="9000" b="1" dirty="0">
                <a:ln>
                  <a:solidFill>
                    <a:schemeClr val="tx1"/>
                  </a:solidFill>
                </a:ln>
                <a:solidFill>
                  <a:schemeClr val="accent2">
                    <a:lumMod val="75000"/>
                  </a:schemeClr>
                </a:solidFill>
                <a:effectLst>
                  <a:outerShdw blurRad="38100" dist="38100" dir="2700000" algn="tl">
                    <a:srgbClr val="000000">
                      <a:alpha val="43137"/>
                    </a:srgbClr>
                  </a:outerShdw>
                </a:effectLst>
              </a:rPr>
              <a:t> </a:t>
            </a:r>
            <a:r>
              <a:rPr lang="en-US" sz="11500" b="1"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CHOIR PIECE</a:t>
            </a:r>
          </a:p>
          <a:p>
            <a:pPr marL="0" indent="0" algn="ctr">
              <a:buNone/>
              <a:defRPr/>
            </a:pPr>
            <a:r>
              <a:rPr lang="en-US" sz="9000" b="1" dirty="0">
                <a:ln>
                  <a:solidFill>
                    <a:prstClr val="black"/>
                  </a:solidFill>
                </a:ln>
                <a:solidFill>
                  <a:schemeClr val="accent2">
                    <a:lumMod val="75000"/>
                  </a:schemeClr>
                </a:solidFill>
                <a:effectLst>
                  <a:outerShdw blurRad="38100" dist="38100" dir="2700000" algn="tl">
                    <a:srgbClr val="000000">
                      <a:alpha val="43137"/>
                    </a:srgbClr>
                  </a:outerShdw>
                </a:effectLst>
                <a:cs typeface="Calibri"/>
              </a:rPr>
              <a:t>  </a:t>
            </a:r>
          </a:p>
          <a:p>
            <a:pPr marL="0" indent="0" algn="ctr">
              <a:buNone/>
              <a:defRPr/>
            </a:pPr>
            <a:endParaRPr lang="en-US" sz="9000" b="1" dirty="0">
              <a:ln>
                <a:solidFill>
                  <a:prstClr val="black"/>
                </a:solidFill>
              </a:ln>
              <a:solidFill>
                <a:schemeClr val="accent2">
                  <a:lumMod val="75000"/>
                </a:schemeClr>
              </a:solidFill>
              <a:effectLst>
                <a:outerShdw blurRad="38100" dist="38100" dir="2700000" algn="tl">
                  <a:srgbClr val="000000">
                    <a:alpha val="43137"/>
                  </a:srgbClr>
                </a:outerShdw>
              </a:effectLst>
              <a:cs typeface="Calibri"/>
            </a:endParaRPr>
          </a:p>
        </p:txBody>
      </p:sp>
    </p:spTree>
    <p:extLst>
      <p:ext uri="{BB962C8B-B14F-4D97-AF65-F5344CB8AC3E}">
        <p14:creationId xmlns:p14="http://schemas.microsoft.com/office/powerpoint/2010/main" val="3066104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694" y="4390405"/>
            <a:ext cx="11866046" cy="1324302"/>
          </a:xfrm>
        </p:spPr>
        <p:txBody>
          <a:bodyPr>
            <a:noAutofit/>
          </a:bodyPr>
          <a:lstStyle/>
          <a:p>
            <a:pPr>
              <a:lnSpc>
                <a:spcPct val="150000"/>
              </a:lnSpc>
            </a:pP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GB"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GB" sz="4000" b="1" dirty="0">
                <a:solidFill>
                  <a:schemeClr val="bg1"/>
                </a:solidFill>
                <a:effectLst>
                  <a:outerShdw blurRad="38100" dist="38100" dir="2700000" algn="tl">
                    <a:srgbClr val="000000">
                      <a:alpha val="43137"/>
                    </a:srgbClr>
                  </a:outerShdw>
                </a:effectLst>
                <a:latin typeface="Lucida Sans" panose="020B0602030504020204" pitchFamily="34" charset="77"/>
              </a:rPr>
              <a:t>1. </a:t>
            </a:r>
            <a:r>
              <a:rPr lang="en-US" sz="4800" b="1" dirty="0">
                <a:solidFill>
                  <a:schemeClr val="bg1"/>
                </a:solidFill>
                <a:effectLst>
                  <a:outerShdw blurRad="38100" dist="38100" dir="2700000" algn="tl">
                    <a:srgbClr val="000000">
                      <a:alpha val="43137"/>
                    </a:srgbClr>
                  </a:outerShdw>
                </a:effectLst>
                <a:latin typeface="Lucida Sans" panose="020B0602030504020204" pitchFamily="34" charset="77"/>
              </a:rPr>
              <a:t>I trust in God wherever I may be,</a:t>
            </a:r>
            <a:br>
              <a:rPr lang="en-US" sz="48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800" b="1" dirty="0">
                <a:solidFill>
                  <a:schemeClr val="bg1"/>
                </a:solidFill>
                <a:effectLst>
                  <a:outerShdw blurRad="38100" dist="38100" dir="2700000" algn="tl">
                    <a:srgbClr val="000000">
                      <a:alpha val="43137"/>
                    </a:srgbClr>
                  </a:outerShdw>
                </a:effectLst>
                <a:latin typeface="Lucida Sans" panose="020B0602030504020204" pitchFamily="34" charset="77"/>
              </a:rPr>
              <a:t>Upon the land, or on the rolling sea,</a:t>
            </a:r>
            <a:br>
              <a:rPr lang="en-US" sz="48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800" b="1" dirty="0">
                <a:solidFill>
                  <a:schemeClr val="bg1"/>
                </a:solidFill>
                <a:effectLst>
                  <a:outerShdw blurRad="38100" dist="38100" dir="2700000" algn="tl">
                    <a:srgbClr val="000000">
                      <a:alpha val="43137"/>
                    </a:srgbClr>
                  </a:outerShdw>
                </a:effectLst>
                <a:latin typeface="Lucida Sans" panose="020B0602030504020204" pitchFamily="34" charset="77"/>
              </a:rPr>
              <a:t>For come what may, from day to day,</a:t>
            </a:r>
            <a:br>
              <a:rPr lang="en-US" sz="48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800" b="1" dirty="0">
                <a:solidFill>
                  <a:schemeClr val="bg1"/>
                </a:solidFill>
                <a:effectLst>
                  <a:outerShdw blurRad="38100" dist="38100" dir="2700000" algn="tl">
                    <a:srgbClr val="000000">
                      <a:alpha val="43137"/>
                    </a:srgbClr>
                  </a:outerShdw>
                </a:effectLst>
                <a:latin typeface="Lucida Sans" panose="020B0602030504020204" pitchFamily="34" charset="77"/>
              </a:rPr>
              <a:t>My </a:t>
            </a:r>
            <a:r>
              <a:rPr lang="en-US" sz="4800" b="1" dirty="0" err="1">
                <a:solidFill>
                  <a:schemeClr val="bg1"/>
                </a:solidFill>
                <a:effectLst>
                  <a:outerShdw blurRad="38100" dist="38100" dir="2700000" algn="tl">
                    <a:srgbClr val="000000">
                      <a:alpha val="43137"/>
                    </a:srgbClr>
                  </a:outerShdw>
                </a:effectLst>
                <a:latin typeface="Lucida Sans" panose="020B0602030504020204" pitchFamily="34" charset="77"/>
              </a:rPr>
              <a:t>heav’nly</a:t>
            </a:r>
            <a:r>
              <a:rPr lang="en-US" sz="4800" b="1" dirty="0">
                <a:solidFill>
                  <a:schemeClr val="bg1"/>
                </a:solidFill>
                <a:effectLst>
                  <a:outerShdw blurRad="38100" dist="38100" dir="2700000" algn="tl">
                    <a:srgbClr val="000000">
                      <a:alpha val="43137"/>
                    </a:srgbClr>
                  </a:outerShdw>
                </a:effectLst>
                <a:latin typeface="Lucida Sans" panose="020B0602030504020204" pitchFamily="34" charset="77"/>
              </a:rPr>
              <a:t> Father watches over me.</a:t>
            </a: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76200" y="0"/>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My Father Watches Over Me</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211603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694" y="4390405"/>
            <a:ext cx="11866046" cy="1324302"/>
          </a:xfrm>
        </p:spPr>
        <p:txBody>
          <a:bodyPr>
            <a:noAutofit/>
          </a:bodyPr>
          <a:lstStyle/>
          <a:p>
            <a:pPr>
              <a:lnSpc>
                <a:spcPct val="150000"/>
              </a:lnSpc>
            </a:pP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2. He makes the rose an object of His care,</a:t>
            </a: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He guides the eagle through the pathless air,</a:t>
            </a: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And surely He remembers me;</a:t>
            </a: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My </a:t>
            </a:r>
            <a:r>
              <a:rPr lang="en-US" sz="4000" b="1" dirty="0" err="1">
                <a:solidFill>
                  <a:schemeClr val="bg1"/>
                </a:solidFill>
                <a:effectLst>
                  <a:outerShdw blurRad="38100" dist="38100" dir="2700000" algn="tl">
                    <a:srgbClr val="000000">
                      <a:alpha val="43137"/>
                    </a:srgbClr>
                  </a:outerShdw>
                </a:effectLst>
                <a:latin typeface="Lucida Sans" panose="020B0602030504020204" pitchFamily="34" charset="77"/>
              </a:rPr>
              <a:t>heav’nly</a:t>
            </a: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 Father watches over me.</a:t>
            </a:r>
            <a:endParaRPr lang="en-US" sz="48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76200" y="0"/>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My Father Watches Over Me</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379912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694" y="1473346"/>
            <a:ext cx="11866046" cy="3911307"/>
          </a:xfrm>
        </p:spPr>
        <p:txBody>
          <a:bodyPr>
            <a:noAutofit/>
          </a:bodyPr>
          <a:lstStyle/>
          <a:p>
            <a:pPr>
              <a:lnSpc>
                <a:spcPct val="150000"/>
              </a:lnSpc>
            </a:pP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I trust in God, I know He cares for me;</a:t>
            </a:r>
            <a:b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On mountain bleak or on the stormy sea;</a:t>
            </a:r>
            <a:b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Though billows roll, He keeps my soul;</a:t>
            </a:r>
            <a:b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My </a:t>
            </a:r>
            <a:r>
              <a:rPr lang="en-US" sz="4000" b="1" i="1" dirty="0" err="1">
                <a:solidFill>
                  <a:schemeClr val="bg1"/>
                </a:solidFill>
                <a:effectLst>
                  <a:outerShdw blurRad="38100" dist="38100" dir="2700000" algn="tl">
                    <a:srgbClr val="000000">
                      <a:alpha val="43137"/>
                    </a:srgbClr>
                  </a:outerShdw>
                </a:effectLst>
                <a:latin typeface="Lucida Sans" panose="020B0602030504020204" pitchFamily="34" charset="77"/>
              </a:rPr>
              <a:t>heav’nly</a:t>
            </a: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 Father watches over me.</a:t>
            </a:r>
            <a:endParaRPr lang="en-US" sz="4800" b="1" i="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76200" y="0"/>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My Father Watches Over Me</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425690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694" y="4390405"/>
            <a:ext cx="11866046" cy="1324302"/>
          </a:xfrm>
        </p:spPr>
        <p:txBody>
          <a:bodyPr>
            <a:noAutofit/>
          </a:bodyPr>
          <a:lstStyle/>
          <a:p>
            <a:pPr>
              <a:lnSpc>
                <a:spcPct val="150000"/>
              </a:lnSpc>
            </a:pP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3. I trust in God, for, in the lion’s den,</a:t>
            </a: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On battlefield, or in the prison pen,</a:t>
            </a: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Through praise or blame, through flood or flame,</a:t>
            </a: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My </a:t>
            </a:r>
            <a:r>
              <a:rPr lang="en-US" sz="4000" b="1" dirty="0" err="1">
                <a:solidFill>
                  <a:schemeClr val="bg1"/>
                </a:solidFill>
                <a:effectLst>
                  <a:outerShdw blurRad="38100" dist="38100" dir="2700000" algn="tl">
                    <a:srgbClr val="000000">
                      <a:alpha val="43137"/>
                    </a:srgbClr>
                  </a:outerShdw>
                </a:effectLst>
                <a:latin typeface="Lucida Sans" panose="020B0602030504020204" pitchFamily="34" charset="77"/>
              </a:rPr>
              <a:t>heav’nly</a:t>
            </a: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 Father watches over me.</a:t>
            </a:r>
            <a:endParaRPr lang="en-US" sz="48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76200" y="0"/>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My Father Watches Over Me</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390126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694" y="4390405"/>
            <a:ext cx="11866046" cy="1324302"/>
          </a:xfrm>
        </p:spPr>
        <p:txBody>
          <a:bodyPr>
            <a:noAutofit/>
          </a:bodyPr>
          <a:lstStyle/>
          <a:p>
            <a:pPr>
              <a:lnSpc>
                <a:spcPct val="150000"/>
              </a:lnSpc>
            </a:pP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4.The valley may be dark, the shadows deep,</a:t>
            </a: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But, oh, the Shepherd guards His lonely sheep;</a:t>
            </a: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And through the gloom He’ll lead me home,</a:t>
            </a: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My </a:t>
            </a:r>
            <a:r>
              <a:rPr lang="en-US" sz="4000" b="1" dirty="0" err="1">
                <a:solidFill>
                  <a:schemeClr val="bg1"/>
                </a:solidFill>
                <a:effectLst>
                  <a:outerShdw blurRad="38100" dist="38100" dir="2700000" algn="tl">
                    <a:srgbClr val="000000">
                      <a:alpha val="43137"/>
                    </a:srgbClr>
                  </a:outerShdw>
                </a:effectLst>
                <a:latin typeface="Lucida Sans" panose="020B0602030504020204" pitchFamily="34" charset="77"/>
              </a:rPr>
              <a:t>heav’nly</a:t>
            </a:r>
            <a: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t> Father watches over me.</a:t>
            </a:r>
            <a:endParaRPr lang="en-US" sz="4800" b="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76200" y="0"/>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My Father Watches Over Me</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315412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B1C7-E179-3611-406F-BE4F8233445C}"/>
            </a:ext>
          </a:extLst>
        </p:cNvPr>
        <p:cNvGrpSpPr/>
        <p:nvPr/>
      </p:nvGrpSpPr>
      <p:grpSpPr>
        <a:xfrm>
          <a:off x="0" y="0"/>
          <a:ext cx="0" cy="0"/>
          <a:chOff x="0" y="0"/>
          <a:chExt cx="0" cy="0"/>
        </a:xfrm>
      </p:grpSpPr>
      <p:pic>
        <p:nvPicPr>
          <p:cNvPr id="4" name="Video 3">
            <a:extLst>
              <a:ext uri="{FF2B5EF4-FFF2-40B4-BE49-F238E27FC236}">
                <a16:creationId xmlns:a16="http://schemas.microsoft.com/office/drawing/2014/main" id="{C450681E-5B96-A529-A24A-77B3A6DA1D0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279"/>
          <a:stretch/>
        </p:blipFill>
        <p:spPr>
          <a:xfrm>
            <a:off x="0" y="121308"/>
            <a:ext cx="12191435" cy="6857989"/>
          </a:xfrm>
          <a:prstGeom prst="rect">
            <a:avLst/>
          </a:prstGeom>
        </p:spPr>
      </p:pic>
      <p:sp>
        <p:nvSpPr>
          <p:cNvPr id="6" name="Title 5">
            <a:extLst>
              <a:ext uri="{FF2B5EF4-FFF2-40B4-BE49-F238E27FC236}">
                <a16:creationId xmlns:a16="http://schemas.microsoft.com/office/drawing/2014/main" id="{4B0B9016-9E98-48CB-7688-7C34DF747155}"/>
              </a:ext>
            </a:extLst>
          </p:cNvPr>
          <p:cNvSpPr>
            <a:spLocks noGrp="1"/>
          </p:cNvSpPr>
          <p:nvPr>
            <p:ph type="ctrTitle"/>
          </p:nvPr>
        </p:nvSpPr>
        <p:spPr>
          <a:xfrm>
            <a:off x="162694" y="1473346"/>
            <a:ext cx="11866046" cy="3911307"/>
          </a:xfrm>
        </p:spPr>
        <p:txBody>
          <a:bodyPr>
            <a:noAutofit/>
          </a:bodyPr>
          <a:lstStyle/>
          <a:p>
            <a:pPr>
              <a:lnSpc>
                <a:spcPct val="150000"/>
              </a:lnSpc>
            </a:pP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br>
              <a:rPr lang="en-US" sz="4000" b="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I trust in God, I know He cares for me;</a:t>
            </a:r>
            <a:b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On mountain bleak or on the stormy sea;</a:t>
            </a:r>
            <a:b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Though billows roll, He keeps my soul;</a:t>
            </a:r>
            <a:b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b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My </a:t>
            </a:r>
            <a:r>
              <a:rPr lang="en-US" sz="4000" b="1" i="1" dirty="0" err="1">
                <a:solidFill>
                  <a:schemeClr val="bg1"/>
                </a:solidFill>
                <a:effectLst>
                  <a:outerShdw blurRad="38100" dist="38100" dir="2700000" algn="tl">
                    <a:srgbClr val="000000">
                      <a:alpha val="43137"/>
                    </a:srgbClr>
                  </a:outerShdw>
                </a:effectLst>
                <a:latin typeface="Lucida Sans" panose="020B0602030504020204" pitchFamily="34" charset="77"/>
              </a:rPr>
              <a:t>heav’nly</a:t>
            </a:r>
            <a:r>
              <a:rPr lang="en-US" sz="4000" b="1" i="1" dirty="0">
                <a:solidFill>
                  <a:schemeClr val="bg1"/>
                </a:solidFill>
                <a:effectLst>
                  <a:outerShdw blurRad="38100" dist="38100" dir="2700000" algn="tl">
                    <a:srgbClr val="000000">
                      <a:alpha val="43137"/>
                    </a:srgbClr>
                  </a:outerShdw>
                </a:effectLst>
                <a:latin typeface="Lucida Sans" panose="020B0602030504020204" pitchFamily="34" charset="77"/>
              </a:rPr>
              <a:t> Father watches over me.</a:t>
            </a:r>
            <a:endParaRPr lang="en-US" sz="4800" b="1" i="1" dirty="0">
              <a:solidFill>
                <a:schemeClr val="bg1"/>
              </a:solidFill>
              <a:effectLst>
                <a:outerShdw blurRad="38100" dist="38100" dir="2700000" algn="tl">
                  <a:srgbClr val="000000">
                    <a:alpha val="43137"/>
                  </a:srgbClr>
                </a:outerShdw>
              </a:effectLst>
              <a:latin typeface="Lucida Sans" panose="020B0602030504020204" pitchFamily="34" charset="77"/>
            </a:endParaRPr>
          </a:p>
        </p:txBody>
      </p:sp>
      <p:sp>
        <p:nvSpPr>
          <p:cNvPr id="5" name="Title 1">
            <a:extLst>
              <a:ext uri="{FF2B5EF4-FFF2-40B4-BE49-F238E27FC236}">
                <a16:creationId xmlns:a16="http://schemas.microsoft.com/office/drawing/2014/main" id="{3BB1E15C-3C1F-518B-0667-8AF588ED6C80}"/>
              </a:ext>
            </a:extLst>
          </p:cNvPr>
          <p:cNvSpPr txBox="1">
            <a:spLocks/>
          </p:cNvSpPr>
          <p:nvPr/>
        </p:nvSpPr>
        <p:spPr bwMode="auto">
          <a:xfrm>
            <a:off x="-76200" y="0"/>
            <a:ext cx="12191435" cy="113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rPr>
              <a:t>My Father Watches Over Me</a:t>
            </a:r>
            <a:endParaRPr kumimoji="0" lang="x-none" sz="4800" b="1" i="0" u="sng" strike="noStrike" kern="1200" cap="none" spc="0" normalizeH="0" baseline="0" noProof="0" dirty="0">
              <a:ln>
                <a:noFill/>
              </a:ln>
              <a:solidFill>
                <a:srgbClr val="FFC000"/>
              </a:solidFill>
              <a:effectLst/>
              <a:uLnTx/>
              <a:uFillTx/>
              <a:latin typeface="Lucida Sans" panose="020B0602030504020204" pitchFamily="34" charset="0"/>
              <a:ea typeface="+mj-ea"/>
              <a:cs typeface="+mj-cs"/>
            </a:endParaRPr>
          </a:p>
        </p:txBody>
      </p:sp>
    </p:spTree>
    <p:extLst>
      <p:ext uri="{BB962C8B-B14F-4D97-AF65-F5344CB8AC3E}">
        <p14:creationId xmlns:p14="http://schemas.microsoft.com/office/powerpoint/2010/main" val="349653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Message &amp; PRAYER</a:t>
            </a: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0" name="Title 1">
            <a:extLst>
              <a:ext uri="{FF2B5EF4-FFF2-40B4-BE49-F238E27FC236}">
                <a16:creationId xmlns:a16="http://schemas.microsoft.com/office/drawing/2014/main" id="{6D344A01-CC7D-010B-136A-89B8C2FFF40B}"/>
              </a:ext>
            </a:extLst>
          </p:cNvPr>
          <p:cNvSpPr txBox="1">
            <a:spLocks/>
          </p:cNvSpPr>
          <p:nvPr/>
        </p:nvSpPr>
        <p:spPr>
          <a:xfrm>
            <a:off x="1969833" y="2518294"/>
            <a:ext cx="9144000" cy="2521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Welcome of Newcomers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&amp;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Local Announcement</a:t>
            </a:r>
            <a:endParaRPr kumimoji="0" lang="en-GB" sz="5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2" name="Title 1">
            <a:extLst>
              <a:ext uri="{FF2B5EF4-FFF2-40B4-BE49-F238E27FC236}">
                <a16:creationId xmlns:a16="http://schemas.microsoft.com/office/drawing/2014/main" id="{1EE60A2A-6AD7-D09A-770A-32496DAAD28A}"/>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dirty="0">
                <a:ln>
                  <a:noFill/>
                </a:ln>
                <a:solidFill>
                  <a:srgbClr val="FFFFFF"/>
                </a:solidFill>
                <a:effectLst/>
                <a:uLnTx/>
                <a:uFillTx/>
                <a:latin typeface="Calibri Light" panose="020F0302020204030204"/>
                <a:ea typeface="+mj-ea"/>
                <a:cs typeface="+mj-cs"/>
              </a:rPr>
              <a:t>BREAKOUT INTO REGIONS</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8576659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703527" y="412867"/>
            <a:ext cx="11244055" cy="5845795"/>
            <a:chOff x="703527" y="412867"/>
            <a:chExt cx="11244055" cy="5845795"/>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703527" y="860982"/>
              <a:ext cx="9407055" cy="5397680"/>
              <a:chOff x="703527" y="860982"/>
              <a:chExt cx="9407055" cy="5397680"/>
            </a:xfrm>
          </p:grpSpPr>
          <p:sp>
            <p:nvSpPr>
              <p:cNvPr id="19" name="TextBox 18">
                <a:extLst>
                  <a:ext uri="{FF2B5EF4-FFF2-40B4-BE49-F238E27FC236}">
                    <a16:creationId xmlns:a16="http://schemas.microsoft.com/office/drawing/2014/main" id="{55B1D795-BBDB-8686-BB24-61FDA6EA9F8F}"/>
                  </a:ext>
                </a:extLst>
              </p:cNvPr>
              <p:cNvSpPr txBox="1"/>
              <p:nvPr/>
            </p:nvSpPr>
            <p:spPr>
              <a:xfrm>
                <a:off x="876117" y="860982"/>
                <a:ext cx="4206239" cy="286232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No</a:t>
                </a: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 </a:t>
                </a:r>
                <a:r>
                  <a:rPr kumimoji="0" lang="en-GB" sz="60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BDP</a:t>
                </a: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 this evening</a:t>
                </a:r>
                <a:endParaRPr kumimoji="0" lang="en-GB" sz="60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endParaRPr>
              </a:p>
            </p:txBody>
          </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70374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1005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Praising God for His Faithfulness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Praise ye the Lord, O give thanks unto the Lord; for He is good: for His mercy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endureth</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forever” </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106:1).</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Psalms 100 to 106 </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1636</TotalTime>
  <Words>1562</Words>
  <Application>Microsoft Office PowerPoint</Application>
  <PresentationFormat>Widescreen</PresentationFormat>
  <Paragraphs>217</Paragraphs>
  <Slides>44</Slides>
  <Notes>2</Notes>
  <HiddenSlides>1</HiddenSlides>
  <MMClips>16</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44</vt:i4>
      </vt:variant>
    </vt:vector>
  </HeadingPairs>
  <TitlesOfParts>
    <vt:vector size="64" baseType="lpstr">
      <vt:lpstr>Aharoni</vt:lpstr>
      <vt:lpstr>Aptos</vt:lpstr>
      <vt:lpstr>Aptos Black</vt:lpstr>
      <vt:lpstr>Aptos Display</vt:lpstr>
      <vt:lpstr>Arial</vt:lpstr>
      <vt:lpstr>Bell MT</vt:lpstr>
      <vt:lpstr>Calibri</vt:lpstr>
      <vt:lpstr>Calibri Light</vt:lpstr>
      <vt:lpstr>Cambria</vt:lpstr>
      <vt:lpstr>Candara</vt:lpstr>
      <vt:lpstr>Eras Light ITC</vt:lpstr>
      <vt:lpstr>Lucida Sans</vt:lpstr>
      <vt:lpstr>Times New Roman</vt:lpstr>
      <vt:lpstr>Wingdings</vt:lpstr>
      <vt:lpstr>Office Theme</vt:lpstr>
      <vt:lpstr>1_Office Theme</vt:lpstr>
      <vt:lpstr>3_Office Theme</vt:lpstr>
      <vt:lpstr>1_Template_Netherlands</vt:lpstr>
      <vt:lpstr>Template_Netherlands</vt:lpstr>
      <vt:lpstr>5_Office Theme</vt:lpstr>
      <vt:lpstr>PowerPoint Presentation</vt:lpstr>
      <vt:lpstr>PowerPoint Presentation</vt:lpstr>
      <vt:lpstr>HYMN</vt:lpstr>
      <vt:lpstr>SEND THE FIRE!</vt:lpstr>
      <vt:lpstr>SEND THE FIRE!</vt:lpstr>
      <vt:lpstr>SEND THE FIRE!</vt:lpstr>
      <vt:lpstr>PowerPoint Presentation</vt:lpstr>
      <vt:lpstr>PowerPoint Presentation</vt:lpstr>
      <vt:lpstr>PowerPoint Presentation</vt:lpstr>
      <vt:lpstr>PowerPoint Presentation</vt:lpstr>
      <vt:lpstr>PowerPoint Presentation</vt:lpstr>
      <vt:lpstr>HYMN</vt:lpstr>
      <vt:lpstr> I’M A MILLIONAIRE</vt:lpstr>
      <vt:lpstr>PowerPoint Presentation</vt:lpstr>
      <vt:lpstr> I’M A MILLIONAIRE</vt:lpstr>
      <vt:lpstr>PowerPoint Presentation</vt:lpstr>
      <vt:lpstr> I’M A MILLIONAIRE</vt:lpstr>
      <vt:lpstr>PowerPoint Presentation</vt:lpstr>
      <vt:lpstr> I’M A MILLIONAIRE</vt:lpstr>
      <vt:lpstr>PowerPoint Presentation</vt:lpstr>
      <vt:lpstr>CHOIR</vt:lpstr>
      <vt:lpstr>PowerPoint Presentation</vt:lpstr>
      <vt:lpstr>          Your name, your name, your name Your name is exalted in the heavens Exalted in the earth Hallelujah </vt:lpstr>
      <vt:lpstr>          Oh Lord Your kingdom reigns forever Your kingdom has no end Hallelujah </vt:lpstr>
      <vt:lpstr>          Your name is Alpha and Omega Beginning and the end, halle- Hallelujah </vt:lpstr>
      <vt:lpstr>          Your name, your name, your name Your name is exalted in the heavens Exalted in the earth Hallelujah </vt:lpstr>
      <vt:lpstr>    I sing praises to your name Oh Lord Praises to your name Oh Lord For your name is great and worthy to be praised  </vt:lpstr>
      <vt:lpstr>    Through it all, through it all I’ve learnt to trust in Jesus I’ve learnt to trust in God Through it all, through it all I’ve learnt to depend upon his word  </vt:lpstr>
      <vt:lpstr>So I thank God for the mountains And I thank him for the valleys And I thank him for the storms he brought me through  </vt:lpstr>
      <vt:lpstr>For if I'd never had a problem I'd never know that God could solve them I'd never know what faith in his word could do   </vt:lpstr>
      <vt:lpstr>PowerPoint Presentation</vt:lpstr>
      <vt:lpstr>     1. I trust in God wherever I may be, Upon the land, or on the rolling sea, For come what may, from day to day, My heav’nly Father watches over me.</vt:lpstr>
      <vt:lpstr>    2. He makes the rose an object of His care, He guides the eagle through the pathless air, And surely He remembers me; My heav’nly Father watches over me.</vt:lpstr>
      <vt:lpstr>    I trust in God, I know He cares for me; On mountain bleak or on the stormy sea; Though billows roll, He keeps my soul; My heav’nly Father watches over me.</vt:lpstr>
      <vt:lpstr>    3. I trust in God, for, in the lion’s den, On battlefield, or in the prison pen, Through praise or blame, through flood or flame, My heav’nly Father watches over me.</vt:lpstr>
      <vt:lpstr>    4.The valley may be dark, the shadows deep, But, oh, the Shepherd guards His lonely sheep; And through the gloom He’ll lead me home, My heav’nly Father watches over me.</vt:lpstr>
      <vt:lpstr>    I trust in God, I know He cares for me; On mountain bleak or on the stormy sea; Though billows roll, He keeps my soul; My heav’nly Father watches over me.</vt:lpstr>
      <vt:lpstr>PowerPoint Presentation</vt:lpstr>
      <vt:lpstr>TIME TO PRAY</vt:lpstr>
      <vt:lpstr>PowerPoint Presentation</vt:lpstr>
      <vt:lpstr>PowerPoint Presentation</vt:lpstr>
      <vt:lpstr>PowerPoint Presentation</vt:lpstr>
      <vt:lpstr>PowerPoint Presentation</vt:lpstr>
      <vt:lpstr>  LESSON 1005: Praising God for His Faithfulness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352</cp:revision>
  <dcterms:created xsi:type="dcterms:W3CDTF">2023-01-06T14:44:39Z</dcterms:created>
  <dcterms:modified xsi:type="dcterms:W3CDTF">2025-06-07T06:26:11Z</dcterms:modified>
</cp:coreProperties>
</file>