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3"/>
  </p:notesMasterIdLst>
  <p:sldIdLst>
    <p:sldId id="256" r:id="rId2"/>
    <p:sldId id="258" r:id="rId3"/>
    <p:sldId id="259" r:id="rId4"/>
    <p:sldId id="287" r:id="rId5"/>
    <p:sldId id="283" r:id="rId6"/>
    <p:sldId id="277" r:id="rId7"/>
    <p:sldId id="276" r:id="rId8"/>
    <p:sldId id="292" r:id="rId9"/>
    <p:sldId id="291" r:id="rId10"/>
    <p:sldId id="4056" r:id="rId11"/>
    <p:sldId id="28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8221D6-EFA1-4CA8-9028-3F09EC69CD9B}" v="224" dt="2025-07-10T23:19:01.8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95355" autoAdjust="0"/>
  </p:normalViewPr>
  <p:slideViewPr>
    <p:cSldViewPr snapToGrid="0">
      <p:cViewPr varScale="1">
        <p:scale>
          <a:sx n="64" d="100"/>
          <a:sy n="64" d="100"/>
        </p:scale>
        <p:origin x="804"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S Pastor Imole Kayode" userId="aa8262e9-0653-478f-a909-716b4160a52c" providerId="ADAL" clId="{5D8221D6-EFA1-4CA8-9028-3F09EC69CD9B}"/>
    <pc:docChg chg="undo redo custSel delSld modSld delMainMaster">
      <pc:chgData name="AMS Pastor Imole Kayode" userId="aa8262e9-0653-478f-a909-716b4160a52c" providerId="ADAL" clId="{5D8221D6-EFA1-4CA8-9028-3F09EC69CD9B}" dt="2025-07-10T23:24:07.488" v="1984" actId="1076"/>
      <pc:docMkLst>
        <pc:docMk/>
      </pc:docMkLst>
      <pc:sldChg chg="modSp mod">
        <pc:chgData name="AMS Pastor Imole Kayode" userId="aa8262e9-0653-478f-a909-716b4160a52c" providerId="ADAL" clId="{5D8221D6-EFA1-4CA8-9028-3F09EC69CD9B}" dt="2025-07-10T21:46:44.211" v="35" actId="20577"/>
        <pc:sldMkLst>
          <pc:docMk/>
          <pc:sldMk cId="0" sldId="256"/>
        </pc:sldMkLst>
        <pc:spChg chg="mod">
          <ac:chgData name="AMS Pastor Imole Kayode" userId="aa8262e9-0653-478f-a909-716b4160a52c" providerId="ADAL" clId="{5D8221D6-EFA1-4CA8-9028-3F09EC69CD9B}" dt="2025-07-10T21:46:44.211" v="35" actId="20577"/>
          <ac:spMkLst>
            <pc:docMk/>
            <pc:sldMk cId="0" sldId="256"/>
            <ac:spMk id="3" creationId="{00000000-0000-0000-0000-000000000000}"/>
          </ac:spMkLst>
        </pc:spChg>
      </pc:sldChg>
      <pc:sldChg chg="modSp">
        <pc:chgData name="AMS Pastor Imole Kayode" userId="aa8262e9-0653-478f-a909-716b4160a52c" providerId="ADAL" clId="{5D8221D6-EFA1-4CA8-9028-3F09EC69CD9B}" dt="2025-07-10T21:50:10.079" v="43" actId="114"/>
        <pc:sldMkLst>
          <pc:docMk/>
          <pc:sldMk cId="0" sldId="258"/>
        </pc:sldMkLst>
        <pc:spChg chg="mod">
          <ac:chgData name="AMS Pastor Imole Kayode" userId="aa8262e9-0653-478f-a909-716b4160a52c" providerId="ADAL" clId="{5D8221D6-EFA1-4CA8-9028-3F09EC69CD9B}" dt="2025-07-10T21:50:10.079" v="43" actId="114"/>
          <ac:spMkLst>
            <pc:docMk/>
            <pc:sldMk cId="0" sldId="258"/>
            <ac:spMk id="8" creationId="{00000000-0000-0000-0000-000000000000}"/>
          </ac:spMkLst>
        </pc:spChg>
      </pc:sldChg>
      <pc:sldChg chg="modSp mod">
        <pc:chgData name="AMS Pastor Imole Kayode" userId="aa8262e9-0653-478f-a909-716b4160a52c" providerId="ADAL" clId="{5D8221D6-EFA1-4CA8-9028-3F09EC69CD9B}" dt="2025-07-10T22:01:46.898" v="46" actId="6549"/>
        <pc:sldMkLst>
          <pc:docMk/>
          <pc:sldMk cId="0" sldId="259"/>
        </pc:sldMkLst>
        <pc:spChg chg="mod">
          <ac:chgData name="AMS Pastor Imole Kayode" userId="aa8262e9-0653-478f-a909-716b4160a52c" providerId="ADAL" clId="{5D8221D6-EFA1-4CA8-9028-3F09EC69CD9B}" dt="2025-07-10T22:01:46.898" v="46" actId="6549"/>
          <ac:spMkLst>
            <pc:docMk/>
            <pc:sldMk cId="0" sldId="259"/>
            <ac:spMk id="3" creationId="{00000000-0000-0000-0000-000000000000}"/>
          </ac:spMkLst>
        </pc:spChg>
      </pc:sldChg>
      <pc:sldChg chg="del">
        <pc:chgData name="AMS Pastor Imole Kayode" userId="aa8262e9-0653-478f-a909-716b4160a52c" providerId="ADAL" clId="{5D8221D6-EFA1-4CA8-9028-3F09EC69CD9B}" dt="2025-07-10T21:40:52.075" v="26" actId="47"/>
        <pc:sldMkLst>
          <pc:docMk/>
          <pc:sldMk cId="2428505467" sldId="269"/>
        </pc:sldMkLst>
      </pc:sldChg>
      <pc:sldChg chg="del">
        <pc:chgData name="AMS Pastor Imole Kayode" userId="aa8262e9-0653-478f-a909-716b4160a52c" providerId="ADAL" clId="{5D8221D6-EFA1-4CA8-9028-3F09EC69CD9B}" dt="2025-07-10T21:40:51.499" v="25" actId="47"/>
        <pc:sldMkLst>
          <pc:docMk/>
          <pc:sldMk cId="620958592" sldId="270"/>
        </pc:sldMkLst>
      </pc:sldChg>
      <pc:sldChg chg="del">
        <pc:chgData name="AMS Pastor Imole Kayode" userId="aa8262e9-0653-478f-a909-716b4160a52c" providerId="ADAL" clId="{5D8221D6-EFA1-4CA8-9028-3F09EC69CD9B}" dt="2025-07-10T21:40:09.554" v="3" actId="47"/>
        <pc:sldMkLst>
          <pc:docMk/>
          <pc:sldMk cId="3597915017" sldId="274"/>
        </pc:sldMkLst>
      </pc:sldChg>
      <pc:sldChg chg="modSp">
        <pc:chgData name="AMS Pastor Imole Kayode" userId="aa8262e9-0653-478f-a909-716b4160a52c" providerId="ADAL" clId="{5D8221D6-EFA1-4CA8-9028-3F09EC69CD9B}" dt="2025-07-10T22:46:58.231" v="972" actId="20577"/>
        <pc:sldMkLst>
          <pc:docMk/>
          <pc:sldMk cId="0" sldId="276"/>
        </pc:sldMkLst>
        <pc:graphicFrameChg chg="mod">
          <ac:chgData name="AMS Pastor Imole Kayode" userId="aa8262e9-0653-478f-a909-716b4160a52c" providerId="ADAL" clId="{5D8221D6-EFA1-4CA8-9028-3F09EC69CD9B}" dt="2025-07-10T22:46:58.231" v="972" actId="20577"/>
          <ac:graphicFrameMkLst>
            <pc:docMk/>
            <pc:sldMk cId="0" sldId="276"/>
            <ac:graphicFrameMk id="6" creationId="{00000000-0000-0000-0000-000000000000}"/>
          </ac:graphicFrameMkLst>
        </pc:graphicFrameChg>
      </pc:sldChg>
      <pc:sldChg chg="modSp">
        <pc:chgData name="AMS Pastor Imole Kayode" userId="aa8262e9-0653-478f-a909-716b4160a52c" providerId="ADAL" clId="{5D8221D6-EFA1-4CA8-9028-3F09EC69CD9B}" dt="2025-07-10T22:46:52.233" v="970" actId="113"/>
        <pc:sldMkLst>
          <pc:docMk/>
          <pc:sldMk cId="983311752" sldId="277"/>
        </pc:sldMkLst>
        <pc:graphicFrameChg chg="mod">
          <ac:chgData name="AMS Pastor Imole Kayode" userId="aa8262e9-0653-478f-a909-716b4160a52c" providerId="ADAL" clId="{5D8221D6-EFA1-4CA8-9028-3F09EC69CD9B}" dt="2025-07-10T22:46:52.233" v="970" actId="113"/>
          <ac:graphicFrameMkLst>
            <pc:docMk/>
            <pc:sldMk cId="983311752" sldId="277"/>
            <ac:graphicFrameMk id="6" creationId="{00000000-0000-0000-0000-000000000000}"/>
          </ac:graphicFrameMkLst>
        </pc:graphicFrameChg>
      </pc:sldChg>
      <pc:sldChg chg="modSp">
        <pc:chgData name="AMS Pastor Imole Kayode" userId="aa8262e9-0653-478f-a909-716b4160a52c" providerId="ADAL" clId="{5D8221D6-EFA1-4CA8-9028-3F09EC69CD9B}" dt="2025-07-10T22:47:12.280" v="974" actId="113"/>
        <pc:sldMkLst>
          <pc:docMk/>
          <pc:sldMk cId="1647645489" sldId="283"/>
        </pc:sldMkLst>
        <pc:graphicFrameChg chg="mod">
          <ac:chgData name="AMS Pastor Imole Kayode" userId="aa8262e9-0653-478f-a909-716b4160a52c" providerId="ADAL" clId="{5D8221D6-EFA1-4CA8-9028-3F09EC69CD9B}" dt="2025-07-10T22:47:12.280" v="974" actId="113"/>
          <ac:graphicFrameMkLst>
            <pc:docMk/>
            <pc:sldMk cId="1647645489" sldId="283"/>
            <ac:graphicFrameMk id="6" creationId="{7BB2D1BC-904E-1511-0666-6FD5BE67205B}"/>
          </ac:graphicFrameMkLst>
        </pc:graphicFrameChg>
      </pc:sldChg>
      <pc:sldChg chg="modSp mod">
        <pc:chgData name="AMS Pastor Imole Kayode" userId="aa8262e9-0653-478f-a909-716b4160a52c" providerId="ADAL" clId="{5D8221D6-EFA1-4CA8-9028-3F09EC69CD9B}" dt="2025-07-10T22:25:36.461" v="760" actId="20577"/>
        <pc:sldMkLst>
          <pc:docMk/>
          <pc:sldMk cId="0" sldId="287"/>
        </pc:sldMkLst>
        <pc:spChg chg="mod">
          <ac:chgData name="AMS Pastor Imole Kayode" userId="aa8262e9-0653-478f-a909-716b4160a52c" providerId="ADAL" clId="{5D8221D6-EFA1-4CA8-9028-3F09EC69CD9B}" dt="2025-07-10T22:25:36.461" v="760" actId="20577"/>
          <ac:spMkLst>
            <pc:docMk/>
            <pc:sldMk cId="0" sldId="287"/>
            <ac:spMk id="3" creationId="{00000000-0000-0000-0000-000000000000}"/>
          </ac:spMkLst>
        </pc:spChg>
      </pc:sldChg>
      <pc:sldChg chg="modSp mod">
        <pc:chgData name="AMS Pastor Imole Kayode" userId="aa8262e9-0653-478f-a909-716b4160a52c" providerId="ADAL" clId="{5D8221D6-EFA1-4CA8-9028-3F09EC69CD9B}" dt="2025-07-10T23:24:07.488" v="1984" actId="1076"/>
        <pc:sldMkLst>
          <pc:docMk/>
          <pc:sldMk cId="3147146620" sldId="288"/>
        </pc:sldMkLst>
        <pc:spChg chg="mod">
          <ac:chgData name="AMS Pastor Imole Kayode" userId="aa8262e9-0653-478f-a909-716b4160a52c" providerId="ADAL" clId="{5D8221D6-EFA1-4CA8-9028-3F09EC69CD9B}" dt="2025-07-10T23:24:07.488" v="1984" actId="1076"/>
          <ac:spMkLst>
            <pc:docMk/>
            <pc:sldMk cId="3147146620" sldId="288"/>
            <ac:spMk id="3" creationId="{5726220F-64AF-5D4E-529F-4F53CD27DA00}"/>
          </ac:spMkLst>
        </pc:spChg>
      </pc:sldChg>
      <pc:sldChg chg="modSp">
        <pc:chgData name="AMS Pastor Imole Kayode" userId="aa8262e9-0653-478f-a909-716b4160a52c" providerId="ADAL" clId="{5D8221D6-EFA1-4CA8-9028-3F09EC69CD9B}" dt="2025-07-10T22:46:03.027" v="961" actId="113"/>
        <pc:sldMkLst>
          <pc:docMk/>
          <pc:sldMk cId="2939722337" sldId="291"/>
        </pc:sldMkLst>
        <pc:graphicFrameChg chg="mod">
          <ac:chgData name="AMS Pastor Imole Kayode" userId="aa8262e9-0653-478f-a909-716b4160a52c" providerId="ADAL" clId="{5D8221D6-EFA1-4CA8-9028-3F09EC69CD9B}" dt="2025-07-10T22:46:03.027" v="961" actId="113"/>
          <ac:graphicFrameMkLst>
            <pc:docMk/>
            <pc:sldMk cId="2939722337" sldId="291"/>
            <ac:graphicFrameMk id="6" creationId="{135265BC-D67D-409A-9F3E-D1ABD23F05A7}"/>
          </ac:graphicFrameMkLst>
        </pc:graphicFrameChg>
      </pc:sldChg>
      <pc:sldChg chg="modSp">
        <pc:chgData name="AMS Pastor Imole Kayode" userId="aa8262e9-0653-478f-a909-716b4160a52c" providerId="ADAL" clId="{5D8221D6-EFA1-4CA8-9028-3F09EC69CD9B}" dt="2025-07-10T22:46:28.686" v="967" actId="20577"/>
        <pc:sldMkLst>
          <pc:docMk/>
          <pc:sldMk cId="1496636655" sldId="292"/>
        </pc:sldMkLst>
        <pc:graphicFrameChg chg="mod">
          <ac:chgData name="AMS Pastor Imole Kayode" userId="aa8262e9-0653-478f-a909-716b4160a52c" providerId="ADAL" clId="{5D8221D6-EFA1-4CA8-9028-3F09EC69CD9B}" dt="2025-07-10T22:46:28.686" v="967" actId="20577"/>
          <ac:graphicFrameMkLst>
            <pc:docMk/>
            <pc:sldMk cId="1496636655" sldId="292"/>
            <ac:graphicFrameMk id="6" creationId="{126B2D8D-FB54-7DB7-7D99-F1CEBB1A4561}"/>
          </ac:graphicFrameMkLst>
        </pc:graphicFrameChg>
      </pc:sldChg>
      <pc:sldChg chg="del">
        <pc:chgData name="AMS Pastor Imole Kayode" userId="aa8262e9-0653-478f-a909-716b4160a52c" providerId="ADAL" clId="{5D8221D6-EFA1-4CA8-9028-3F09EC69CD9B}" dt="2025-07-10T21:40:47.373" v="18" actId="47"/>
        <pc:sldMkLst>
          <pc:docMk/>
          <pc:sldMk cId="3860441687" sldId="298"/>
        </pc:sldMkLst>
      </pc:sldChg>
      <pc:sldChg chg="del">
        <pc:chgData name="AMS Pastor Imole Kayode" userId="aa8262e9-0653-478f-a909-716b4160a52c" providerId="ADAL" clId="{5D8221D6-EFA1-4CA8-9028-3F09EC69CD9B}" dt="2025-07-10T21:40:49.275" v="23" actId="47"/>
        <pc:sldMkLst>
          <pc:docMk/>
          <pc:sldMk cId="602919258" sldId="299"/>
        </pc:sldMkLst>
      </pc:sldChg>
      <pc:sldChg chg="del">
        <pc:chgData name="AMS Pastor Imole Kayode" userId="aa8262e9-0653-478f-a909-716b4160a52c" providerId="ADAL" clId="{5D8221D6-EFA1-4CA8-9028-3F09EC69CD9B}" dt="2025-07-10T21:40:48.922" v="22" actId="47"/>
        <pc:sldMkLst>
          <pc:docMk/>
          <pc:sldMk cId="1423310475" sldId="300"/>
        </pc:sldMkLst>
      </pc:sldChg>
      <pc:sldChg chg="del">
        <pc:chgData name="AMS Pastor Imole Kayode" userId="aa8262e9-0653-478f-a909-716b4160a52c" providerId="ADAL" clId="{5D8221D6-EFA1-4CA8-9028-3F09EC69CD9B}" dt="2025-07-10T21:40:48.604" v="21" actId="47"/>
        <pc:sldMkLst>
          <pc:docMk/>
          <pc:sldMk cId="2130903897" sldId="301"/>
        </pc:sldMkLst>
      </pc:sldChg>
      <pc:sldChg chg="del">
        <pc:chgData name="AMS Pastor Imole Kayode" userId="aa8262e9-0653-478f-a909-716b4160a52c" providerId="ADAL" clId="{5D8221D6-EFA1-4CA8-9028-3F09EC69CD9B}" dt="2025-07-10T21:40:48.112" v="20" actId="47"/>
        <pc:sldMkLst>
          <pc:docMk/>
          <pc:sldMk cId="2250067405" sldId="302"/>
        </pc:sldMkLst>
      </pc:sldChg>
      <pc:sldChg chg="del">
        <pc:chgData name="AMS Pastor Imole Kayode" userId="aa8262e9-0653-478f-a909-716b4160a52c" providerId="ADAL" clId="{5D8221D6-EFA1-4CA8-9028-3F09EC69CD9B}" dt="2025-07-10T21:40:47.760" v="19" actId="47"/>
        <pc:sldMkLst>
          <pc:docMk/>
          <pc:sldMk cId="3299964905" sldId="303"/>
        </pc:sldMkLst>
      </pc:sldChg>
      <pc:sldChg chg="del">
        <pc:chgData name="AMS Pastor Imole Kayode" userId="aa8262e9-0653-478f-a909-716b4160a52c" providerId="ADAL" clId="{5D8221D6-EFA1-4CA8-9028-3F09EC69CD9B}" dt="2025-07-10T21:40:44.543" v="14" actId="47"/>
        <pc:sldMkLst>
          <pc:docMk/>
          <pc:sldMk cId="399818238" sldId="2089"/>
        </pc:sldMkLst>
      </pc:sldChg>
      <pc:sldChg chg="del">
        <pc:chgData name="AMS Pastor Imole Kayode" userId="aa8262e9-0653-478f-a909-716b4160a52c" providerId="ADAL" clId="{5D8221D6-EFA1-4CA8-9028-3F09EC69CD9B}" dt="2025-07-10T21:40:39.409" v="13" actId="47"/>
        <pc:sldMkLst>
          <pc:docMk/>
          <pc:sldMk cId="2149191462" sldId="3162"/>
        </pc:sldMkLst>
      </pc:sldChg>
      <pc:sldChg chg="del">
        <pc:chgData name="AMS Pastor Imole Kayode" userId="aa8262e9-0653-478f-a909-716b4160a52c" providerId="ADAL" clId="{5D8221D6-EFA1-4CA8-9028-3F09EC69CD9B}" dt="2025-07-10T21:41:15.045" v="31" actId="47"/>
        <pc:sldMkLst>
          <pc:docMk/>
          <pc:sldMk cId="2993336824" sldId="3163"/>
        </pc:sldMkLst>
      </pc:sldChg>
      <pc:sldChg chg="del">
        <pc:chgData name="AMS Pastor Imole Kayode" userId="aa8262e9-0653-478f-a909-716b4160a52c" providerId="ADAL" clId="{5D8221D6-EFA1-4CA8-9028-3F09EC69CD9B}" dt="2025-07-10T21:40:31.668" v="11" actId="47"/>
        <pc:sldMkLst>
          <pc:docMk/>
          <pc:sldMk cId="1938961214" sldId="3200"/>
        </pc:sldMkLst>
      </pc:sldChg>
      <pc:sldChg chg="del">
        <pc:chgData name="AMS Pastor Imole Kayode" userId="aa8262e9-0653-478f-a909-716b4160a52c" providerId="ADAL" clId="{5D8221D6-EFA1-4CA8-9028-3F09EC69CD9B}" dt="2025-07-10T21:40:35.613" v="12" actId="47"/>
        <pc:sldMkLst>
          <pc:docMk/>
          <pc:sldMk cId="2397753281" sldId="3201"/>
        </pc:sldMkLst>
      </pc:sldChg>
      <pc:sldChg chg="del">
        <pc:chgData name="AMS Pastor Imole Kayode" userId="aa8262e9-0653-478f-a909-716b4160a52c" providerId="ADAL" clId="{5D8221D6-EFA1-4CA8-9028-3F09EC69CD9B}" dt="2025-07-10T21:40:44.983" v="15" actId="47"/>
        <pc:sldMkLst>
          <pc:docMk/>
          <pc:sldMk cId="694999703" sldId="3204"/>
        </pc:sldMkLst>
      </pc:sldChg>
      <pc:sldChg chg="del">
        <pc:chgData name="AMS Pastor Imole Kayode" userId="aa8262e9-0653-478f-a909-716b4160a52c" providerId="ADAL" clId="{5D8221D6-EFA1-4CA8-9028-3F09EC69CD9B}" dt="2025-07-10T21:40:31.074" v="10" actId="47"/>
        <pc:sldMkLst>
          <pc:docMk/>
          <pc:sldMk cId="1625709687" sldId="3211"/>
        </pc:sldMkLst>
      </pc:sldChg>
      <pc:sldChg chg="del">
        <pc:chgData name="AMS Pastor Imole Kayode" userId="aa8262e9-0653-478f-a909-716b4160a52c" providerId="ADAL" clId="{5D8221D6-EFA1-4CA8-9028-3F09EC69CD9B}" dt="2025-07-10T21:40:46.968" v="17" actId="47"/>
        <pc:sldMkLst>
          <pc:docMk/>
          <pc:sldMk cId="3590145948" sldId="3627"/>
        </pc:sldMkLst>
      </pc:sldChg>
      <pc:sldChg chg="del">
        <pc:chgData name="AMS Pastor Imole Kayode" userId="aa8262e9-0653-478f-a909-716b4160a52c" providerId="ADAL" clId="{5D8221D6-EFA1-4CA8-9028-3F09EC69CD9B}" dt="2025-07-10T21:40:59.132" v="27" actId="47"/>
        <pc:sldMkLst>
          <pc:docMk/>
          <pc:sldMk cId="1266092557" sldId="3628"/>
        </pc:sldMkLst>
      </pc:sldChg>
      <pc:sldChg chg="del">
        <pc:chgData name="AMS Pastor Imole Kayode" userId="aa8262e9-0653-478f-a909-716b4160a52c" providerId="ADAL" clId="{5D8221D6-EFA1-4CA8-9028-3F09EC69CD9B}" dt="2025-07-10T21:40:08.825" v="0" actId="47"/>
        <pc:sldMkLst>
          <pc:docMk/>
          <pc:sldMk cId="2170320855" sldId="3914"/>
        </pc:sldMkLst>
      </pc:sldChg>
      <pc:sldChg chg="del">
        <pc:chgData name="AMS Pastor Imole Kayode" userId="aa8262e9-0653-478f-a909-716b4160a52c" providerId="ADAL" clId="{5D8221D6-EFA1-4CA8-9028-3F09EC69CD9B}" dt="2025-07-10T21:41:10.865" v="28" actId="47"/>
        <pc:sldMkLst>
          <pc:docMk/>
          <pc:sldMk cId="3253103693" sldId="3986"/>
        </pc:sldMkLst>
      </pc:sldChg>
      <pc:sldChg chg="del">
        <pc:chgData name="AMS Pastor Imole Kayode" userId="aa8262e9-0653-478f-a909-716b4160a52c" providerId="ADAL" clId="{5D8221D6-EFA1-4CA8-9028-3F09EC69CD9B}" dt="2025-07-10T21:41:12.880" v="30" actId="47"/>
        <pc:sldMkLst>
          <pc:docMk/>
          <pc:sldMk cId="1478177985" sldId="4005"/>
        </pc:sldMkLst>
      </pc:sldChg>
      <pc:sldChg chg="del">
        <pc:chgData name="AMS Pastor Imole Kayode" userId="aa8262e9-0653-478f-a909-716b4160a52c" providerId="ADAL" clId="{5D8221D6-EFA1-4CA8-9028-3F09EC69CD9B}" dt="2025-07-10T21:41:12.342" v="29" actId="47"/>
        <pc:sldMkLst>
          <pc:docMk/>
          <pc:sldMk cId="2148274999" sldId="4031"/>
        </pc:sldMkLst>
      </pc:sldChg>
      <pc:sldChg chg="del">
        <pc:chgData name="AMS Pastor Imole Kayode" userId="aa8262e9-0653-478f-a909-716b4160a52c" providerId="ADAL" clId="{5D8221D6-EFA1-4CA8-9028-3F09EC69CD9B}" dt="2025-07-10T21:40:46.628" v="16" actId="47"/>
        <pc:sldMkLst>
          <pc:docMk/>
          <pc:sldMk cId="2913277779" sldId="4054"/>
        </pc:sldMkLst>
      </pc:sldChg>
      <pc:sldChg chg="modSp mod">
        <pc:chgData name="AMS Pastor Imole Kayode" userId="aa8262e9-0653-478f-a909-716b4160a52c" providerId="ADAL" clId="{5D8221D6-EFA1-4CA8-9028-3F09EC69CD9B}" dt="2025-07-10T22:52:24.172" v="992" actId="113"/>
        <pc:sldMkLst>
          <pc:docMk/>
          <pc:sldMk cId="0" sldId="4056"/>
        </pc:sldMkLst>
        <pc:spChg chg="mod">
          <ac:chgData name="AMS Pastor Imole Kayode" userId="aa8262e9-0653-478f-a909-716b4160a52c" providerId="ADAL" clId="{5D8221D6-EFA1-4CA8-9028-3F09EC69CD9B}" dt="2025-07-10T22:52:24.172" v="992" actId="113"/>
          <ac:spMkLst>
            <pc:docMk/>
            <pc:sldMk cId="0" sldId="4056"/>
            <ac:spMk id="3" creationId="{00000000-0000-0000-0000-000000000000}"/>
          </ac:spMkLst>
        </pc:spChg>
      </pc:sldChg>
      <pc:sldChg chg="del">
        <pc:chgData name="AMS Pastor Imole Kayode" userId="aa8262e9-0653-478f-a909-716b4160a52c" providerId="ADAL" clId="{5D8221D6-EFA1-4CA8-9028-3F09EC69CD9B}" dt="2025-07-10T21:40:49.640" v="24" actId="47"/>
        <pc:sldMkLst>
          <pc:docMk/>
          <pc:sldMk cId="773393845" sldId="4057"/>
        </pc:sldMkLst>
      </pc:sldChg>
      <pc:sldChg chg="del">
        <pc:chgData name="AMS Pastor Imole Kayode" userId="aa8262e9-0653-478f-a909-716b4160a52c" providerId="ADAL" clId="{5D8221D6-EFA1-4CA8-9028-3F09EC69CD9B}" dt="2025-07-10T21:40:09.093" v="1" actId="47"/>
        <pc:sldMkLst>
          <pc:docMk/>
          <pc:sldMk cId="3847128788" sldId="4058"/>
        </pc:sldMkLst>
      </pc:sldChg>
      <pc:sldChg chg="del">
        <pc:chgData name="AMS Pastor Imole Kayode" userId="aa8262e9-0653-478f-a909-716b4160a52c" providerId="ADAL" clId="{5D8221D6-EFA1-4CA8-9028-3F09EC69CD9B}" dt="2025-07-10T21:40:09.369" v="2" actId="47"/>
        <pc:sldMkLst>
          <pc:docMk/>
          <pc:sldMk cId="615459557" sldId="4059"/>
        </pc:sldMkLst>
      </pc:sldChg>
      <pc:sldChg chg="del">
        <pc:chgData name="AMS Pastor Imole Kayode" userId="aa8262e9-0653-478f-a909-716b4160a52c" providerId="ADAL" clId="{5D8221D6-EFA1-4CA8-9028-3F09EC69CD9B}" dt="2025-07-10T21:40:09.782" v="4" actId="47"/>
        <pc:sldMkLst>
          <pc:docMk/>
          <pc:sldMk cId="3160459089" sldId="4060"/>
        </pc:sldMkLst>
      </pc:sldChg>
      <pc:sldChg chg="del">
        <pc:chgData name="AMS Pastor Imole Kayode" userId="aa8262e9-0653-478f-a909-716b4160a52c" providerId="ADAL" clId="{5D8221D6-EFA1-4CA8-9028-3F09EC69CD9B}" dt="2025-07-10T21:40:09.989" v="5" actId="47"/>
        <pc:sldMkLst>
          <pc:docMk/>
          <pc:sldMk cId="3911913572" sldId="4061"/>
        </pc:sldMkLst>
      </pc:sldChg>
      <pc:sldChg chg="del">
        <pc:chgData name="AMS Pastor Imole Kayode" userId="aa8262e9-0653-478f-a909-716b4160a52c" providerId="ADAL" clId="{5D8221D6-EFA1-4CA8-9028-3F09EC69CD9B}" dt="2025-07-10T21:40:10.260" v="6" actId="47"/>
        <pc:sldMkLst>
          <pc:docMk/>
          <pc:sldMk cId="3089114671" sldId="4062"/>
        </pc:sldMkLst>
      </pc:sldChg>
      <pc:sldChg chg="del">
        <pc:chgData name="AMS Pastor Imole Kayode" userId="aa8262e9-0653-478f-a909-716b4160a52c" providerId="ADAL" clId="{5D8221D6-EFA1-4CA8-9028-3F09EC69CD9B}" dt="2025-07-10T21:40:11.769" v="7" actId="47"/>
        <pc:sldMkLst>
          <pc:docMk/>
          <pc:sldMk cId="1207182296" sldId="4063"/>
        </pc:sldMkLst>
      </pc:sldChg>
      <pc:sldChg chg="del">
        <pc:chgData name="AMS Pastor Imole Kayode" userId="aa8262e9-0653-478f-a909-716b4160a52c" providerId="ADAL" clId="{5D8221D6-EFA1-4CA8-9028-3F09EC69CD9B}" dt="2025-07-10T21:40:13.171" v="8" actId="47"/>
        <pc:sldMkLst>
          <pc:docMk/>
          <pc:sldMk cId="323106313" sldId="4064"/>
        </pc:sldMkLst>
      </pc:sldChg>
      <pc:sldChg chg="del">
        <pc:chgData name="AMS Pastor Imole Kayode" userId="aa8262e9-0653-478f-a909-716b4160a52c" providerId="ADAL" clId="{5D8221D6-EFA1-4CA8-9028-3F09EC69CD9B}" dt="2025-07-10T21:40:13.964" v="9" actId="47"/>
        <pc:sldMkLst>
          <pc:docMk/>
          <pc:sldMk cId="1592909141" sldId="4065"/>
        </pc:sldMkLst>
      </pc:sldChg>
      <pc:sldMasterChg chg="del delSldLayout">
        <pc:chgData name="AMS Pastor Imole Kayode" userId="aa8262e9-0653-478f-a909-716b4160a52c" providerId="ADAL" clId="{5D8221D6-EFA1-4CA8-9028-3F09EC69CD9B}" dt="2025-07-10T21:41:10.865" v="28" actId="47"/>
        <pc:sldMasterMkLst>
          <pc:docMk/>
          <pc:sldMasterMk cId="1526477820" sldId="2147483648"/>
        </pc:sldMasterMkLst>
        <pc:sldLayoutChg chg="del">
          <pc:chgData name="AMS Pastor Imole Kayode" userId="aa8262e9-0653-478f-a909-716b4160a52c" providerId="ADAL" clId="{5D8221D6-EFA1-4CA8-9028-3F09EC69CD9B}" dt="2025-07-10T21:41:10.865" v="28" actId="47"/>
          <pc:sldLayoutMkLst>
            <pc:docMk/>
            <pc:sldMasterMk cId="1526477820" sldId="2147483648"/>
            <pc:sldLayoutMk cId="3163392515" sldId="2147483649"/>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1355368823" sldId="2147483650"/>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2886759581" sldId="2147483651"/>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1864801631" sldId="2147483652"/>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2301467867" sldId="2147483653"/>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4011198447" sldId="2147483654"/>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715547987" sldId="2147483655"/>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1876733034" sldId="2147483656"/>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3993637590" sldId="2147483657"/>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642508149" sldId="2147483658"/>
          </pc:sldLayoutMkLst>
        </pc:sldLayoutChg>
        <pc:sldLayoutChg chg="del">
          <pc:chgData name="AMS Pastor Imole Kayode" userId="aa8262e9-0653-478f-a909-716b4160a52c" providerId="ADAL" clId="{5D8221D6-EFA1-4CA8-9028-3F09EC69CD9B}" dt="2025-07-10T21:41:10.865" v="28" actId="47"/>
          <pc:sldLayoutMkLst>
            <pc:docMk/>
            <pc:sldMasterMk cId="1526477820" sldId="2147483648"/>
            <pc:sldLayoutMk cId="2500524393" sldId="2147483659"/>
          </pc:sldLayoutMkLst>
        </pc:sldLayoutChg>
      </pc:sldMasterChg>
      <pc:sldMasterChg chg="del delSldLayout">
        <pc:chgData name="AMS Pastor Imole Kayode" userId="aa8262e9-0653-478f-a909-716b4160a52c" providerId="ADAL" clId="{5D8221D6-EFA1-4CA8-9028-3F09EC69CD9B}" dt="2025-07-10T21:40:52.075" v="26" actId="47"/>
        <pc:sldMasterMkLst>
          <pc:docMk/>
          <pc:sldMasterMk cId="1276367537" sldId="2147483660"/>
        </pc:sldMasterMkLst>
        <pc:sldLayoutChg chg="del">
          <pc:chgData name="AMS Pastor Imole Kayode" userId="aa8262e9-0653-478f-a909-716b4160a52c" providerId="ADAL" clId="{5D8221D6-EFA1-4CA8-9028-3F09EC69CD9B}" dt="2025-07-10T21:40:52.075" v="26" actId="47"/>
          <pc:sldLayoutMkLst>
            <pc:docMk/>
            <pc:sldMasterMk cId="1276367537" sldId="2147483660"/>
            <pc:sldLayoutMk cId="2338602253" sldId="2147483661"/>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2215585084" sldId="2147483662"/>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1214729263" sldId="2147483663"/>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1218900056" sldId="2147483664"/>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2623785340" sldId="2147483665"/>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2674523514" sldId="2147483666"/>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368923825" sldId="2147483667"/>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3884702204" sldId="2147483668"/>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476449680" sldId="2147483669"/>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792492408" sldId="2147483670"/>
          </pc:sldLayoutMkLst>
        </pc:sldLayoutChg>
        <pc:sldLayoutChg chg="del">
          <pc:chgData name="AMS Pastor Imole Kayode" userId="aa8262e9-0653-478f-a909-716b4160a52c" providerId="ADAL" clId="{5D8221D6-EFA1-4CA8-9028-3F09EC69CD9B}" dt="2025-07-10T21:40:52.075" v="26" actId="47"/>
          <pc:sldLayoutMkLst>
            <pc:docMk/>
            <pc:sldMasterMk cId="1276367537" sldId="2147483660"/>
            <pc:sldLayoutMk cId="2268088782" sldId="2147483671"/>
          </pc:sldLayoutMkLst>
        </pc:sldLayoutChg>
      </pc:sldMasterChg>
      <pc:sldMasterChg chg="del delSldLayout">
        <pc:chgData name="AMS Pastor Imole Kayode" userId="aa8262e9-0653-478f-a909-716b4160a52c" providerId="ADAL" clId="{5D8221D6-EFA1-4CA8-9028-3F09EC69CD9B}" dt="2025-07-10T21:40:31.668" v="11" actId="47"/>
        <pc:sldMasterMkLst>
          <pc:docMk/>
          <pc:sldMasterMk cId="3622910440" sldId="2147483672"/>
        </pc:sldMasterMkLst>
        <pc:sldLayoutChg chg="del">
          <pc:chgData name="AMS Pastor Imole Kayode" userId="aa8262e9-0653-478f-a909-716b4160a52c" providerId="ADAL" clId="{5D8221D6-EFA1-4CA8-9028-3F09EC69CD9B}" dt="2025-07-10T21:40:31.668" v="11" actId="47"/>
          <pc:sldLayoutMkLst>
            <pc:docMk/>
            <pc:sldMasterMk cId="3622910440" sldId="2147483672"/>
            <pc:sldLayoutMk cId="4001410600" sldId="2147483673"/>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3635833663" sldId="2147483674"/>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2676764134" sldId="2147483675"/>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4051384237" sldId="2147483676"/>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654054483" sldId="2147483677"/>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3401962917" sldId="2147483678"/>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2585599875" sldId="2147483679"/>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4139584178" sldId="2147483680"/>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528443883" sldId="2147483681"/>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2107334507" sldId="2147483682"/>
          </pc:sldLayoutMkLst>
        </pc:sldLayoutChg>
        <pc:sldLayoutChg chg="del">
          <pc:chgData name="AMS Pastor Imole Kayode" userId="aa8262e9-0653-478f-a909-716b4160a52c" providerId="ADAL" clId="{5D8221D6-EFA1-4CA8-9028-3F09EC69CD9B}" dt="2025-07-10T21:40:31.668" v="11" actId="47"/>
          <pc:sldLayoutMkLst>
            <pc:docMk/>
            <pc:sldMasterMk cId="3622910440" sldId="2147483672"/>
            <pc:sldLayoutMk cId="1288157210" sldId="2147483683"/>
          </pc:sldLayoutMkLst>
        </pc:sldLayoutChg>
      </pc:sldMasterChg>
      <pc:sldMasterChg chg="del delSldLayout">
        <pc:chgData name="AMS Pastor Imole Kayode" userId="aa8262e9-0653-478f-a909-716b4160a52c" providerId="ADAL" clId="{5D8221D6-EFA1-4CA8-9028-3F09EC69CD9B}" dt="2025-07-10T21:40:39.409" v="13" actId="47"/>
        <pc:sldMasterMkLst>
          <pc:docMk/>
          <pc:sldMasterMk cId="1098921688" sldId="2147483684"/>
        </pc:sldMasterMkLst>
        <pc:sldLayoutChg chg="del">
          <pc:chgData name="AMS Pastor Imole Kayode" userId="aa8262e9-0653-478f-a909-716b4160a52c" providerId="ADAL" clId="{5D8221D6-EFA1-4CA8-9028-3F09EC69CD9B}" dt="2025-07-10T21:40:39.409" v="13" actId="47"/>
          <pc:sldLayoutMkLst>
            <pc:docMk/>
            <pc:sldMasterMk cId="1098921688" sldId="2147483684"/>
            <pc:sldLayoutMk cId="4014857956" sldId="2147483685"/>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2409191283" sldId="2147483686"/>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1703438603" sldId="2147483687"/>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4184960895" sldId="2147483688"/>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88113868" sldId="2147483689"/>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986678882" sldId="2147483690"/>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4105894649" sldId="2147483691"/>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725978613" sldId="2147483692"/>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4037192101" sldId="2147483693"/>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2314874215" sldId="2147483694"/>
          </pc:sldLayoutMkLst>
        </pc:sldLayoutChg>
        <pc:sldLayoutChg chg="del">
          <pc:chgData name="AMS Pastor Imole Kayode" userId="aa8262e9-0653-478f-a909-716b4160a52c" providerId="ADAL" clId="{5D8221D6-EFA1-4CA8-9028-3F09EC69CD9B}" dt="2025-07-10T21:40:39.409" v="13" actId="47"/>
          <pc:sldLayoutMkLst>
            <pc:docMk/>
            <pc:sldMasterMk cId="1098921688" sldId="2147483684"/>
            <pc:sldLayoutMk cId="1008686551" sldId="2147483695"/>
          </pc:sldLayoutMkLst>
        </pc:sldLayoutChg>
      </pc:sldMasterChg>
      <pc:sldMasterChg chg="del delSldLayout">
        <pc:chgData name="AMS Pastor Imole Kayode" userId="aa8262e9-0653-478f-a909-716b4160a52c" providerId="ADAL" clId="{5D8221D6-EFA1-4CA8-9028-3F09EC69CD9B}" dt="2025-07-10T21:40:59.132" v="27" actId="47"/>
        <pc:sldMasterMkLst>
          <pc:docMk/>
          <pc:sldMasterMk cId="997905492" sldId="2147483696"/>
        </pc:sldMasterMkLst>
        <pc:sldLayoutChg chg="del">
          <pc:chgData name="AMS Pastor Imole Kayode" userId="aa8262e9-0653-478f-a909-716b4160a52c" providerId="ADAL" clId="{5D8221D6-EFA1-4CA8-9028-3F09EC69CD9B}" dt="2025-07-10T21:40:59.132" v="27" actId="47"/>
          <pc:sldLayoutMkLst>
            <pc:docMk/>
            <pc:sldMasterMk cId="997905492" sldId="2147483696"/>
            <pc:sldLayoutMk cId="2836072211" sldId="2147483697"/>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3974112172" sldId="2147483698"/>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2273765582" sldId="2147483699"/>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1936751921" sldId="2147483700"/>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2460748428" sldId="2147483701"/>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3292480993" sldId="2147483702"/>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4155875251" sldId="2147483703"/>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3539937289" sldId="2147483704"/>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585774645" sldId="2147483705"/>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1241764821" sldId="2147483706"/>
          </pc:sldLayoutMkLst>
        </pc:sldLayoutChg>
        <pc:sldLayoutChg chg="del">
          <pc:chgData name="AMS Pastor Imole Kayode" userId="aa8262e9-0653-478f-a909-716b4160a52c" providerId="ADAL" clId="{5D8221D6-EFA1-4CA8-9028-3F09EC69CD9B}" dt="2025-07-10T21:40:59.132" v="27" actId="47"/>
          <pc:sldLayoutMkLst>
            <pc:docMk/>
            <pc:sldMasterMk cId="997905492" sldId="2147483696"/>
            <pc:sldLayoutMk cId="1442233947" sldId="2147483707"/>
          </pc:sldLayoutMkLst>
        </pc:sldLayoutChg>
      </pc:sldMasterChg>
      <pc:sldMasterChg chg="del delSldLayout">
        <pc:chgData name="AMS Pastor Imole Kayode" userId="aa8262e9-0653-478f-a909-716b4160a52c" providerId="ADAL" clId="{5D8221D6-EFA1-4CA8-9028-3F09EC69CD9B}" dt="2025-07-10T21:41:15.045" v="31" actId="47"/>
        <pc:sldMasterMkLst>
          <pc:docMk/>
          <pc:sldMasterMk cId="1999398646" sldId="2147483708"/>
        </pc:sldMasterMkLst>
        <pc:sldLayoutChg chg="del">
          <pc:chgData name="AMS Pastor Imole Kayode" userId="aa8262e9-0653-478f-a909-716b4160a52c" providerId="ADAL" clId="{5D8221D6-EFA1-4CA8-9028-3F09EC69CD9B}" dt="2025-07-10T21:41:15.045" v="31" actId="47"/>
          <pc:sldLayoutMkLst>
            <pc:docMk/>
            <pc:sldMasterMk cId="1999398646" sldId="2147483708"/>
            <pc:sldLayoutMk cId="3103966417" sldId="2147483709"/>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3882238121" sldId="2147483710"/>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1751189345" sldId="2147483711"/>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1160766314" sldId="2147483712"/>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4266704359" sldId="2147483713"/>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1409415136" sldId="2147483714"/>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4294911622" sldId="2147483715"/>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2845167218" sldId="2147483716"/>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2229341368" sldId="2147483717"/>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2136143176" sldId="2147483718"/>
          </pc:sldLayoutMkLst>
        </pc:sldLayoutChg>
        <pc:sldLayoutChg chg="del">
          <pc:chgData name="AMS Pastor Imole Kayode" userId="aa8262e9-0653-478f-a909-716b4160a52c" providerId="ADAL" clId="{5D8221D6-EFA1-4CA8-9028-3F09EC69CD9B}" dt="2025-07-10T21:41:15.045" v="31" actId="47"/>
          <pc:sldLayoutMkLst>
            <pc:docMk/>
            <pc:sldMasterMk cId="1999398646" sldId="2147483708"/>
            <pc:sldLayoutMk cId="2983383553" sldId="2147483719"/>
          </pc:sldLayoutMkLst>
        </pc:sldLayoutChg>
      </pc:sldMasterChg>
      <pc:sldMasterChg chg="del delSldLayout">
        <pc:chgData name="AMS Pastor Imole Kayode" userId="aa8262e9-0653-478f-a909-716b4160a52c" providerId="ADAL" clId="{5D8221D6-EFA1-4CA8-9028-3F09EC69CD9B}" dt="2025-07-10T21:41:12.342" v="29" actId="47"/>
        <pc:sldMasterMkLst>
          <pc:docMk/>
          <pc:sldMasterMk cId="324262550" sldId="2147483732"/>
        </pc:sldMasterMkLst>
        <pc:sldLayoutChg chg="del">
          <pc:chgData name="AMS Pastor Imole Kayode" userId="aa8262e9-0653-478f-a909-716b4160a52c" providerId="ADAL" clId="{5D8221D6-EFA1-4CA8-9028-3F09EC69CD9B}" dt="2025-07-10T21:41:12.342" v="29" actId="47"/>
          <pc:sldLayoutMkLst>
            <pc:docMk/>
            <pc:sldMasterMk cId="324262550" sldId="2147483732"/>
            <pc:sldLayoutMk cId="615577234" sldId="2147483733"/>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1006138003" sldId="2147483734"/>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1592281923" sldId="2147483735"/>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2609459171" sldId="2147483736"/>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3875131618" sldId="2147483737"/>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988671108" sldId="2147483738"/>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990635471" sldId="2147483739"/>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2946408355" sldId="2147483740"/>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3011171436" sldId="2147483741"/>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2300745726" sldId="2147483742"/>
          </pc:sldLayoutMkLst>
        </pc:sldLayoutChg>
        <pc:sldLayoutChg chg="del">
          <pc:chgData name="AMS Pastor Imole Kayode" userId="aa8262e9-0653-478f-a909-716b4160a52c" providerId="ADAL" clId="{5D8221D6-EFA1-4CA8-9028-3F09EC69CD9B}" dt="2025-07-10T21:41:12.342" v="29" actId="47"/>
          <pc:sldLayoutMkLst>
            <pc:docMk/>
            <pc:sldMasterMk cId="324262550" sldId="2147483732"/>
            <pc:sldLayoutMk cId="3417294767" sldId="214748374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Differentiate between the rapture and the second coming of Christ. </a:t>
          </a:r>
        </a:p>
        <a:p>
          <a:pPr algn="ctr">
            <a:lnSpc>
              <a:spcPct val="100000"/>
            </a:lnSpc>
            <a:spcBef>
              <a:spcPct val="0"/>
            </a:spcBef>
            <a:spcAft>
              <a:spcPts val="600"/>
            </a:spcAft>
          </a:pPr>
          <a:r>
            <a:rPr lang="en-GB" sz="3200" b="1" i="1" kern="1200" dirty="0"/>
            <a:t>1 Thess 4:16,17; Zech 14:1,4; Jude 1:14,15</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Describe the attributes of Christ as revealed in the chapter. </a:t>
          </a:r>
        </a:p>
        <a:p>
          <a:pPr algn="ctr">
            <a:lnSpc>
              <a:spcPct val="100000"/>
            </a:lnSpc>
            <a:spcBef>
              <a:spcPct val="0"/>
            </a:spcBef>
            <a:spcAft>
              <a:spcPts val="600"/>
            </a:spcAft>
          </a:pPr>
          <a:r>
            <a:rPr lang="en-GB" sz="3200" b="1" i="1" dirty="0"/>
            <a:t>Revelation 19:11-13</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custLinFactNeighborX="572"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What is the difference between the two kinds of supper mentioned in the passage? </a:t>
          </a:r>
          <a:r>
            <a:rPr lang="en-GB" sz="3200" b="1" i="1" dirty="0"/>
            <a:t>Revelation 19:9,17</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would be the fate of those who reject God’s offer of salvation and what steps must sinners take to be reconciled with God? </a:t>
          </a:r>
          <a:r>
            <a:rPr lang="en-GB" sz="3200" b="1" i="1" dirty="0"/>
            <a:t>Rev 19:20; Isaiah 55:6,7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necessary preparations should sinners and believers make in readiness for Christ’s second coming? </a:t>
          </a:r>
        </a:p>
        <a:p>
          <a:pPr algn="ctr">
            <a:lnSpc>
              <a:spcPct val="100000"/>
            </a:lnSpc>
            <a:spcBef>
              <a:spcPct val="0"/>
            </a:spcBef>
            <a:spcAft>
              <a:spcPts val="600"/>
            </a:spcAft>
          </a:pPr>
          <a:r>
            <a:rPr lang="en-GB" sz="3200" b="1" i="1" kern="1200" dirty="0" err="1"/>
            <a:t>Heb</a:t>
          </a:r>
          <a:r>
            <a:rPr lang="en-GB" sz="3200" b="1" i="1" kern="1200" dirty="0"/>
            <a:t> 12:14; 2 Tim 4:1,2; 1 Jn 3:2,3</a:t>
          </a:r>
          <a:r>
            <a:rPr lang="en-GB" sz="3200" b="0" i="1" kern="1200" dirty="0"/>
            <a:t>.</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Differentiate between the rapture and the second coming of Christ. </a:t>
          </a:r>
        </a:p>
        <a:p>
          <a:pPr marL="0" lvl="0" indent="0" algn="ctr" defTabSz="1422400">
            <a:lnSpc>
              <a:spcPct val="100000"/>
            </a:lnSpc>
            <a:spcBef>
              <a:spcPct val="0"/>
            </a:spcBef>
            <a:spcAft>
              <a:spcPts val="600"/>
            </a:spcAft>
            <a:buNone/>
          </a:pPr>
          <a:r>
            <a:rPr lang="en-GB" sz="3200" b="1" i="1" kern="1200" dirty="0"/>
            <a:t>1 Thess 4:16,17; Zech 14:1,4; Jude 1:14,15</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90027" y="-23282"/>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17743" y="47804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Describe the attributes of Christ as revealed in the chapter. </a:t>
          </a:r>
        </a:p>
        <a:p>
          <a:pPr marL="0" lvl="0" indent="0" algn="ctr" defTabSz="1422400">
            <a:lnSpc>
              <a:spcPct val="100000"/>
            </a:lnSpc>
            <a:spcBef>
              <a:spcPct val="0"/>
            </a:spcBef>
            <a:spcAft>
              <a:spcPts val="600"/>
            </a:spcAft>
            <a:buNone/>
          </a:pPr>
          <a:r>
            <a:rPr lang="en-GB" sz="3200" b="1" i="1" kern="1200" dirty="0"/>
            <a:t>Revelation 19:11-13</a:t>
          </a:r>
          <a:endParaRPr lang="en-GB" altLang="en-US" sz="3200" b="1" i="1" kern="1200" dirty="0">
            <a:latin typeface="Calibri (Body)" charset="0"/>
            <a:cs typeface="Calibri (Body)" charset="0"/>
          </a:endParaRPr>
        </a:p>
      </dsp:txBody>
      <dsp:txXfrm>
        <a:off x="2411037" y="57134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What is the difference between the two kinds of supper mentioned in the passage? </a:t>
          </a:r>
          <a:r>
            <a:rPr lang="en-GB" sz="3200" b="1" i="1" kern="1200" dirty="0"/>
            <a:t>Revelation 19:9,17</a:t>
          </a:r>
          <a:endParaRPr lang="en-US" sz="3000" b="1" i="1" kern="1200" dirty="0">
            <a:solidFill>
              <a:schemeClr val="tx1"/>
            </a:solidFill>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would be the fate of those who reject God’s offer of salvation and what steps must sinners take to be reconciled with God? </a:t>
          </a:r>
          <a:r>
            <a:rPr lang="en-GB" sz="3200" b="1" i="1" kern="1200" dirty="0"/>
            <a:t>Rev 19:20; Isaiah 55:6,7 </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necessary preparations should sinners and believers make in readiness for Christ’s second coming? </a:t>
          </a:r>
        </a:p>
        <a:p>
          <a:pPr marL="0" lvl="0" indent="0" algn="ctr" defTabSz="1422400">
            <a:lnSpc>
              <a:spcPct val="100000"/>
            </a:lnSpc>
            <a:spcBef>
              <a:spcPct val="0"/>
            </a:spcBef>
            <a:spcAft>
              <a:spcPts val="600"/>
            </a:spcAft>
            <a:buNone/>
          </a:pPr>
          <a:r>
            <a:rPr lang="en-GB" sz="3200" b="1" i="1" kern="1200" dirty="0" err="1"/>
            <a:t>Heb</a:t>
          </a:r>
          <a:r>
            <a:rPr lang="en-GB" sz="3200" b="1" i="1" kern="1200" dirty="0"/>
            <a:t> 12:14; 2 Tim 4:1,2; 1 Jn 3:2,3</a:t>
          </a:r>
          <a:r>
            <a:rPr lang="en-GB" sz="3200" b="0" i="1" kern="1200" dirty="0"/>
            <a:t>.</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7/11/2025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46599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7876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38238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14389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67870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0828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89600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0140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86255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58076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55740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66169517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20-07-2025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459971" y="742951"/>
            <a:ext cx="4084869"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Christ’s second coming and the battle of Armageddon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algn="ctr"/>
            <a:r>
              <a:rPr kumimoji="0" lang="en-US" sz="2800" i="1" u="none" strike="noStrike" kern="1200" cap="none" spc="0" normalizeH="0" baseline="0" noProof="0" dirty="0">
                <a:ln>
                  <a:noFill/>
                </a:ln>
                <a:solidFill>
                  <a:prstClr val="black">
                    <a:hueOff val="0"/>
                    <a:satOff val="0"/>
                    <a:lumOff val="0"/>
                    <a:alphaOff val="0"/>
                  </a:prstClr>
                </a:solidFill>
                <a:effectLst/>
                <a:uLnTx/>
                <a:uFillTx/>
                <a:latin typeface="Calibri "/>
              </a:rPr>
              <a:t>“</a:t>
            </a:r>
            <a:r>
              <a:rPr lang="en-GB" sz="2800" i="1" dirty="0">
                <a:latin typeface="Calibri "/>
              </a:rPr>
              <a:t>And I saw heaven opened, and behold a white horse; and he that sat upon him was called Faithful and True, and in righteousness he doth judge and make war” </a:t>
            </a:r>
            <a:r>
              <a:rPr lang="en-GB" sz="2800" b="1" i="1" dirty="0">
                <a:latin typeface="Calibri "/>
              </a:rPr>
              <a:t>(Revelation 19:11).</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
            </a:endParaRP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19:11-21</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2" y="589787"/>
            <a:ext cx="7688474" cy="5667559"/>
          </a:xfrm>
        </p:spPr>
        <p:txBody>
          <a:bodyPr anchor="ctr">
            <a:noAutofit/>
          </a:bodyPr>
          <a:lstStyle/>
          <a:p>
            <a:pPr marL="0" indent="0" algn="just">
              <a:lnSpc>
                <a:spcPct val="100000"/>
              </a:lnSpc>
              <a:buNone/>
            </a:pPr>
            <a:r>
              <a:rPr lang="en-GB" dirty="0"/>
              <a:t>The second coming of Christ and the battle of Armageddon are the two events that will wind up the great tribulation</a:t>
            </a:r>
            <a:r>
              <a:rPr lang="en-US" dirty="0">
                <a:latin typeface="Calibri" panose="020F0502020204030204" pitchFamily="34" charset="0"/>
              </a:rPr>
              <a:t>. </a:t>
            </a:r>
            <a:r>
              <a:rPr lang="en-GB" dirty="0"/>
              <a:t>He came the first time as the Lamb of God; His second coming is as the Lion of the tribe of Judah. He, with all His saints will  execute judgment against the antichrist and his armies and establish a glorious reign as King of kings.</a:t>
            </a:r>
          </a:p>
          <a:p>
            <a:pPr marL="0" indent="0" algn="just">
              <a:lnSpc>
                <a:spcPct val="100000"/>
              </a:lnSpc>
              <a:buNone/>
            </a:pPr>
            <a:r>
              <a:rPr lang="en-GB" dirty="0"/>
              <a:t>God desires that people repent and trust His Son as Saviour. He is a God of justice. Hence, sinners must repent and come to Christ before it is too late while the Church should be ready, prayerful and busy preaching His word until He comes.</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2725" y="5916019"/>
            <a:ext cx="1078167" cy="98785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a:p>
            <a:pPr marL="514350" indent="-514350">
              <a:buAutoNum type="arabicPeriod"/>
            </a:pPr>
            <a:r>
              <a:rPr lang="en-GB" dirty="0"/>
              <a:t>The second coming of Christ is different from the rapture. It will be as real as His post-resurrection ascension to heaven. He will </a:t>
            </a:r>
            <a:r>
              <a:rPr lang="en-GB" dirty="0" err="1"/>
              <a:t>fulfill</a:t>
            </a:r>
            <a:r>
              <a:rPr lang="en-GB" dirty="0"/>
              <a:t> all the promises He has made to His Church.</a:t>
            </a:r>
          </a:p>
          <a:p>
            <a:pPr marL="514350" indent="-514350">
              <a:buAutoNum type="arabicPeriod"/>
            </a:pPr>
            <a:r>
              <a:rPr lang="en-GB" dirty="0"/>
              <a:t>Christ’s second coming is to end the reign of the Antichrist and establish peace on earth for 1000 years. </a:t>
            </a:r>
            <a:endParaRPr lang="en-GB" dirty="0">
              <a:latin typeface="Calibri" panose="020F0502020204030204" pitchFamily="34" charset="0"/>
            </a:endParaRPr>
          </a:p>
          <a:p>
            <a:pPr marL="514350" indent="-514350">
              <a:buAutoNum type="arabicPeriod"/>
            </a:pPr>
            <a:r>
              <a:rPr lang="en-GB" dirty="0"/>
              <a:t>God has no pleasure in punishing people. He is a God of love who desires that sinners repent and trust His son as Saviour. </a:t>
            </a:r>
          </a:p>
          <a:p>
            <a:pPr marL="514350" indent="-514350">
              <a:buAutoNum type="arabicPeriod"/>
            </a:pPr>
            <a:r>
              <a:rPr lang="en-GB" dirty="0"/>
              <a:t>Just as God is indiscriminate in His offer of salvation, so will He exercise His judgment without discrimination.</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 19:11-21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2883863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69113279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05519316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04441666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349219431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83116" y="686862"/>
            <a:ext cx="7606328" cy="5475129"/>
          </a:xfrm>
        </p:spPr>
        <p:txBody>
          <a:bodyPr anchor="ctr">
            <a:noAutofit/>
          </a:bodyPr>
          <a:lstStyle/>
          <a:p>
            <a:pPr marL="0" indent="0" algn="ctr">
              <a:buNone/>
            </a:pPr>
            <a:r>
              <a:rPr lang="en-GB" b="1" dirty="0"/>
              <a:t>Sinners and backsliders have the same eternal destination as the antichrist and his team. They are admonished to repent and come to Christ before the day of the Lord.</a:t>
            </a:r>
          </a:p>
          <a:p>
            <a:pPr marL="0" indent="0" algn="ctr">
              <a:buNone/>
            </a:pPr>
            <a:r>
              <a:rPr lang="en-GB" b="1" dirty="0"/>
              <a:t>To reign with Christ on His second coming, the Church should be ready through holiness, watchfulness, prayers and being occupied with preaching His word until He comes.</a:t>
            </a:r>
          </a:p>
          <a:p>
            <a:pPr marL="2286000" lvl="5" indent="0">
              <a:buNone/>
            </a:pPr>
            <a:endParaRPr lang="en-GB" sz="2800" b="1" dirty="0"/>
          </a:p>
          <a:p>
            <a:pPr marL="2286000" lvl="5" indent="0">
              <a:buNone/>
            </a:pPr>
            <a:r>
              <a:rPr lang="en-GB" sz="2800" b="1" dirty="0"/>
              <a:t>BE A READY BRIDE!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8" y="1387055"/>
            <a:ext cx="7541470" cy="4483093"/>
          </a:xfrm>
        </p:spPr>
        <p:txBody>
          <a:bodyPr anchor="ctr">
            <a:noAutofit/>
          </a:bodyPr>
          <a:lstStyle/>
          <a:p>
            <a:pPr marL="0" indent="0" algn="ctr">
              <a:lnSpc>
                <a:spcPct val="110000"/>
              </a:lnSpc>
              <a:buNone/>
            </a:pPr>
            <a:r>
              <a:rPr lang="en-US" b="1" dirty="0">
                <a:latin typeface="Calibri" panose="020F0502020204030204" pitchFamily="34" charset="0"/>
              </a:rPr>
              <a:t>	A friend comes to you and says that he is no longer sure that Christ will return again. In the light of today’s study, what are the dangers he faces? And how will you counsel him? </a:t>
            </a:r>
          </a:p>
          <a:p>
            <a:pPr marL="0" indent="0" algn="ctr">
              <a:lnSpc>
                <a:spcPct val="110000"/>
              </a:lnSpc>
              <a:buNone/>
            </a:pPr>
            <a:r>
              <a:rPr lang="en-US" b="1" dirty="0">
                <a:latin typeface="Calibri" panose="020F0502020204030204" pitchFamily="34" charset="0"/>
              </a:rPr>
              <a:t> Prepare scriptural verses to back up your response and share them with the church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7137</TotalTime>
  <Words>545</Words>
  <Application>Microsoft Office PowerPoint</Application>
  <PresentationFormat>Widescreen</PresentationFormat>
  <Paragraphs>40</Paragraphs>
  <Slides>11</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Aptos</vt:lpstr>
      <vt:lpstr>Arial</vt:lpstr>
      <vt:lpstr>Calibri</vt:lpstr>
      <vt:lpstr>Calibri </vt:lpstr>
      <vt:lpstr>Calibri (Body)</vt:lpstr>
      <vt:lpstr>Calibri Light</vt:lpstr>
      <vt:lpstr>Cambria</vt:lpstr>
      <vt:lpstr>4_Office Theme</vt:lpstr>
      <vt:lpstr>SEARCH THE SCRIPTURES</vt:lpstr>
      <vt:lpstr> LESSON 1010:  Christ’s second coming and the battle of Armageddon</vt:lpstr>
      <vt:lpstr>INTRODUCTION</vt:lpstr>
      <vt:lpstr>Rev. 19:11-21</vt:lpstr>
      <vt:lpstr>QUESTION 1</vt:lpstr>
      <vt:lpstr>QUESTION 2</vt:lpstr>
      <vt:lpstr>QUESTION 3</vt:lpstr>
      <vt:lpstr>QUESTION 4</vt:lpstr>
      <vt:lpstr>QUESTION 5</vt:lpstr>
      <vt:lpstr>CONCLUSION</vt:lpstr>
      <vt:lpstr>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AMS Pastor Imole Kayode</cp:lastModifiedBy>
  <cp:revision>824</cp:revision>
  <dcterms:created xsi:type="dcterms:W3CDTF">2023-01-06T14:44:39Z</dcterms:created>
  <dcterms:modified xsi:type="dcterms:W3CDTF">2025-07-10T23:24:10Z</dcterms:modified>
</cp:coreProperties>
</file>