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3" r:id="rId3"/>
    <p:sldId id="258" r:id="rId4"/>
    <p:sldId id="259" r:id="rId5"/>
    <p:sldId id="287" r:id="rId6"/>
    <p:sldId id="283" r:id="rId7"/>
    <p:sldId id="276" r:id="rId8"/>
    <p:sldId id="277" r:id="rId9"/>
    <p:sldId id="292" r:id="rId10"/>
    <p:sldId id="291" r:id="rId11"/>
    <p:sldId id="269" r:id="rId12"/>
    <p:sldId id="288" r:id="rId13"/>
  </p:sldIdLst>
  <p:sldSz cx="12192000" cy="6858000"/>
  <p:notesSz cx="6797675" cy="9928225"/>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ABDF0E-627C-4475-BD0D-5BB8BA2A7FA3}" v="13" dt="2025-07-11T03:55:52.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S Pastor Imole Kayode" userId="aa8262e9-0653-478f-a909-716b4160a52c" providerId="ADAL" clId="{AAABDF0E-627C-4475-BD0D-5BB8BA2A7FA3}"/>
    <pc:docChg chg="undo redo custSel modSld">
      <pc:chgData name="AMS Pastor Imole Kayode" userId="aa8262e9-0653-478f-a909-716b4160a52c" providerId="ADAL" clId="{AAABDF0E-627C-4475-BD0D-5BB8BA2A7FA3}" dt="2025-07-11T04:02:23.069" v="642" actId="20577"/>
      <pc:docMkLst>
        <pc:docMk/>
      </pc:docMkLst>
      <pc:sldChg chg="modSp mod">
        <pc:chgData name="AMS Pastor Imole Kayode" userId="aa8262e9-0653-478f-a909-716b4160a52c" providerId="ADAL" clId="{AAABDF0E-627C-4475-BD0D-5BB8BA2A7FA3}" dt="2025-07-11T03:26:17.341" v="238" actId="20577"/>
        <pc:sldMkLst>
          <pc:docMk/>
          <pc:sldMk cId="0" sldId="259"/>
        </pc:sldMkLst>
        <pc:spChg chg="mod">
          <ac:chgData name="AMS Pastor Imole Kayode" userId="aa8262e9-0653-478f-a909-716b4160a52c" providerId="ADAL" clId="{AAABDF0E-627C-4475-BD0D-5BB8BA2A7FA3}" dt="2025-07-11T03:26:17.341" v="238" actId="20577"/>
          <ac:spMkLst>
            <pc:docMk/>
            <pc:sldMk cId="0" sldId="259"/>
            <ac:spMk id="3" creationId="{00000000-0000-0000-0000-000000000000}"/>
          </ac:spMkLst>
        </pc:spChg>
      </pc:sldChg>
      <pc:sldChg chg="modSp mod">
        <pc:chgData name="AMS Pastor Imole Kayode" userId="aa8262e9-0653-478f-a909-716b4160a52c" providerId="ADAL" clId="{AAABDF0E-627C-4475-BD0D-5BB8BA2A7FA3}" dt="2025-07-11T04:01:29.705" v="625" actId="20577"/>
        <pc:sldMkLst>
          <pc:docMk/>
          <pc:sldMk cId="0" sldId="269"/>
        </pc:sldMkLst>
        <pc:spChg chg="mod">
          <ac:chgData name="AMS Pastor Imole Kayode" userId="aa8262e9-0653-478f-a909-716b4160a52c" providerId="ADAL" clId="{AAABDF0E-627C-4475-BD0D-5BB8BA2A7FA3}" dt="2025-07-11T04:01:29.705" v="625" actId="20577"/>
          <ac:spMkLst>
            <pc:docMk/>
            <pc:sldMk cId="0" sldId="269"/>
            <ac:spMk id="3" creationId="{00000000-0000-0000-0000-000000000000}"/>
          </ac:spMkLst>
        </pc:spChg>
      </pc:sldChg>
      <pc:sldChg chg="modSp">
        <pc:chgData name="AMS Pastor Imole Kayode" userId="aa8262e9-0653-478f-a909-716b4160a52c" providerId="ADAL" clId="{AAABDF0E-627C-4475-BD0D-5BB8BA2A7FA3}" dt="2025-07-11T03:34:29.917" v="331" actId="20577"/>
        <pc:sldMkLst>
          <pc:docMk/>
          <pc:sldMk cId="1647645489" sldId="283"/>
        </pc:sldMkLst>
        <pc:graphicFrameChg chg="mod">
          <ac:chgData name="AMS Pastor Imole Kayode" userId="aa8262e9-0653-478f-a909-716b4160a52c" providerId="ADAL" clId="{AAABDF0E-627C-4475-BD0D-5BB8BA2A7FA3}" dt="2025-07-11T03:34:29.917" v="331" actId="20577"/>
          <ac:graphicFrameMkLst>
            <pc:docMk/>
            <pc:sldMk cId="1647645489" sldId="283"/>
            <ac:graphicFrameMk id="6" creationId="{7BB2D1BC-904E-1511-0666-6FD5BE67205B}"/>
          </ac:graphicFrameMkLst>
        </pc:graphicFrameChg>
      </pc:sldChg>
      <pc:sldChg chg="modSp mod">
        <pc:chgData name="AMS Pastor Imole Kayode" userId="aa8262e9-0653-478f-a909-716b4160a52c" providerId="ADAL" clId="{AAABDF0E-627C-4475-BD0D-5BB8BA2A7FA3}" dt="2025-07-11T03:30:32.532" v="329" actId="20577"/>
        <pc:sldMkLst>
          <pc:docMk/>
          <pc:sldMk cId="0" sldId="287"/>
        </pc:sldMkLst>
        <pc:spChg chg="mod">
          <ac:chgData name="AMS Pastor Imole Kayode" userId="aa8262e9-0653-478f-a909-716b4160a52c" providerId="ADAL" clId="{AAABDF0E-627C-4475-BD0D-5BB8BA2A7FA3}" dt="2025-07-11T03:30:32.532" v="329" actId="20577"/>
          <ac:spMkLst>
            <pc:docMk/>
            <pc:sldMk cId="0" sldId="287"/>
            <ac:spMk id="3" creationId="{00000000-0000-0000-0000-000000000000}"/>
          </ac:spMkLst>
        </pc:spChg>
      </pc:sldChg>
      <pc:sldChg chg="modSp mod">
        <pc:chgData name="AMS Pastor Imole Kayode" userId="aa8262e9-0653-478f-a909-716b4160a52c" providerId="ADAL" clId="{AAABDF0E-627C-4475-BD0D-5BB8BA2A7FA3}" dt="2025-07-11T04:02:23.069" v="642" actId="20577"/>
        <pc:sldMkLst>
          <pc:docMk/>
          <pc:sldMk cId="3147146620" sldId="288"/>
        </pc:sldMkLst>
        <pc:spChg chg="mod">
          <ac:chgData name="AMS Pastor Imole Kayode" userId="aa8262e9-0653-478f-a909-716b4160a52c" providerId="ADAL" clId="{AAABDF0E-627C-4475-BD0D-5BB8BA2A7FA3}" dt="2025-07-11T04:02:23.069" v="642" actId="20577"/>
          <ac:spMkLst>
            <pc:docMk/>
            <pc:sldMk cId="3147146620" sldId="288"/>
            <ac:spMk id="3" creationId="{5726220F-64AF-5D4E-529F-4F53CD27DA00}"/>
          </ac:spMkLst>
        </pc:spChg>
      </pc:sldChg>
      <pc:sldChg chg="modSp">
        <pc:chgData name="AMS Pastor Imole Kayode" userId="aa8262e9-0653-478f-a909-716b4160a52c" providerId="ADAL" clId="{AAABDF0E-627C-4475-BD0D-5BB8BA2A7FA3}" dt="2025-07-11T03:40:13.874" v="334" actId="20577"/>
        <pc:sldMkLst>
          <pc:docMk/>
          <pc:sldMk cId="1496636655" sldId="292"/>
        </pc:sldMkLst>
        <pc:graphicFrameChg chg="mod">
          <ac:chgData name="AMS Pastor Imole Kayode" userId="aa8262e9-0653-478f-a909-716b4160a52c" providerId="ADAL" clId="{AAABDF0E-627C-4475-BD0D-5BB8BA2A7FA3}" dt="2025-07-11T03:40:13.874" v="334" actId="20577"/>
          <ac:graphicFrameMkLst>
            <pc:docMk/>
            <pc:sldMk cId="1496636655" sldId="292"/>
            <ac:graphicFrameMk id="6" creationId="{126B2D8D-FB54-7DB7-7D99-F1CEBB1A4561}"/>
          </ac:graphicFrameMkLst>
        </pc:graphicFrameChg>
      </pc:sldChg>
      <pc:sldChg chg="modSp mod">
        <pc:chgData name="AMS Pastor Imole Kayode" userId="aa8262e9-0653-478f-a909-716b4160a52c" providerId="ADAL" clId="{AAABDF0E-627C-4475-BD0D-5BB8BA2A7FA3}" dt="2025-07-10T23:25:28.818" v="65" actId="20577"/>
        <pc:sldMkLst>
          <pc:docMk/>
          <pc:sldMk cId="2981250624" sldId="293"/>
        </pc:sldMkLst>
        <pc:spChg chg="mod">
          <ac:chgData name="AMS Pastor Imole Kayode" userId="aa8262e9-0653-478f-a909-716b4160a52c" providerId="ADAL" clId="{AAABDF0E-627C-4475-BD0D-5BB8BA2A7FA3}" dt="2025-07-10T23:24:49.207" v="13" actId="27636"/>
          <ac:spMkLst>
            <pc:docMk/>
            <pc:sldMk cId="2981250624" sldId="293"/>
            <ac:spMk id="3" creationId="{00000000-0000-0000-0000-000000000000}"/>
          </ac:spMkLst>
        </pc:spChg>
        <pc:spChg chg="mod">
          <ac:chgData name="AMS Pastor Imole Kayode" userId="aa8262e9-0653-478f-a909-716b4160a52c" providerId="ADAL" clId="{AAABDF0E-627C-4475-BD0D-5BB8BA2A7FA3}" dt="2025-07-10T23:25:28.818" v="65" actId="20577"/>
          <ac:spMkLst>
            <pc:docMk/>
            <pc:sldMk cId="2981250624" sldId="293"/>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What are the events that will precede Christ's reign for one thousand years on earth?</a:t>
          </a:r>
          <a:r>
            <a:rPr lang="en-US" sz="3200" b="1" kern="1200" dirty="0"/>
            <a:t> </a:t>
          </a:r>
        </a:p>
        <a:p>
          <a:pPr algn="ctr">
            <a:lnSpc>
              <a:spcPct val="100000"/>
            </a:lnSpc>
            <a:spcBef>
              <a:spcPct val="0"/>
            </a:spcBef>
            <a:spcAft>
              <a:spcPts val="600"/>
            </a:spcAft>
          </a:pPr>
          <a:r>
            <a:rPr lang="en-US" sz="2800" b="1" i="1" kern="1200" dirty="0"/>
            <a:t>1</a:t>
          </a:r>
          <a:r>
            <a:rPr lang="en-US" sz="2800" b="1" kern="1200" dirty="0"/>
            <a:t> </a:t>
          </a:r>
          <a:r>
            <a:rPr lang="en-US" sz="2800" b="1" i="1" kern="1200" dirty="0"/>
            <a:t>Thess 4:17; Matt 24:21; Jude 14</a:t>
          </a:r>
          <a:endParaRPr lang="en-US" sz="2800" b="0"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Explain the reason for many thrones in the text and identify those who will sit on them</a:t>
          </a:r>
        </a:p>
        <a:p>
          <a:pPr algn="ctr">
            <a:lnSpc>
              <a:spcPct val="100000"/>
            </a:lnSpc>
            <a:spcBef>
              <a:spcPct val="0"/>
            </a:spcBef>
            <a:spcAft>
              <a:spcPts val="600"/>
            </a:spcAft>
          </a:pPr>
          <a:r>
            <a:rPr lang="en-US" sz="3200" b="1" i="1" dirty="0"/>
            <a:t>Rev. 20:4;</a:t>
          </a:r>
          <a:r>
            <a:rPr lang="en-US" sz="3200" b="1" dirty="0"/>
            <a:t> </a:t>
          </a:r>
          <a:r>
            <a:rPr lang="en-US" sz="3200" b="1" i="1" dirty="0"/>
            <a:t>Mat 19:27–28; 1 Corinthians 6:2a</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Describe the beauty of Christ's millennial reign</a:t>
          </a:r>
        </a:p>
        <a:p>
          <a:pPr algn="ctr">
            <a:lnSpc>
              <a:spcPct val="100000"/>
            </a:lnSpc>
            <a:spcBef>
              <a:spcPct val="0"/>
            </a:spcBef>
            <a:spcAft>
              <a:spcPts val="600"/>
            </a:spcAft>
          </a:pPr>
          <a:r>
            <a:rPr lang="nl-NL" sz="3200" b="1" i="1" dirty="0"/>
            <a:t>Psalm 72:3,7;</a:t>
          </a:r>
          <a:r>
            <a:rPr lang="nl-NL" sz="3200" b="1" dirty="0"/>
            <a:t> </a:t>
          </a:r>
          <a:r>
            <a:rPr lang="nl-NL" sz="3200" b="1" i="1" dirty="0"/>
            <a:t>Micah 4:3; </a:t>
          </a:r>
          <a:r>
            <a:rPr lang="en-US" sz="3200" b="1" i="1" dirty="0"/>
            <a:t>Isaiah 65:18-19</a:t>
          </a:r>
          <a:endParaRPr lang="en-US" sz="3200" b="0" i="1" dirty="0"/>
        </a:p>
        <a:p>
          <a:pPr algn="ctr">
            <a:lnSpc>
              <a:spcPct val="100000"/>
            </a:lnSpc>
            <a:spcBef>
              <a:spcPct val="0"/>
            </a:spcBef>
            <a:spcAft>
              <a:spcPts val="600"/>
            </a:spcAft>
          </a:pP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Who are those who wilt partake of Christ's millennial reign?</a:t>
          </a:r>
        </a:p>
        <a:p>
          <a:pPr algn="ctr">
            <a:lnSpc>
              <a:spcPct val="100000"/>
            </a:lnSpc>
            <a:spcBef>
              <a:spcPct val="0"/>
            </a:spcBef>
            <a:spcAft>
              <a:spcPts val="600"/>
            </a:spcAft>
          </a:pPr>
          <a:r>
            <a:rPr lang="en-US" sz="3200" b="1" i="1" dirty="0"/>
            <a:t>Ephesians 5:26-27; Matt. 24:13</a:t>
          </a: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What must a sinner do to partake in the millennial reign</a:t>
          </a:r>
          <a:r>
            <a:rPr lang="en-US" sz="3200" b="0" i="1" kern="1200" dirty="0"/>
            <a:t>?</a:t>
          </a:r>
          <a:r>
            <a:rPr lang="nl-NL" sz="3200" b="0" i="0" kern="1200" dirty="0"/>
            <a:t> </a:t>
          </a:r>
        </a:p>
        <a:p>
          <a:pPr algn="ctr">
            <a:lnSpc>
              <a:spcPct val="100000"/>
            </a:lnSpc>
            <a:spcBef>
              <a:spcPct val="0"/>
            </a:spcBef>
            <a:spcAft>
              <a:spcPts val="600"/>
            </a:spcAft>
          </a:pPr>
          <a:r>
            <a:rPr lang="nl-NL" sz="3200" b="1" i="1" kern="1200" dirty="0" err="1"/>
            <a:t>Isaiah</a:t>
          </a:r>
          <a:r>
            <a:rPr lang="nl-NL" sz="3200" b="1" i="1" kern="1200" dirty="0"/>
            <a:t> 55:6,7;</a:t>
          </a:r>
          <a:r>
            <a:rPr lang="nl-NL" sz="3200" b="1" kern="1200" dirty="0"/>
            <a:t> </a:t>
          </a:r>
          <a:r>
            <a:rPr lang="nl-NL" sz="3200" b="1" i="1" kern="1200" dirty="0"/>
            <a:t>Acts 3:19</a:t>
          </a:r>
          <a:endParaRPr lang="en-US"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What are the events that will precede Christ's reign for one thousand years on earth?</a:t>
          </a:r>
          <a:r>
            <a:rPr lang="en-US" sz="3200" b="1" kern="1200" dirty="0"/>
            <a:t> </a:t>
          </a:r>
        </a:p>
        <a:p>
          <a:pPr marL="0" lvl="0" indent="0" algn="ctr" defTabSz="1422400">
            <a:lnSpc>
              <a:spcPct val="100000"/>
            </a:lnSpc>
            <a:spcBef>
              <a:spcPct val="0"/>
            </a:spcBef>
            <a:spcAft>
              <a:spcPts val="600"/>
            </a:spcAft>
            <a:buNone/>
          </a:pPr>
          <a:r>
            <a:rPr lang="en-US" sz="2800" b="1" i="1" kern="1200" dirty="0"/>
            <a:t>1</a:t>
          </a:r>
          <a:r>
            <a:rPr lang="en-US" sz="2800" b="1" kern="1200" dirty="0"/>
            <a:t> </a:t>
          </a:r>
          <a:r>
            <a:rPr lang="en-US" sz="2800" b="1" i="1" kern="1200" dirty="0"/>
            <a:t>Thess 4:17; Matt 24:21; Jude 14</a:t>
          </a:r>
          <a:endParaRPr lang="en-US" sz="2800" b="0" i="1" kern="1200" dirty="0"/>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Explain the reason for many thrones in the text and identify those who will sit on them</a:t>
          </a:r>
        </a:p>
        <a:p>
          <a:pPr marL="0" lvl="0" indent="0" algn="ctr" defTabSz="1422400">
            <a:lnSpc>
              <a:spcPct val="100000"/>
            </a:lnSpc>
            <a:spcBef>
              <a:spcPct val="0"/>
            </a:spcBef>
            <a:spcAft>
              <a:spcPts val="600"/>
            </a:spcAft>
            <a:buNone/>
          </a:pPr>
          <a:r>
            <a:rPr lang="en-US" sz="3200" b="1" i="1" kern="1200" dirty="0"/>
            <a:t>Rev. 20:4;</a:t>
          </a:r>
          <a:r>
            <a:rPr lang="en-US" sz="3200" b="1" kern="1200" dirty="0"/>
            <a:t> </a:t>
          </a:r>
          <a:r>
            <a:rPr lang="en-US" sz="3200" b="1" i="1" kern="1200" dirty="0"/>
            <a:t>Mat 19:27–28; 1 Corinthians 6:2a</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Describe the beauty of Christ's millennial reign</a:t>
          </a:r>
        </a:p>
        <a:p>
          <a:pPr marL="0" lvl="0" indent="0" algn="ctr" defTabSz="1422400">
            <a:lnSpc>
              <a:spcPct val="100000"/>
            </a:lnSpc>
            <a:spcBef>
              <a:spcPct val="0"/>
            </a:spcBef>
            <a:spcAft>
              <a:spcPts val="600"/>
            </a:spcAft>
            <a:buNone/>
          </a:pPr>
          <a:r>
            <a:rPr lang="nl-NL" sz="3200" b="1" i="1" kern="1200" dirty="0"/>
            <a:t>Psalm 72:3,7;</a:t>
          </a:r>
          <a:r>
            <a:rPr lang="nl-NL" sz="3200" b="1" kern="1200" dirty="0"/>
            <a:t> </a:t>
          </a:r>
          <a:r>
            <a:rPr lang="nl-NL" sz="3200" b="1" i="1" kern="1200" dirty="0"/>
            <a:t>Micah 4:3; </a:t>
          </a:r>
          <a:r>
            <a:rPr lang="en-US" sz="3200" b="1" i="1" kern="1200" dirty="0"/>
            <a:t>Isaiah 65:18-19</a:t>
          </a:r>
          <a:endParaRPr lang="en-US" sz="3200" b="0" i="1" kern="1200" dirty="0"/>
        </a:p>
        <a:p>
          <a:pPr marL="0" lvl="0" indent="0" algn="ctr" defTabSz="1422400">
            <a:lnSpc>
              <a:spcPct val="100000"/>
            </a:lnSpc>
            <a:spcBef>
              <a:spcPct val="0"/>
            </a:spcBef>
            <a:spcAft>
              <a:spcPts val="600"/>
            </a:spcAft>
            <a:buNone/>
          </a:pPr>
          <a:endParaRPr lang="en-US" sz="3200" b="0"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Who are those who wilt partake of Christ's millennial reign?</a:t>
          </a:r>
        </a:p>
        <a:p>
          <a:pPr marL="0" lvl="0" indent="0" algn="ctr" defTabSz="1422400">
            <a:lnSpc>
              <a:spcPct val="100000"/>
            </a:lnSpc>
            <a:spcBef>
              <a:spcPct val="0"/>
            </a:spcBef>
            <a:spcAft>
              <a:spcPts val="600"/>
            </a:spcAft>
            <a:buNone/>
          </a:pPr>
          <a:r>
            <a:rPr lang="en-US" sz="3200" b="1" i="1" kern="1200" dirty="0"/>
            <a:t>Ephesians 5:26-27; Matt. 24:13</a:t>
          </a:r>
          <a:endParaRPr lang="en-US" sz="3200" b="0"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What must a sinner do to partake in the millennial reign</a:t>
          </a:r>
          <a:r>
            <a:rPr lang="en-US" sz="3200" b="0" i="1" kern="1200" dirty="0"/>
            <a:t>?</a:t>
          </a:r>
          <a:r>
            <a:rPr lang="nl-NL" sz="3200" b="0" i="0" kern="1200" dirty="0"/>
            <a:t> </a:t>
          </a:r>
        </a:p>
        <a:p>
          <a:pPr marL="0" lvl="0" indent="0" algn="ctr" defTabSz="1422400">
            <a:lnSpc>
              <a:spcPct val="100000"/>
            </a:lnSpc>
            <a:spcBef>
              <a:spcPct val="0"/>
            </a:spcBef>
            <a:spcAft>
              <a:spcPts val="600"/>
            </a:spcAft>
            <a:buNone/>
          </a:pPr>
          <a:r>
            <a:rPr lang="nl-NL" sz="3200" b="1" i="1" kern="1200" dirty="0" err="1"/>
            <a:t>Isaiah</a:t>
          </a:r>
          <a:r>
            <a:rPr lang="nl-NL" sz="3200" b="1" i="1" kern="1200" dirty="0"/>
            <a:t> 55:6,7;</a:t>
          </a:r>
          <a:r>
            <a:rPr lang="nl-NL" sz="3200" b="1" kern="1200" dirty="0"/>
            <a:t> </a:t>
          </a:r>
          <a:r>
            <a:rPr lang="nl-NL" sz="3200" b="1" i="1" kern="1200" dirty="0"/>
            <a:t>Acts 3:19</a:t>
          </a:r>
          <a:endParaRPr lang="en-US" sz="3200" b="1" i="1" kern="1200" dirty="0"/>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0499BDD5-BA06-4E29-8B13-3C82608DB588}" type="datetimeFigureOut">
              <a:rPr lang="en-US" smtClean="0"/>
              <a:t>7/11/2025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27-07-2025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A friend comes to you and says that he is no longer sure that Christ will return again. In the light of today’s study, what are the dangers he faces? And how will you counsel him? </a:t>
            </a:r>
          </a:p>
          <a:p>
            <a:pPr marL="0" indent="0" algn="ctr">
              <a:lnSpc>
                <a:spcPct val="110000"/>
              </a:lnSpc>
              <a:buNone/>
            </a:pPr>
            <a:r>
              <a:rPr lang="en-US" b="1" dirty="0">
                <a:solidFill>
                  <a:schemeClr val="bg1">
                    <a:lumMod val="65000"/>
                  </a:schemeClr>
                </a:solidFill>
                <a:latin typeface="Calibri" panose="020F0502020204030204" pitchFamily="34" charset="0"/>
              </a:rPr>
              <a:t> Prepare scriptural verses to back up your response and share them with the church next week.</a:t>
            </a:r>
          </a:p>
          <a:p>
            <a:pPr marL="0" indent="0" algn="ctr">
              <a:lnSpc>
                <a:spcPct val="110000"/>
              </a:lnSpc>
              <a:buNone/>
            </a:pPr>
            <a:endParaRPr lang="en-GB" b="1" dirty="0">
              <a:solidFill>
                <a:schemeClr val="bg1">
                  <a:lumMod val="65000"/>
                </a:schemeClr>
              </a:solidFill>
              <a:latin typeface="Calibri" panose="020F0502020204030204" pitchFamily="34" charset="0"/>
            </a:endParaRPr>
          </a:p>
          <a:p>
            <a:pPr marL="0" indent="0" algn="ctr">
              <a:lnSpc>
                <a:spcPct val="110000"/>
              </a:lnSpc>
              <a:buNone/>
            </a:pPr>
            <a:endParaRPr lang="en-GB" b="1" dirty="0">
              <a:solidFill>
                <a:schemeClr val="bg1">
                  <a:lumMod val="6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Christ’s second coming and the battle of Armageddon</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81250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1415" y="742951"/>
            <a:ext cx="3583244"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1011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MILLENNIAL REIGN OF CHRIST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"Blessed and holy is he that hath part in the first resurrection: on such the second death hath no power, but they shall be priests of God and of Christ, and shall reign with him a thousand years" </a:t>
            </a:r>
            <a:r>
              <a:rPr lang="en-US" sz="2800" b="1" i="1" dirty="0"/>
              <a:t>(Revelation 20:6).</a:t>
            </a:r>
            <a:endParaRPr lang="en-GB" sz="2800" b="1" i="1" dirty="0"/>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Revelation 20:1-10</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t>The millennial reign refers to the period of Christ’s return to the earth for a thousand years with the saints. This period will be characterized by unprecedented peace, unparalleled prosperity, unpretentious purity, uninterrupted protection, unbroken preservation, unending health, and unspeakable joy. All these will be possible because Satan will be bound and cast into the bottomless pit, no longer able to deceive or torment mankind. Christ will reign with full authority, and all will acknowledge Him as Lord.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119694" y="498290"/>
            <a:ext cx="7517510"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At the beginning of Christ’s millennial reign, Satan will be bound and confined in the bottomless pit by the superior power of God. All power and authority belong to Jesus. </a:t>
            </a:r>
          </a:p>
          <a:p>
            <a:pPr marL="514350" indent="-514350" algn="just" eaLnBrk="0" fontAlgn="base" hangingPunct="0">
              <a:lnSpc>
                <a:spcPct val="100000"/>
              </a:lnSpc>
              <a:spcBef>
                <a:spcPct val="0"/>
              </a:spcBef>
              <a:spcAft>
                <a:spcPts val="600"/>
              </a:spcAft>
              <a:buFont typeface="+mj-lt"/>
              <a:buAutoNum type="arabicPeriod"/>
              <a:defRPr/>
            </a:pPr>
            <a:r>
              <a:rPr lang="en-US" dirty="0"/>
              <a:t>The triumphant saints will reign with Christ, sitting on thrones and pronouncing judgment on those who rejected God’s grace and mercy.</a:t>
            </a:r>
          </a:p>
          <a:p>
            <a:pPr marL="514350" indent="-514350" algn="just" eaLnBrk="0" fontAlgn="base" hangingPunct="0">
              <a:lnSpc>
                <a:spcPct val="100000"/>
              </a:lnSpc>
              <a:spcBef>
                <a:spcPct val="0"/>
              </a:spcBef>
              <a:spcAft>
                <a:spcPts val="600"/>
              </a:spcAft>
              <a:buFont typeface="+mj-lt"/>
              <a:buAutoNum type="arabicPeriod"/>
              <a:defRPr/>
            </a:pPr>
            <a:r>
              <a:rPr lang="en-US" dirty="0"/>
              <a:t>To reign with Christ, one must live a life of uncompromising faith, separating from worldly influences and refusing to bow to the god of this world.</a:t>
            </a:r>
          </a:p>
          <a:p>
            <a:pPr marL="514350" indent="-514350" algn="just" eaLnBrk="0" fontAlgn="base" hangingPunct="0">
              <a:lnSpc>
                <a:spcPct val="100000"/>
              </a:lnSpc>
              <a:spcBef>
                <a:spcPct val="0"/>
              </a:spcBef>
              <a:spcAft>
                <a:spcPts val="600"/>
              </a:spcAft>
              <a:buFont typeface="+mj-lt"/>
              <a:buAutoNum type="arabicPeriod"/>
              <a:defRPr/>
            </a:pPr>
            <a:r>
              <a:rPr lang="en-US" dirty="0"/>
              <a:t>Christ’s foes and all who reject Him will be cast into the lake of fire.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20:1-3; Luke 11:20-22; Matthew 19:28; 2 Timothy 2:12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34615865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06058827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67797617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40713654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80274608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247745" y="686862"/>
            <a:ext cx="7334655" cy="5475129"/>
          </a:xfrm>
        </p:spPr>
        <p:txBody>
          <a:bodyPr anchor="ctr">
            <a:noAutofit/>
          </a:bodyPr>
          <a:lstStyle/>
          <a:p>
            <a:pPr marL="0" indent="0" algn="ctr">
              <a:buNone/>
            </a:pPr>
            <a:r>
              <a:rPr lang="en-US" b="1" dirty="0">
                <a:latin typeface="Calibri" panose="020F0502020204030204" pitchFamily="34" charset="0"/>
              </a:rPr>
              <a:t>Christ’s millennial reign reveals that true peace and transformation can only be found in Him. Those who reject Him will face judgment, but the faithful will reign with Him forever. The wise choice is to accept Christ’s offer of salvation before it is too late.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Can lasting peace and righteousness ever be achieved on earth without divine intervention, as will be seen </a:t>
            </a:r>
            <a:r>
              <a:rPr lang="en-US" b="1">
                <a:latin typeface="Calibri" panose="020F0502020204030204" pitchFamily="34" charset="0"/>
              </a:rPr>
              <a:t>during the millennial reign of Christ? </a:t>
            </a:r>
            <a:r>
              <a:rPr lang="en-US" b="1" dirty="0">
                <a:latin typeface="Calibri" panose="020F0502020204030204" pitchFamily="34" charset="0"/>
              </a:rPr>
              <a:t>Support your answer with Bible references.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1545</TotalTime>
  <Words>551</Words>
  <Application>Microsoft Office PowerPoint</Application>
  <PresentationFormat>Widescreen</PresentationFormat>
  <Paragraphs>42</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LESSON 1011: THE MILLENNIAL REIGN OF CHRIST</vt:lpstr>
      <vt:lpstr>INTRODUCTION</vt:lpstr>
      <vt:lpstr>Revelation 20:1-3; Luke 11:20-22; Matthew 19:28; 2 Timothy 2:12</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80</cp:revision>
  <cp:lastPrinted>2025-04-09T14:23:19Z</cp:lastPrinted>
  <dcterms:modified xsi:type="dcterms:W3CDTF">2025-07-11T04:02:24Z</dcterms:modified>
</cp:coreProperties>
</file>