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0288EA-8DC2-4446-AEB7-FC87DE329C17}" v="23" dt="2025-07-11T04:37:06.2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S Pastor Imole Kayode" userId="aa8262e9-0653-478f-a909-716b4160a52c" providerId="ADAL" clId="{790288EA-8DC2-4446-AEB7-FC87DE329C17}"/>
    <pc:docChg chg="undo custSel modSld">
      <pc:chgData name="AMS Pastor Imole Kayode" userId="aa8262e9-0653-478f-a909-716b4160a52c" providerId="ADAL" clId="{790288EA-8DC2-4446-AEB7-FC87DE329C17}" dt="2025-07-11T05:11:45.687" v="144" actId="20577"/>
      <pc:docMkLst>
        <pc:docMk/>
      </pc:docMkLst>
      <pc:sldChg chg="modSp mod">
        <pc:chgData name="AMS Pastor Imole Kayode" userId="aa8262e9-0653-478f-a909-716b4160a52c" providerId="ADAL" clId="{790288EA-8DC2-4446-AEB7-FC87DE329C17}" dt="2025-07-11T04:07:35.191" v="5" actId="20577"/>
        <pc:sldMkLst>
          <pc:docMk/>
          <pc:sldMk cId="0" sldId="259"/>
        </pc:sldMkLst>
        <pc:spChg chg="mod">
          <ac:chgData name="AMS Pastor Imole Kayode" userId="aa8262e9-0653-478f-a909-716b4160a52c" providerId="ADAL" clId="{790288EA-8DC2-4446-AEB7-FC87DE329C17}" dt="2025-07-11T04:07:35.191" v="5" actId="20577"/>
          <ac:spMkLst>
            <pc:docMk/>
            <pc:sldMk cId="0" sldId="259"/>
            <ac:spMk id="3" creationId="{00000000-0000-0000-0000-000000000000}"/>
          </ac:spMkLst>
        </pc:spChg>
      </pc:sldChg>
      <pc:sldChg chg="modSp mod">
        <pc:chgData name="AMS Pastor Imole Kayode" userId="aa8262e9-0653-478f-a909-716b4160a52c" providerId="ADAL" clId="{790288EA-8DC2-4446-AEB7-FC87DE329C17}" dt="2025-07-11T05:03:33.253" v="71" actId="6549"/>
        <pc:sldMkLst>
          <pc:docMk/>
          <pc:sldMk cId="0" sldId="269"/>
        </pc:sldMkLst>
        <pc:spChg chg="mod">
          <ac:chgData name="AMS Pastor Imole Kayode" userId="aa8262e9-0653-478f-a909-716b4160a52c" providerId="ADAL" clId="{790288EA-8DC2-4446-AEB7-FC87DE329C17}" dt="2025-07-11T05:03:33.253" v="71" actId="6549"/>
          <ac:spMkLst>
            <pc:docMk/>
            <pc:sldMk cId="0" sldId="269"/>
            <ac:spMk id="3" creationId="{00000000-0000-0000-0000-000000000000}"/>
          </ac:spMkLst>
        </pc:spChg>
      </pc:sldChg>
      <pc:sldChg chg="modSp">
        <pc:chgData name="AMS Pastor Imole Kayode" userId="aa8262e9-0653-478f-a909-716b4160a52c" providerId="ADAL" clId="{790288EA-8DC2-4446-AEB7-FC87DE329C17}" dt="2025-07-11T04:29:22.965" v="35" actId="20577"/>
        <pc:sldMkLst>
          <pc:docMk/>
          <pc:sldMk cId="983311752" sldId="277"/>
        </pc:sldMkLst>
        <pc:graphicFrameChg chg="mod">
          <ac:chgData name="AMS Pastor Imole Kayode" userId="aa8262e9-0653-478f-a909-716b4160a52c" providerId="ADAL" clId="{790288EA-8DC2-4446-AEB7-FC87DE329C17}" dt="2025-07-11T04:29:22.965" v="35" actId="20577"/>
          <ac:graphicFrameMkLst>
            <pc:docMk/>
            <pc:sldMk cId="983311752" sldId="277"/>
            <ac:graphicFrameMk id="6" creationId="{00000000-0000-0000-0000-000000000000}"/>
          </ac:graphicFrameMkLst>
        </pc:graphicFrameChg>
      </pc:sldChg>
      <pc:sldChg chg="modSp mod">
        <pc:chgData name="AMS Pastor Imole Kayode" userId="aa8262e9-0653-478f-a909-716b4160a52c" providerId="ADAL" clId="{790288EA-8DC2-4446-AEB7-FC87DE329C17}" dt="2025-07-11T04:24:19.504" v="34" actId="20577"/>
        <pc:sldMkLst>
          <pc:docMk/>
          <pc:sldMk cId="0" sldId="287"/>
        </pc:sldMkLst>
        <pc:spChg chg="mod">
          <ac:chgData name="AMS Pastor Imole Kayode" userId="aa8262e9-0653-478f-a909-716b4160a52c" providerId="ADAL" clId="{790288EA-8DC2-4446-AEB7-FC87DE329C17}" dt="2025-07-11T04:24:19.504" v="34" actId="20577"/>
          <ac:spMkLst>
            <pc:docMk/>
            <pc:sldMk cId="0" sldId="287"/>
            <ac:spMk id="3" creationId="{00000000-0000-0000-0000-000000000000}"/>
          </ac:spMkLst>
        </pc:spChg>
      </pc:sldChg>
      <pc:sldChg chg="modSp mod">
        <pc:chgData name="AMS Pastor Imole Kayode" userId="aa8262e9-0653-478f-a909-716b4160a52c" providerId="ADAL" clId="{790288EA-8DC2-4446-AEB7-FC87DE329C17}" dt="2025-07-11T05:08:52.069" v="124" actId="6549"/>
        <pc:sldMkLst>
          <pc:docMk/>
          <pc:sldMk cId="3147146620" sldId="288"/>
        </pc:sldMkLst>
        <pc:spChg chg="mod">
          <ac:chgData name="AMS Pastor Imole Kayode" userId="aa8262e9-0653-478f-a909-716b4160a52c" providerId="ADAL" clId="{790288EA-8DC2-4446-AEB7-FC87DE329C17}" dt="2025-07-11T05:08:52.069" v="124" actId="6549"/>
          <ac:spMkLst>
            <pc:docMk/>
            <pc:sldMk cId="3147146620" sldId="288"/>
            <ac:spMk id="3" creationId="{5726220F-64AF-5D4E-529F-4F53CD27DA00}"/>
          </ac:spMkLst>
        </pc:spChg>
      </pc:sldChg>
      <pc:sldChg chg="modSp">
        <pc:chgData name="AMS Pastor Imole Kayode" userId="aa8262e9-0653-478f-a909-716b4160a52c" providerId="ADAL" clId="{790288EA-8DC2-4446-AEB7-FC87DE329C17}" dt="2025-07-11T04:37:06.274" v="55" actId="20577"/>
        <pc:sldMkLst>
          <pc:docMk/>
          <pc:sldMk cId="2939722337" sldId="291"/>
        </pc:sldMkLst>
        <pc:graphicFrameChg chg="mod">
          <ac:chgData name="AMS Pastor Imole Kayode" userId="aa8262e9-0653-478f-a909-716b4160a52c" providerId="ADAL" clId="{790288EA-8DC2-4446-AEB7-FC87DE329C17}" dt="2025-07-11T04:37:06.274" v="55" actId="20577"/>
          <ac:graphicFrameMkLst>
            <pc:docMk/>
            <pc:sldMk cId="2939722337" sldId="291"/>
            <ac:graphicFrameMk id="6" creationId="{135265BC-D67D-409A-9F3E-D1ABD23F05A7}"/>
          </ac:graphicFrameMkLst>
        </pc:graphicFrameChg>
      </pc:sldChg>
      <pc:sldChg chg="modSp">
        <pc:chgData name="AMS Pastor Imole Kayode" userId="aa8262e9-0653-478f-a909-716b4160a52c" providerId="ADAL" clId="{790288EA-8DC2-4446-AEB7-FC87DE329C17}" dt="2025-07-11T04:35:08.572" v="48" actId="20577"/>
        <pc:sldMkLst>
          <pc:docMk/>
          <pc:sldMk cId="1496636655" sldId="292"/>
        </pc:sldMkLst>
        <pc:graphicFrameChg chg="mod">
          <ac:chgData name="AMS Pastor Imole Kayode" userId="aa8262e9-0653-478f-a909-716b4160a52c" providerId="ADAL" clId="{790288EA-8DC2-4446-AEB7-FC87DE329C17}" dt="2025-07-11T04:35:08.572" v="48" actId="20577"/>
          <ac:graphicFrameMkLst>
            <pc:docMk/>
            <pc:sldMk cId="1496636655" sldId="292"/>
            <ac:graphicFrameMk id="6" creationId="{126B2D8D-FB54-7DB7-7D99-F1CEBB1A4561}"/>
          </ac:graphicFrameMkLst>
        </pc:graphicFrameChg>
      </pc:sldChg>
      <pc:sldChg chg="modSp mod">
        <pc:chgData name="AMS Pastor Imole Kayode" userId="aa8262e9-0653-478f-a909-716b4160a52c" providerId="ADAL" clId="{790288EA-8DC2-4446-AEB7-FC87DE329C17}" dt="2025-07-11T05:11:45.687" v="144" actId="20577"/>
        <pc:sldMkLst>
          <pc:docMk/>
          <pc:sldMk cId="402866119" sldId="294"/>
        </pc:sldMkLst>
        <pc:spChg chg="mod">
          <ac:chgData name="AMS Pastor Imole Kayode" userId="aa8262e9-0653-478f-a909-716b4160a52c" providerId="ADAL" clId="{790288EA-8DC2-4446-AEB7-FC87DE329C17}" dt="2025-07-11T04:05:11.526" v="4"/>
          <ac:spMkLst>
            <pc:docMk/>
            <pc:sldMk cId="402866119" sldId="294"/>
            <ac:spMk id="3" creationId="{00000000-0000-0000-0000-000000000000}"/>
          </ac:spMkLst>
        </pc:spChg>
        <pc:spChg chg="mod">
          <ac:chgData name="AMS Pastor Imole Kayode" userId="aa8262e9-0653-478f-a909-716b4160a52c" providerId="ADAL" clId="{790288EA-8DC2-4446-AEB7-FC87DE329C17}" dt="2025-07-11T05:11:45.687" v="144" actId="20577"/>
          <ac:spMkLst>
            <pc:docMk/>
            <pc:sldMk cId="402866119" sldId="294"/>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do we need vision for missions</a:t>
          </a:r>
        </a:p>
        <a:p>
          <a:pPr algn="ctr"/>
          <a:r>
            <a:rPr lang="en-GB" sz="3200" b="0" i="1" kern="1200" dirty="0"/>
            <a:t>today?</a:t>
          </a:r>
        </a:p>
        <a:p>
          <a:pPr algn="ctr"/>
          <a:r>
            <a:rPr lang="en-GB" sz="3200" b="1" i="1" kern="1200" dirty="0"/>
            <a:t>Mark 16:15; 2 Peter 3:9; Luke 14:23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Mention some basic qualifications for a would-be missionary.</a:t>
          </a:r>
        </a:p>
        <a:p>
          <a:pPr algn="ctr">
            <a:lnSpc>
              <a:spcPct val="100000"/>
            </a:lnSpc>
            <a:spcBef>
              <a:spcPct val="0"/>
            </a:spcBef>
            <a:spcAft>
              <a:spcPts val="600"/>
            </a:spcAft>
          </a:pPr>
          <a:r>
            <a:rPr lang="en-GB" sz="3200" b="1" i="1" dirty="0"/>
            <a:t>1 Peter 1:23; 1 Timothy 3:7; Romans 14:5b; Luke 18:28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Why must the church leadership be</a:t>
          </a:r>
        </a:p>
        <a:p>
          <a:pPr algn="ctr"/>
          <a:r>
            <a:rPr lang="en-GB" sz="3200" i="1" dirty="0"/>
            <a:t>involved in foreign mission efforts?</a:t>
          </a:r>
        </a:p>
        <a:p>
          <a:pPr algn="ctr"/>
          <a:r>
            <a:rPr lang="en-GB" sz="3200" b="1" i="1" dirty="0"/>
            <a:t>Acts 13:2-4; Acts 11:22-23</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is it urgent to take the gospel to</a:t>
          </a:r>
        </a:p>
        <a:p>
          <a:pPr algn="ctr"/>
          <a:r>
            <a:rPr lang="en-GB" sz="3200" b="0" i="1" dirty="0"/>
            <a:t>our lost world?</a:t>
          </a:r>
        </a:p>
        <a:p>
          <a:pPr algn="ctr"/>
          <a:r>
            <a:rPr lang="en-GB" sz="3200" b="1" i="1" dirty="0"/>
            <a:t> Acts 16:9-10; 2 Peter 3:10-12; Rev 12:12</a:t>
          </a:r>
        </a:p>
        <a:p>
          <a:pPr algn="ctr">
            <a:lnSpc>
              <a:spcPct val="100000"/>
            </a:lnSpc>
            <a:spcBef>
              <a:spcPct val="0"/>
            </a:spcBef>
            <a:spcAft>
              <a:spcPts val="600"/>
            </a:spcAft>
          </a:pPr>
          <a:r>
            <a:rPr lang="en-GB" sz="3200" b="1" i="1" dirty="0"/>
            <a:t>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must we depend on the Holy Spirit</a:t>
          </a:r>
        </a:p>
        <a:p>
          <a:pPr algn="ctr"/>
          <a:r>
            <a:rPr lang="en-GB" sz="3200" b="0" i="1" kern="1200" dirty="0"/>
            <a:t>to be successful in our gospel outreaches?</a:t>
          </a:r>
        </a:p>
        <a:p>
          <a:pPr algn="ctr"/>
          <a:r>
            <a:rPr lang="en-GB" sz="3200" b="1" i="1" kern="1200" dirty="0"/>
            <a:t>Acts 16:14; John 16:7,8; Mark 16:20</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do we need vision for missions</a:t>
          </a:r>
        </a:p>
        <a:p>
          <a:pPr marL="0" lvl="0" indent="0" algn="ctr" defTabSz="1422400">
            <a:buNone/>
          </a:pPr>
          <a:r>
            <a:rPr lang="en-GB" sz="3200" b="0" i="1" kern="1200" dirty="0"/>
            <a:t>today?</a:t>
          </a:r>
        </a:p>
        <a:p>
          <a:pPr marL="0" lvl="0" indent="0" algn="ctr" defTabSz="1422400">
            <a:buNone/>
          </a:pPr>
          <a:r>
            <a:rPr lang="en-GB" sz="3200" b="1" i="1" kern="1200" dirty="0"/>
            <a:t>Mark 16:15; 2 Peter 3:9; Luke 14:23 </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Mention some basic qualifications for a would-be missionary.</a:t>
          </a:r>
        </a:p>
        <a:p>
          <a:pPr marL="0" lvl="0" indent="0" algn="ctr" defTabSz="1422400">
            <a:lnSpc>
              <a:spcPct val="100000"/>
            </a:lnSpc>
            <a:spcBef>
              <a:spcPct val="0"/>
            </a:spcBef>
            <a:spcAft>
              <a:spcPts val="600"/>
            </a:spcAft>
            <a:buNone/>
          </a:pPr>
          <a:r>
            <a:rPr lang="en-GB" sz="3200" b="1" i="1" kern="1200" dirty="0"/>
            <a:t>1 Peter 1:23; 1 Timothy 3:7; Romans 14:5b; Luke 18:28</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Why must the church leadership be</a:t>
          </a:r>
        </a:p>
        <a:p>
          <a:pPr marL="0" lvl="0" indent="0" algn="ctr" defTabSz="1422400">
            <a:buNone/>
          </a:pPr>
          <a:r>
            <a:rPr lang="en-GB" sz="3200" i="1" kern="1200" dirty="0"/>
            <a:t>involved in foreign mission efforts?</a:t>
          </a:r>
        </a:p>
        <a:p>
          <a:pPr marL="0" lvl="0" indent="0" algn="ctr" defTabSz="1422400">
            <a:buNone/>
          </a:pPr>
          <a:r>
            <a:rPr lang="en-GB" sz="3200" b="1" i="1" kern="1200" dirty="0"/>
            <a:t>Acts 13:2-4; Acts 11:22-23</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it urgent to take the gospel to</a:t>
          </a:r>
        </a:p>
        <a:p>
          <a:pPr marL="0" lvl="0" indent="0" algn="ctr" defTabSz="1422400">
            <a:buNone/>
          </a:pPr>
          <a:r>
            <a:rPr lang="en-GB" sz="3200" b="0" i="1" kern="1200" dirty="0"/>
            <a:t>our lost world?</a:t>
          </a:r>
        </a:p>
        <a:p>
          <a:pPr marL="0" lvl="0" indent="0" algn="ctr" defTabSz="1422400">
            <a:buNone/>
          </a:pPr>
          <a:r>
            <a:rPr lang="en-GB" sz="3200" b="1" i="1" kern="1200" dirty="0"/>
            <a:t> Acts 16:9-10; 2 Peter 3:10-12; Rev 12:12</a:t>
          </a:r>
        </a:p>
        <a:p>
          <a:pPr marL="0" lvl="0" indent="0" algn="ctr" defTabSz="1422400">
            <a:lnSpc>
              <a:spcPct val="100000"/>
            </a:lnSpc>
            <a:spcBef>
              <a:spcPct val="0"/>
            </a:spcBef>
            <a:spcAft>
              <a:spcPts val="600"/>
            </a:spcAft>
            <a:buNone/>
          </a:pPr>
          <a:r>
            <a:rPr lang="en-GB" sz="3200" b="1" i="1" kern="1200" dirty="0"/>
            <a:t>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must we depend on the Holy Spirit</a:t>
          </a:r>
        </a:p>
        <a:p>
          <a:pPr marL="0" lvl="0" indent="0" algn="ctr" defTabSz="1422400">
            <a:buNone/>
          </a:pPr>
          <a:r>
            <a:rPr lang="en-GB" sz="3200" b="0" i="1" kern="1200" dirty="0"/>
            <a:t>to be successful in our gospel outreaches?</a:t>
          </a:r>
        </a:p>
        <a:p>
          <a:pPr marL="0" lvl="0" indent="0" algn="ctr" defTabSz="1422400">
            <a:buNone/>
          </a:pPr>
          <a:r>
            <a:rPr lang="en-GB" sz="3200" b="1" i="1" kern="1200" dirty="0"/>
            <a:t>Acts 16:14; John 16:7,8; Mark 16:20</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7/11/2025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dirty="0"/>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dirty="0"/>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dirty="0"/>
          </a:p>
        </p:txBody>
      </p:sp>
    </p:spTree>
    <p:extLst>
      <p:ext uri="{BB962C8B-B14F-4D97-AF65-F5344CB8AC3E}">
        <p14:creationId xmlns:p14="http://schemas.microsoft.com/office/powerpoint/2010/main" val="251054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11/07/2025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03-08-2025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Can lasting peace and righteousness ever be achieved on earth without divine intervention, as will be seen during the millennial reign of Christ? Support your answer with Bible references.</a:t>
            </a:r>
          </a:p>
          <a:p>
            <a:pPr marL="0" indent="0" algn="ctr">
              <a:lnSpc>
                <a:spcPct val="110000"/>
              </a:lnSpc>
              <a:buNone/>
            </a:pP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millennial reign of Christ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Vision for missions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t>
            </a:r>
            <a:r>
              <a:rPr lang="en-GB" sz="2800" i="1" dirty="0"/>
              <a:t>And he said unto them, Go ye into all the world, and preach the gospel to every creature” </a:t>
            </a:r>
            <a:r>
              <a:rPr lang="en-GB" sz="2800" b="1" i="1" dirty="0"/>
              <a:t>(Mark 16:15).</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Acts 16:1-15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85985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Christ’s instruction to His early disciples is, </a:t>
            </a:r>
            <a:r>
              <a:rPr lang="en-GB" b="1" dirty="0">
                <a:latin typeface="Calibri" panose="020F0502020204030204" pitchFamily="34" charset="0"/>
              </a:rPr>
              <a:t>“Go ye into all the world, and preach the gospel to every creature”. </a:t>
            </a:r>
            <a:r>
              <a:rPr lang="en-GB" dirty="0">
                <a:latin typeface="Calibri" panose="020F0502020204030204" pitchFamily="34" charset="0"/>
              </a:rPr>
              <a:t>This command, by extension, is for all believers today. The body of Christ should be mission-minded in attitude, commitment, programmes and teaching. God expects every Christian to be a missionary involved with either home or foreign missions. The Christian faith is borne out of missions, spread through missions and advanced through missions. All can participate in the church’s missionary projects by contributing physically, spiritually, materially and financially to the outreach efforts.</a:t>
            </a:r>
          </a:p>
          <a:p>
            <a:pPr marL="0" indent="0" algn="just" eaLnBrk="0" fontAlgn="base" hangingPunct="0">
              <a:lnSpc>
                <a:spcPct val="100000"/>
              </a:lnSpc>
              <a:spcBef>
                <a:spcPct val="0"/>
              </a:spcBef>
              <a:spcAft>
                <a:spcPts val="600"/>
              </a:spcAft>
              <a:buNone/>
              <a:defRPr/>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037182" y="553453"/>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No one can preach the gospel alone. Missionary assignment should be a joint effort that requires the cooperation of all members of the church.</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A missionary must be genuinely saved and have deep commitment and persuasion, unwavering purpose and Christ-centred motive to go through the challenges of the mission field. </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Multitude of souls descends daily to a lost eternity and calls for urgent rescue through relentless preaching and prevailing prayer.</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Believers need to depend on the Holy Spirit to birth souls into God’s kingdom (Mark 16:20).</a:t>
            </a:r>
            <a:endParaRPr lang="en-US" dirty="0">
              <a:latin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Acts 16:1-15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55456260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0967689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8491419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13224138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41699058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There is an urgent call for world evangelisation. Believers should be all-out spreading and sharing the good tidings of Christ’s redemption and deliverance. Oh, that disciples of Christ would hear the voice of the drowning souls and race to save them!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latin typeface="Calibri" panose="020F0502020204030204" pitchFamily="34" charset="0"/>
              </a:rPr>
              <a:t>The end is at hand. The unconverted souls around us </a:t>
            </a:r>
            <a:r>
              <a:rPr lang="en-GB" b="1" dirty="0">
                <a:latin typeface="Calibri" panose="020F0502020204030204" pitchFamily="34" charset="0"/>
              </a:rPr>
              <a:t>descend daily to a lost eternity. What </a:t>
            </a:r>
            <a:r>
              <a:rPr lang="en-GB" b="1" u="sng" dirty="0">
                <a:latin typeface="Calibri" panose="020F0502020204030204" pitchFamily="34" charset="0"/>
              </a:rPr>
              <a:t>creative</a:t>
            </a:r>
            <a:r>
              <a:rPr lang="en-GB" b="1" dirty="0">
                <a:latin typeface="Calibri" panose="020F0502020204030204" pitchFamily="34" charset="0"/>
              </a:rPr>
              <a:t> strategies can we use individually and collectively to successfully win them into God’s kingdom?</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13217</TotalTime>
  <Words>504</Words>
  <Application>Microsoft Office PowerPoint</Application>
  <PresentationFormat>Widescreen</PresentationFormat>
  <Paragraphs>47</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1012:  Vision for missions</vt:lpstr>
      <vt:lpstr>INTRODUCTION</vt:lpstr>
      <vt:lpstr>Acts 16:1-15</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167</cp:revision>
  <dcterms:modified xsi:type="dcterms:W3CDTF">2025-07-11T05:11:56Z</dcterms:modified>
</cp:coreProperties>
</file>