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77" r:id="rId8"/>
    <p:sldId id="276" r:id="rId9"/>
    <p:sldId id="292" r:id="rId10"/>
    <p:sldId id="291" r:id="rId11"/>
    <p:sldId id="293"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D0C319-D498-4665-85B7-074286BEA7EF}" v="21" dt="2025-07-11T07:20:37.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19"/>
  </p:normalViewPr>
  <p:slideViewPr>
    <p:cSldViewPr snapToGrid="0">
      <p:cViewPr varScale="1">
        <p:scale>
          <a:sx n="64" d="100"/>
          <a:sy n="64" d="100"/>
        </p:scale>
        <p:origin x="9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49F4A985-F0FE-4BC1-A165-CA49604F8EB0}"/>
    <pc:docChg chg="undo redo custSel modSld">
      <pc:chgData name="DCLM NL" userId="57f3ed0d-ae9c-485c-9738-6351eaddc248" providerId="ADAL" clId="{49F4A985-F0FE-4BC1-A165-CA49604F8EB0}" dt="2025-06-10T10:11:04.381" v="759" actId="114"/>
      <pc:docMkLst>
        <pc:docMk/>
      </pc:docMkLst>
      <pc:sldChg chg="modSp mod">
        <pc:chgData name="DCLM NL" userId="57f3ed0d-ae9c-485c-9738-6351eaddc248" providerId="ADAL" clId="{49F4A985-F0FE-4BC1-A165-CA49604F8EB0}" dt="2025-06-10T09:46:56.703" v="118" actId="20577"/>
        <pc:sldMkLst>
          <pc:docMk/>
          <pc:sldMk cId="0" sldId="259"/>
        </pc:sldMkLst>
        <pc:spChg chg="mod">
          <ac:chgData name="DCLM NL" userId="57f3ed0d-ae9c-485c-9738-6351eaddc248" providerId="ADAL" clId="{49F4A985-F0FE-4BC1-A165-CA49604F8EB0}" dt="2025-06-10T09:46:56.703" v="118" actId="20577"/>
          <ac:spMkLst>
            <pc:docMk/>
            <pc:sldMk cId="0" sldId="259"/>
            <ac:spMk id="3" creationId="{00000000-0000-0000-0000-000000000000}"/>
          </ac:spMkLst>
        </pc:spChg>
      </pc:sldChg>
      <pc:sldChg chg="modSp mod">
        <pc:chgData name="DCLM NL" userId="57f3ed0d-ae9c-485c-9738-6351eaddc248" providerId="ADAL" clId="{49F4A985-F0FE-4BC1-A165-CA49604F8EB0}" dt="2025-06-10T09:52:23.817" v="279" actId="6549"/>
        <pc:sldMkLst>
          <pc:docMk/>
          <pc:sldMk cId="0" sldId="287"/>
        </pc:sldMkLst>
        <pc:spChg chg="mod">
          <ac:chgData name="DCLM NL" userId="57f3ed0d-ae9c-485c-9738-6351eaddc248" providerId="ADAL" clId="{49F4A985-F0FE-4BC1-A165-CA49604F8EB0}" dt="2025-06-10T09:52:23.817" v="279" actId="6549"/>
          <ac:spMkLst>
            <pc:docMk/>
            <pc:sldMk cId="0" sldId="287"/>
            <ac:spMk id="3" creationId="{00000000-0000-0000-0000-000000000000}"/>
          </ac:spMkLst>
        </pc:spChg>
      </pc:sldChg>
      <pc:sldChg chg="modSp mod">
        <pc:chgData name="DCLM NL" userId="57f3ed0d-ae9c-485c-9738-6351eaddc248" providerId="ADAL" clId="{49F4A985-F0FE-4BC1-A165-CA49604F8EB0}" dt="2025-06-10T10:11:04.381" v="759" actId="114"/>
        <pc:sldMkLst>
          <pc:docMk/>
          <pc:sldMk cId="3147146620" sldId="288"/>
        </pc:sldMkLst>
        <pc:spChg chg="mod">
          <ac:chgData name="DCLM NL" userId="57f3ed0d-ae9c-485c-9738-6351eaddc248" providerId="ADAL" clId="{49F4A985-F0FE-4BC1-A165-CA49604F8EB0}" dt="2025-06-10T10:11:04.381" v="759" actId="114"/>
          <ac:spMkLst>
            <pc:docMk/>
            <pc:sldMk cId="3147146620" sldId="288"/>
            <ac:spMk id="3" creationId="{5726220F-64AF-5D4E-529F-4F53CD27DA00}"/>
          </ac:spMkLst>
        </pc:spChg>
      </pc:sldChg>
      <pc:sldChg chg="modSp mod">
        <pc:chgData name="DCLM NL" userId="57f3ed0d-ae9c-485c-9738-6351eaddc248" providerId="ADAL" clId="{49F4A985-F0FE-4BC1-A165-CA49604F8EB0}" dt="2025-06-10T09:42:12.362" v="25" actId="207"/>
        <pc:sldMkLst>
          <pc:docMk/>
          <pc:sldMk cId="402866119" sldId="294"/>
        </pc:sldMkLst>
        <pc:spChg chg="mod">
          <ac:chgData name="DCLM NL" userId="57f3ed0d-ae9c-485c-9738-6351eaddc248" providerId="ADAL" clId="{49F4A985-F0FE-4BC1-A165-CA49604F8EB0}" dt="2025-06-10T09:42:12.362" v="25" actId="207"/>
          <ac:spMkLst>
            <pc:docMk/>
            <pc:sldMk cId="402866119" sldId="294"/>
            <ac:spMk id="3" creationId="{00000000-0000-0000-0000-000000000000}"/>
          </ac:spMkLst>
        </pc:spChg>
      </pc:sldChg>
    </pc:docChg>
  </pc:docChgLst>
  <pc:docChgLst>
    <pc:chgData name="AMS Pastor Imole Kayode" userId="aa8262e9-0653-478f-a909-716b4160a52c" providerId="ADAL" clId="{71D0C319-D498-4665-85B7-074286BEA7EF}"/>
    <pc:docChg chg="undo custSel addSld modSld">
      <pc:chgData name="AMS Pastor Imole Kayode" userId="aa8262e9-0653-478f-a909-716b4160a52c" providerId="ADAL" clId="{71D0C319-D498-4665-85B7-074286BEA7EF}" dt="2025-07-11T07:20:51.324" v="343" actId="33524"/>
      <pc:docMkLst>
        <pc:docMk/>
      </pc:docMkLst>
      <pc:sldChg chg="modSp">
        <pc:chgData name="AMS Pastor Imole Kayode" userId="aa8262e9-0653-478f-a909-716b4160a52c" providerId="ADAL" clId="{71D0C319-D498-4665-85B7-074286BEA7EF}" dt="2025-07-11T05:16:13.415" v="35" actId="20577"/>
        <pc:sldMkLst>
          <pc:docMk/>
          <pc:sldMk cId="0" sldId="258"/>
        </pc:sldMkLst>
        <pc:spChg chg="mod">
          <ac:chgData name="AMS Pastor Imole Kayode" userId="aa8262e9-0653-478f-a909-716b4160a52c" providerId="ADAL" clId="{71D0C319-D498-4665-85B7-074286BEA7EF}" dt="2025-07-11T05:16:13.415" v="35" actId="20577"/>
          <ac:spMkLst>
            <pc:docMk/>
            <pc:sldMk cId="0" sldId="258"/>
            <ac:spMk id="8" creationId="{00000000-0000-0000-0000-000000000000}"/>
          </ac:spMkLst>
        </pc:spChg>
      </pc:sldChg>
      <pc:sldChg chg="modSp">
        <pc:chgData name="AMS Pastor Imole Kayode" userId="aa8262e9-0653-478f-a909-716b4160a52c" providerId="ADAL" clId="{71D0C319-D498-4665-85B7-074286BEA7EF}" dt="2025-07-11T05:26:23.888" v="40" actId="20577"/>
        <pc:sldMkLst>
          <pc:docMk/>
          <pc:sldMk cId="1647645489" sldId="283"/>
        </pc:sldMkLst>
        <pc:graphicFrameChg chg="mod">
          <ac:chgData name="AMS Pastor Imole Kayode" userId="aa8262e9-0653-478f-a909-716b4160a52c" providerId="ADAL" clId="{71D0C319-D498-4665-85B7-074286BEA7EF}" dt="2025-07-11T05:26:23.888" v="40" actId="20577"/>
          <ac:graphicFrameMkLst>
            <pc:docMk/>
            <pc:sldMk cId="1647645489" sldId="283"/>
            <ac:graphicFrameMk id="6" creationId="{7BB2D1BC-904E-1511-0666-6FD5BE67205B}"/>
          </ac:graphicFrameMkLst>
        </pc:graphicFrameChg>
      </pc:sldChg>
      <pc:sldChg chg="modSp mod">
        <pc:chgData name="AMS Pastor Imole Kayode" userId="aa8262e9-0653-478f-a909-716b4160a52c" providerId="ADAL" clId="{71D0C319-D498-4665-85B7-074286BEA7EF}" dt="2025-07-11T07:20:51.324" v="343" actId="33524"/>
        <pc:sldMkLst>
          <pc:docMk/>
          <pc:sldMk cId="0" sldId="287"/>
        </pc:sldMkLst>
        <pc:spChg chg="mod">
          <ac:chgData name="AMS Pastor Imole Kayode" userId="aa8262e9-0653-478f-a909-716b4160a52c" providerId="ADAL" clId="{71D0C319-D498-4665-85B7-074286BEA7EF}" dt="2025-07-11T07:20:51.324" v="343" actId="33524"/>
          <ac:spMkLst>
            <pc:docMk/>
            <pc:sldMk cId="0" sldId="287"/>
            <ac:spMk id="3" creationId="{00000000-0000-0000-0000-000000000000}"/>
          </ac:spMkLst>
        </pc:spChg>
      </pc:sldChg>
      <pc:sldChg chg="modSp">
        <pc:chgData name="AMS Pastor Imole Kayode" userId="aa8262e9-0653-478f-a909-716b4160a52c" providerId="ADAL" clId="{71D0C319-D498-4665-85B7-074286BEA7EF}" dt="2025-07-11T06:42:40.902" v="43" actId="20577"/>
        <pc:sldMkLst>
          <pc:docMk/>
          <pc:sldMk cId="2939722337" sldId="291"/>
        </pc:sldMkLst>
        <pc:graphicFrameChg chg="mod">
          <ac:chgData name="AMS Pastor Imole Kayode" userId="aa8262e9-0653-478f-a909-716b4160a52c" providerId="ADAL" clId="{71D0C319-D498-4665-85B7-074286BEA7EF}" dt="2025-07-11T06:42:40.902" v="43" actId="20577"/>
          <ac:graphicFrameMkLst>
            <pc:docMk/>
            <pc:sldMk cId="2939722337" sldId="291"/>
            <ac:graphicFrameMk id="6" creationId="{135265BC-D67D-409A-9F3E-D1ABD23F05A7}"/>
          </ac:graphicFrameMkLst>
        </pc:graphicFrameChg>
      </pc:sldChg>
      <pc:sldChg chg="modSp">
        <pc:chgData name="AMS Pastor Imole Kayode" userId="aa8262e9-0653-478f-a909-716b4160a52c" providerId="ADAL" clId="{71D0C319-D498-4665-85B7-074286BEA7EF}" dt="2025-07-11T06:42:33.275" v="42" actId="20577"/>
        <pc:sldMkLst>
          <pc:docMk/>
          <pc:sldMk cId="1496636655" sldId="292"/>
        </pc:sldMkLst>
        <pc:graphicFrameChg chg="mod">
          <ac:chgData name="AMS Pastor Imole Kayode" userId="aa8262e9-0653-478f-a909-716b4160a52c" providerId="ADAL" clId="{71D0C319-D498-4665-85B7-074286BEA7EF}" dt="2025-07-11T06:42:33.275" v="42" actId="20577"/>
          <ac:graphicFrameMkLst>
            <pc:docMk/>
            <pc:sldMk cId="1496636655" sldId="292"/>
            <ac:graphicFrameMk id="6" creationId="{126B2D8D-FB54-7DB7-7D99-F1CEBB1A4561}"/>
          </ac:graphicFrameMkLst>
        </pc:graphicFrameChg>
      </pc:sldChg>
      <pc:sldChg chg="modSp add mod setBg">
        <pc:chgData name="AMS Pastor Imole Kayode" userId="aa8262e9-0653-478f-a909-716b4160a52c" providerId="ADAL" clId="{71D0C319-D498-4665-85B7-074286BEA7EF}" dt="2025-07-11T05:13:32.894" v="26" actId="20577"/>
        <pc:sldMkLst>
          <pc:docMk/>
          <pc:sldMk cId="402866119" sldId="294"/>
        </pc:sldMkLst>
        <pc:spChg chg="mod">
          <ac:chgData name="AMS Pastor Imole Kayode" userId="aa8262e9-0653-478f-a909-716b4160a52c" providerId="ADAL" clId="{71D0C319-D498-4665-85B7-074286BEA7EF}" dt="2025-07-11T05:13:32.894" v="26" actId="20577"/>
          <ac:spMkLst>
            <pc:docMk/>
            <pc:sldMk cId="402866119" sldId="294"/>
            <ac:spMk id="3" creationId="{00000000-0000-0000-0000-000000000000}"/>
          </ac:spMkLst>
        </pc:spChg>
        <pc:spChg chg="mod">
          <ac:chgData name="AMS Pastor Imole Kayode" userId="aa8262e9-0653-478f-a909-716b4160a52c" providerId="ADAL" clId="{71D0C319-D498-4665-85B7-074286BEA7EF}" dt="2025-07-11T05:12:14.558" v="19" actId="20577"/>
          <ac:spMkLst>
            <pc:docMk/>
            <pc:sldMk cId="402866119" sldId="294"/>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must we give our tithes and offerings?    </a:t>
          </a:r>
        </a:p>
        <a:p>
          <a:pPr algn="ctr">
            <a:lnSpc>
              <a:spcPct val="100000"/>
            </a:lnSpc>
            <a:spcBef>
              <a:spcPct val="0"/>
            </a:spcBef>
            <a:spcAft>
              <a:spcPts val="600"/>
            </a:spcAft>
          </a:pPr>
          <a:r>
            <a:rPr lang="en-GB" sz="3200" b="1" i="1" kern="1200"/>
            <a:t>Mal 3:10; </a:t>
          </a:r>
          <a:r>
            <a:rPr lang="en-GB" sz="3200" b="1" i="1" kern="1200" dirty="0"/>
            <a:t>Gal 3:29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does God expect us to manage the resources He has placed in our care?</a:t>
          </a:r>
        </a:p>
        <a:p>
          <a:pPr algn="ctr">
            <a:lnSpc>
              <a:spcPct val="100000"/>
            </a:lnSpc>
            <a:spcBef>
              <a:spcPct val="0"/>
            </a:spcBef>
            <a:spcAft>
              <a:spcPts val="600"/>
            </a:spcAft>
          </a:pPr>
          <a:r>
            <a:rPr lang="en-GB" sz="3200" b="1" i="1" dirty="0" err="1"/>
            <a:t>Prov</a:t>
          </a:r>
          <a:r>
            <a:rPr lang="en-GB" sz="3200" b="1" i="1" dirty="0"/>
            <a:t> 3:9,10; Mal 3:10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According to </a:t>
          </a:r>
          <a:r>
            <a:rPr lang="en-GB" sz="3200" b="1" i="1" dirty="0"/>
            <a:t>Malachi 3:10</a:t>
          </a:r>
          <a:r>
            <a:rPr lang="en-GB" sz="3200" i="1" dirty="0"/>
            <a:t>, is God interested in giving back to us when we give to Him?</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Should we give to God before or after we have taken care of our needs?</a:t>
          </a:r>
        </a:p>
        <a:p>
          <a:pPr algn="ctr">
            <a:lnSpc>
              <a:spcPct val="100000"/>
            </a:lnSpc>
            <a:spcBef>
              <a:spcPct val="0"/>
            </a:spcBef>
            <a:spcAft>
              <a:spcPts val="600"/>
            </a:spcAft>
          </a:pPr>
          <a:r>
            <a:rPr lang="en-GB" sz="3200" b="1" i="1" dirty="0" err="1"/>
            <a:t>Prov</a:t>
          </a:r>
          <a:r>
            <a:rPr lang="en-GB" sz="3200" b="1" i="1" dirty="0"/>
            <a:t> 3:9; 2 Chro 31:5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lessons can we draw from </a:t>
          </a:r>
          <a:r>
            <a:rPr lang="en-GB" sz="3200" b="1" i="1" kern="1200" dirty="0"/>
            <a:t>1 Corinthians 16:2 </a:t>
          </a:r>
          <a:r>
            <a:rPr lang="en-GB" sz="3200" b="0" i="1" kern="1200" dirty="0"/>
            <a:t>as regards to giving?</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are the practical ways of giving for the advancement of God’s work?</a:t>
          </a:r>
        </a:p>
        <a:p>
          <a:pPr algn="ctr">
            <a:lnSpc>
              <a:spcPct val="100000"/>
            </a:lnSpc>
            <a:spcBef>
              <a:spcPct val="0"/>
            </a:spcBef>
            <a:spcAft>
              <a:spcPts val="600"/>
            </a:spcAft>
          </a:pPr>
          <a:r>
            <a:rPr lang="en-GB" sz="3200" b="1" i="1" kern="1200" dirty="0"/>
            <a:t>2Cor 8:1-5; Acts 4:34,35; Mal 3:10</a:t>
          </a:r>
          <a:endParaRPr lang="en-GB" sz="32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must we give our tithes and offerings?    </a:t>
          </a:r>
        </a:p>
        <a:p>
          <a:pPr marL="0" lvl="0" indent="0" algn="ctr" defTabSz="1422400">
            <a:lnSpc>
              <a:spcPct val="100000"/>
            </a:lnSpc>
            <a:spcBef>
              <a:spcPct val="0"/>
            </a:spcBef>
            <a:spcAft>
              <a:spcPts val="600"/>
            </a:spcAft>
            <a:buNone/>
          </a:pPr>
          <a:r>
            <a:rPr lang="en-GB" sz="3200" b="1" i="1" kern="1200"/>
            <a:t>Mal 3:10; </a:t>
          </a:r>
          <a:r>
            <a:rPr lang="en-GB" sz="3200" b="1" i="1" kern="1200" dirty="0"/>
            <a:t>Gal 3:29</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does God expect us to manage the resources He has placed in our care?</a:t>
          </a:r>
        </a:p>
        <a:p>
          <a:pPr marL="0" lvl="0" indent="0" algn="ctr" defTabSz="1422400">
            <a:lnSpc>
              <a:spcPct val="100000"/>
            </a:lnSpc>
            <a:spcBef>
              <a:spcPct val="0"/>
            </a:spcBef>
            <a:spcAft>
              <a:spcPts val="600"/>
            </a:spcAft>
            <a:buNone/>
          </a:pPr>
          <a:r>
            <a:rPr lang="en-GB" sz="3200" b="1" i="1" kern="1200" dirty="0" err="1"/>
            <a:t>Prov</a:t>
          </a:r>
          <a:r>
            <a:rPr lang="en-GB" sz="3200" b="1" i="1" kern="1200" dirty="0"/>
            <a:t> 3:9,10; Mal 3:10</a:t>
          </a: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According to </a:t>
          </a:r>
          <a:r>
            <a:rPr lang="en-GB" sz="3200" b="1" i="1" kern="1200" dirty="0"/>
            <a:t>Malachi 3:10</a:t>
          </a:r>
          <a:r>
            <a:rPr lang="en-GB" sz="3200" i="1" kern="1200" dirty="0"/>
            <a:t>, is God interested in giving back to us when we give to Him?</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Should we give to God before or after we have taken care of our needs?</a:t>
          </a:r>
        </a:p>
        <a:p>
          <a:pPr marL="0" lvl="0" indent="0" algn="ctr" defTabSz="1422400">
            <a:lnSpc>
              <a:spcPct val="100000"/>
            </a:lnSpc>
            <a:spcBef>
              <a:spcPct val="0"/>
            </a:spcBef>
            <a:spcAft>
              <a:spcPts val="600"/>
            </a:spcAft>
            <a:buNone/>
          </a:pPr>
          <a:r>
            <a:rPr lang="en-GB" sz="3200" b="1" i="1" kern="1200" dirty="0" err="1"/>
            <a:t>Prov</a:t>
          </a:r>
          <a:r>
            <a:rPr lang="en-GB" sz="3200" b="1" i="1" kern="1200" dirty="0"/>
            <a:t> 3:9; 2 Chro 31:5</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lessons can we draw from </a:t>
          </a:r>
          <a:r>
            <a:rPr lang="en-GB" sz="3200" b="1" i="1" kern="1200" dirty="0"/>
            <a:t>1 Corinthians 16:2 </a:t>
          </a:r>
          <a:r>
            <a:rPr lang="en-GB" sz="3200" b="0" i="1" kern="1200" dirty="0"/>
            <a:t>as regards to giving?</a:t>
          </a: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practical ways of giving for the advancement of God’s work?</a:t>
          </a:r>
        </a:p>
        <a:p>
          <a:pPr marL="0" lvl="0" indent="0" algn="ctr" defTabSz="1422400">
            <a:lnSpc>
              <a:spcPct val="100000"/>
            </a:lnSpc>
            <a:spcBef>
              <a:spcPct val="0"/>
            </a:spcBef>
            <a:spcAft>
              <a:spcPts val="600"/>
            </a:spcAft>
            <a:buNone/>
          </a:pPr>
          <a:r>
            <a:rPr lang="en-GB" sz="3200" b="1" i="1" kern="1200" dirty="0"/>
            <a:t>2Cor 8:1-5; Acts 4:34,35; Mal 3:10</a:t>
          </a:r>
          <a:endParaRPr lang="en-GB" sz="3200" b="0" i="1" kern="1200" dirty="0"/>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The end is at hand. The unconverted souls around us </a:t>
            </a:r>
            <a:r>
              <a:rPr lang="en-GB" b="1" dirty="0">
                <a:solidFill>
                  <a:schemeClr val="bg2">
                    <a:lumMod val="75000"/>
                  </a:schemeClr>
                </a:solidFill>
                <a:latin typeface="Calibri" panose="020F0502020204030204" pitchFamily="34" charset="0"/>
              </a:rPr>
              <a:t>descend daily to a lost eternity. What </a:t>
            </a:r>
            <a:r>
              <a:rPr lang="en-GB" b="1" u="sng" dirty="0">
                <a:solidFill>
                  <a:schemeClr val="bg2">
                    <a:lumMod val="75000"/>
                  </a:schemeClr>
                </a:solidFill>
                <a:latin typeface="Calibri" panose="020F0502020204030204" pitchFamily="34" charset="0"/>
              </a:rPr>
              <a:t>creative</a:t>
            </a:r>
            <a:r>
              <a:rPr lang="en-GB" b="1" dirty="0">
                <a:solidFill>
                  <a:schemeClr val="bg2">
                    <a:lumMod val="75000"/>
                  </a:schemeClr>
                </a:solidFill>
                <a:latin typeface="Calibri" panose="020F0502020204030204" pitchFamily="34" charset="0"/>
              </a:rPr>
              <a:t> strategies can we use individually and collectively to successfully win them into God’s kingdom?</a:t>
            </a:r>
            <a:endParaRPr lang="en-US" b="1" dirty="0">
              <a:solidFill>
                <a:schemeClr val="bg2">
                  <a:lumMod val="75000"/>
                </a:schemeClr>
              </a:solidFill>
              <a:latin typeface="Calibri" panose="020F0502020204030204" pitchFamily="34" charset="0"/>
            </a:endParaRPr>
          </a:p>
          <a:p>
            <a:pPr marL="0" indent="0" algn="ctr">
              <a:lnSpc>
                <a:spcPct val="110000"/>
              </a:lnSpc>
              <a:buNone/>
            </a:pP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Vision for missions</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Tithes and Offerings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“Upon the first day of the week let every one of you lay by him in store, as God hath prospered him, that there be no gatherings when I come</a:t>
            </a:r>
            <a:r>
              <a:rPr lang="en-US" sz="2800" b="1" i="1" dirty="0"/>
              <a:t>.</a:t>
            </a:r>
            <a:r>
              <a:rPr lang="en-US" sz="2800" i="1" dirty="0"/>
              <a:t>” </a:t>
            </a:r>
          </a:p>
          <a:p>
            <a:pPr marL="180975" lvl="1" indent="-180975" algn="ctr" defTabSz="1289050">
              <a:lnSpc>
                <a:spcPct val="90000"/>
              </a:lnSpc>
              <a:spcBef>
                <a:spcPct val="0"/>
              </a:spcBef>
              <a:spcAft>
                <a:spcPct val="20000"/>
              </a:spcAft>
            </a:pPr>
            <a:r>
              <a:rPr lang="en-US" sz="2800" b="1" i="1" dirty="0"/>
              <a:t>(1 Corinthians 16:2).</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Gen 14:17-24; 28:16-22; Mal 3:7-18; 1Cor 16:1-3</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Tithes and offerings are foundational principles of biblical stewardship, reflecting the believer's devotion, gratitude, and obedience to God. The practice of giving was established before the Law, endorsed under the Law, reaffirmed by Christ, and upheld by New Testament apostles. In a time when distorted doctrines downplay or discourage giving, it is essential to return to the Scriptures to understand God's timeless expectation. Giving is both a duty and a privilege—an act of worship and a channel through which God blesses His people and advances His kingdom.</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Tithe is one-tenth of gross income of employees or profit of businesspersons. Offering is whatever the believer gives above that.</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As stewards, everything we own is from God. Giving shows our gratitude, faithfulness and obedience to God’s command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give cheerfully, willingly, regularly, proportionally and wholeheartedly. God honours the heart behind the gift more.</a:t>
            </a:r>
          </a:p>
          <a:p>
            <a:pPr marL="514350" indent="-514350" algn="just" eaLnBrk="0" fontAlgn="base" hangingPunct="0">
              <a:lnSpc>
                <a:spcPct val="100000"/>
              </a:lnSpc>
              <a:spcBef>
                <a:spcPct val="0"/>
              </a:spcBef>
              <a:spcAft>
                <a:spcPts val="600"/>
              </a:spcAft>
              <a:buFont typeface="+mj-lt"/>
              <a:buAutoNum type="arabicPeriod"/>
              <a:defRPr/>
            </a:pPr>
            <a:r>
              <a:rPr lang="en-US" dirty="0"/>
              <a:t>Failing to give as God commanded is seen as ingratitude and opens the door to devourers</a:t>
            </a:r>
          </a:p>
          <a:p>
            <a:pPr marL="514350" indent="-514350" algn="just" eaLnBrk="0" fontAlgn="base" hangingPunct="0">
              <a:lnSpc>
                <a:spcPct val="100000"/>
              </a:lnSpc>
              <a:spcBef>
                <a:spcPct val="0"/>
              </a:spcBef>
              <a:spcAft>
                <a:spcPts val="600"/>
              </a:spcAft>
              <a:buFont typeface="+mj-lt"/>
              <a:buAutoNum type="arabicPeriod"/>
              <a:defRPr/>
            </a:pPr>
            <a:r>
              <a:rPr lang="en-US" dirty="0"/>
              <a:t>God promises abundant blessings to those who give faithfully. It is a spiritual investment.</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7638374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2971710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75965110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93780904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01832554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21AF-7085-2E32-856C-68A4FD1B4FF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DF8EFF8-C451-CBA2-CC98-FEE78A6EFD7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30FF23FD-CE57-B926-3EF4-B66A761776A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AB1AB-4007-FED2-3B6F-B30A2AF1DAA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5EA125E-0DDE-F29D-68E3-69B7C726EA2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FD6388-7A34-9622-4560-89AB54DD3BE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5388BA7-78FA-F9C3-711A-C3F2C90BB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44F2875-F41D-464A-5EA2-FE26608A7696}"/>
              </a:ext>
            </a:extLst>
          </p:cNvPr>
          <p:cNvGraphicFramePr>
            <a:graphicFrameLocks noGrp="1"/>
          </p:cNvGraphicFramePr>
          <p:nvPr>
            <p:ph idx="1"/>
            <p:extLst>
              <p:ext uri="{D42A27DB-BD31-4B8C-83A1-F6EECF244321}">
                <p14:modId xmlns:p14="http://schemas.microsoft.com/office/powerpoint/2010/main" val="24553317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6403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Giving tithes and offerings is a vital act of worship that honors God and positions us to receive His blessings. Let us give faithfully and joyfully, knowing it pleases God and advances His kingdom.</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friend comes to you and confesses that he/she is dealing with financial struggles and sometimes feel guilt, questioning if God still expects them to give when they’re barely surviving. How would you advise such a friend?</a:t>
            </a:r>
            <a:endParaRPr lang="en-US" b="1" i="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9504</TotalTime>
  <Words>530</Words>
  <Application>Microsoft Office PowerPoint</Application>
  <PresentationFormat>Widescreen</PresentationFormat>
  <Paragraphs>44</Paragraphs>
  <Slides>13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Cambria</vt:lpstr>
      <vt:lpstr>Office Theme</vt:lpstr>
      <vt:lpstr>SEARCH THE SCRIPTURES</vt:lpstr>
      <vt:lpstr>REVIEW OF THE ASSIGNMENT FROM LAST STUDY</vt:lpstr>
      <vt:lpstr> LESSON 1013:  Tithes and Offerings</vt:lpstr>
      <vt:lpstr>INTRODUCTION</vt:lpstr>
      <vt:lpstr>PowerPoint Presentation</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125</cp:revision>
  <dcterms:modified xsi:type="dcterms:W3CDTF">2025-07-11T07:20:58Z</dcterms:modified>
</cp:coreProperties>
</file>