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32" r:id="rId6"/>
    <p:sldMasterId id="2147483744" r:id="rId7"/>
  </p:sldMasterIdLst>
  <p:notesMasterIdLst>
    <p:notesMasterId r:id="rId43"/>
  </p:notesMasterIdLst>
  <p:sldIdLst>
    <p:sldId id="4105" r:id="rId8"/>
    <p:sldId id="3917" r:id="rId9"/>
    <p:sldId id="4107" r:id="rId10"/>
    <p:sldId id="270" r:id="rId11"/>
    <p:sldId id="274" r:id="rId12"/>
    <p:sldId id="299" r:id="rId13"/>
    <p:sldId id="300" r:id="rId14"/>
    <p:sldId id="301" r:id="rId15"/>
    <p:sldId id="302" r:id="rId16"/>
    <p:sldId id="303" r:id="rId17"/>
    <p:sldId id="298" r:id="rId18"/>
    <p:sldId id="256" r:id="rId19"/>
    <p:sldId id="294" r:id="rId20"/>
    <p:sldId id="258" r:id="rId21"/>
    <p:sldId id="259" r:id="rId22"/>
    <p:sldId id="287" r:id="rId23"/>
    <p:sldId id="283" r:id="rId24"/>
    <p:sldId id="277" r:id="rId25"/>
    <p:sldId id="276" r:id="rId26"/>
    <p:sldId id="292" r:id="rId27"/>
    <p:sldId id="291" r:id="rId28"/>
    <p:sldId id="293" r:id="rId29"/>
    <p:sldId id="269" r:id="rId30"/>
    <p:sldId id="288" r:id="rId31"/>
    <p:sldId id="3211" r:id="rId32"/>
    <p:sldId id="3200" r:id="rId33"/>
    <p:sldId id="3201" r:id="rId34"/>
    <p:sldId id="3162" r:id="rId35"/>
    <p:sldId id="3163" r:id="rId36"/>
    <p:sldId id="4106" r:id="rId37"/>
    <p:sldId id="4094" r:id="rId38"/>
    <p:sldId id="3986" r:id="rId39"/>
    <p:sldId id="3627" r:id="rId40"/>
    <p:sldId id="3729" r:id="rId41"/>
    <p:sldId id="20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743E"/>
    <a:srgbClr val="3333FF"/>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8" autoAdjust="0"/>
    <p:restoredTop sz="96723" autoAdjust="0"/>
  </p:normalViewPr>
  <p:slideViewPr>
    <p:cSldViewPr snapToGrid="0">
      <p:cViewPr varScale="1">
        <p:scale>
          <a:sx n="91" d="100"/>
          <a:sy n="91" d="100"/>
        </p:scale>
        <p:origin x="134"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s>
</file>

<file path=ppt/diagrams/_rels/data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life-changing power does God’s Word hold?    </a:t>
          </a:r>
        </a:p>
        <a:p>
          <a:pPr algn="ctr">
            <a:lnSpc>
              <a:spcPct val="100000"/>
            </a:lnSpc>
            <a:spcBef>
              <a:spcPct val="0"/>
            </a:spcBef>
            <a:spcAft>
              <a:spcPts val="600"/>
            </a:spcAft>
          </a:pPr>
          <a:r>
            <a:rPr lang="nl-NL" sz="3200" b="1" i="1" kern="1200" dirty="0"/>
            <a:t>Jer 23:29</a:t>
          </a:r>
          <a:r>
            <a:rPr lang="en-GB" sz="3200" b="1" i="1" kern="1200" dirty="0"/>
            <a:t>; </a:t>
          </a:r>
          <a:r>
            <a:rPr lang="nl-NL" sz="3200" b="1" i="1" kern="1200" dirty="0"/>
            <a:t>John 17:17</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is meditating on God’s Word essential to long-term spiritual growth?</a:t>
          </a:r>
        </a:p>
        <a:p>
          <a:pPr algn="ctr">
            <a:lnSpc>
              <a:spcPct val="100000"/>
            </a:lnSpc>
            <a:spcBef>
              <a:spcPct val="0"/>
            </a:spcBef>
            <a:spcAft>
              <a:spcPts val="600"/>
            </a:spcAft>
          </a:pPr>
          <a:r>
            <a:rPr lang="nl-NL" sz="3200" b="1" i="1" dirty="0"/>
            <a:t>Psalm 1:2,3</a:t>
          </a:r>
          <a:r>
            <a:rPr lang="en-GB" sz="3200" b="1" i="1" dirty="0"/>
            <a:t>; </a:t>
          </a:r>
          <a:r>
            <a:rPr lang="nl-NL" sz="3200" b="1" i="1" dirty="0"/>
            <a:t>1 Timothy 4:15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How does God’s Word protect believers from spiritual deception and moral failure?</a:t>
          </a:r>
        </a:p>
        <a:p>
          <a:pPr algn="ctr">
            <a:lnSpc>
              <a:spcPct val="100000"/>
            </a:lnSpc>
            <a:spcBef>
              <a:spcPct val="0"/>
            </a:spcBef>
            <a:spcAft>
              <a:spcPts val="600"/>
            </a:spcAft>
          </a:pPr>
          <a:r>
            <a:rPr lang="nl-NL" sz="3200" b="1" i="1" dirty="0"/>
            <a:t>Psalm 119:98; Ephesians 6:17</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In times of affliction or discouragement, how can the Word of God bring comfort and renewal to the soul?</a:t>
          </a:r>
        </a:p>
        <a:p>
          <a:pPr algn="ctr">
            <a:lnSpc>
              <a:spcPct val="100000"/>
            </a:lnSpc>
            <a:spcBef>
              <a:spcPct val="0"/>
            </a:spcBef>
            <a:spcAft>
              <a:spcPts val="600"/>
            </a:spcAft>
          </a:pPr>
          <a:r>
            <a:rPr lang="nl-NL" sz="3200" b="1" i="1" dirty="0"/>
            <a:t>Psalm 119:50</a:t>
          </a:r>
          <a:r>
            <a:rPr lang="en-GB" sz="3200" b="1" i="1" dirty="0"/>
            <a:t>; </a:t>
          </a:r>
          <a:r>
            <a:rPr lang="nl-NL" sz="3200" b="1" i="1" dirty="0"/>
            <a:t>Lam. 3:22–23</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is the connection between a person’s love for God’s Word and their level of peace in life?</a:t>
          </a:r>
        </a:p>
        <a:p>
          <a:pPr algn="ctr">
            <a:lnSpc>
              <a:spcPct val="100000"/>
            </a:lnSpc>
            <a:spcBef>
              <a:spcPct val="0"/>
            </a:spcBef>
            <a:spcAft>
              <a:spcPts val="600"/>
            </a:spcAft>
          </a:pPr>
          <a:r>
            <a:rPr lang="nl-NL" sz="3200" b="1" i="1" kern="1200" dirty="0" err="1"/>
            <a:t>Philippians</a:t>
          </a:r>
          <a:r>
            <a:rPr lang="nl-NL" sz="3200" b="1" i="1" kern="1200" dirty="0"/>
            <a:t> 4:6,7; </a:t>
          </a:r>
          <a:r>
            <a:rPr lang="nl-NL" sz="3200" b="1" i="1" kern="1200" dirty="0" err="1"/>
            <a:t>Proverbs</a:t>
          </a:r>
          <a:r>
            <a:rPr lang="nl-NL" sz="3200" b="1" i="1" kern="1200" dirty="0"/>
            <a:t> 3:1,2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deliberate actions must a person take to transition from a sinful path to a life blessed by obedience to God’s Word?</a:t>
          </a:r>
        </a:p>
        <a:p>
          <a:pPr algn="ctr">
            <a:lnSpc>
              <a:spcPct val="100000"/>
            </a:lnSpc>
            <a:spcBef>
              <a:spcPct val="0"/>
            </a:spcBef>
            <a:spcAft>
              <a:spcPts val="600"/>
            </a:spcAft>
          </a:pPr>
          <a:r>
            <a:rPr lang="nl-NL" sz="3200" b="1" i="1" kern="1200" dirty="0"/>
            <a:t>James 1:21 </a:t>
          </a:r>
          <a:r>
            <a:rPr lang="en-GB" sz="3200" b="1" i="1" kern="1200" dirty="0"/>
            <a:t>; </a:t>
          </a:r>
          <a:r>
            <a:rPr lang="nl-NL" sz="3200" b="1" i="1" kern="1200" dirty="0"/>
            <a:t>Acts 3:19</a:t>
          </a:r>
          <a:endParaRPr lang="en-GB" sz="3200" b="0"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life-changing power does God’s Word hold?    </a:t>
          </a:r>
        </a:p>
        <a:p>
          <a:pPr marL="0" lvl="0" indent="0" algn="ctr" defTabSz="1422400">
            <a:lnSpc>
              <a:spcPct val="100000"/>
            </a:lnSpc>
            <a:spcBef>
              <a:spcPct val="0"/>
            </a:spcBef>
            <a:spcAft>
              <a:spcPts val="600"/>
            </a:spcAft>
            <a:buNone/>
          </a:pPr>
          <a:r>
            <a:rPr lang="nl-NL" sz="3200" b="1" i="1" kern="1200" dirty="0"/>
            <a:t>Jer 23:29</a:t>
          </a:r>
          <a:r>
            <a:rPr lang="en-GB" sz="3200" b="1" i="1" kern="1200" dirty="0"/>
            <a:t>; </a:t>
          </a:r>
          <a:r>
            <a:rPr lang="nl-NL" sz="3200" b="1" i="1" kern="1200" dirty="0"/>
            <a:t>John 17:17</a:t>
          </a:r>
          <a:endParaRPr lang="en-GB" sz="3200" b="1" i="1" kern="1200" dirty="0"/>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meditating on God’s Word essential to long-term spiritual growth?</a:t>
          </a:r>
        </a:p>
        <a:p>
          <a:pPr marL="0" lvl="0" indent="0" algn="ctr" defTabSz="1422400">
            <a:lnSpc>
              <a:spcPct val="100000"/>
            </a:lnSpc>
            <a:spcBef>
              <a:spcPct val="0"/>
            </a:spcBef>
            <a:spcAft>
              <a:spcPts val="600"/>
            </a:spcAft>
            <a:buNone/>
          </a:pPr>
          <a:r>
            <a:rPr lang="nl-NL" sz="3200" b="1" i="1" kern="1200" dirty="0"/>
            <a:t>Psalm 1:2,3</a:t>
          </a:r>
          <a:r>
            <a:rPr lang="en-GB" sz="3200" b="1" i="1" kern="1200" dirty="0"/>
            <a:t>; </a:t>
          </a:r>
          <a:r>
            <a:rPr lang="nl-NL" sz="3200" b="1" i="1" kern="1200" dirty="0"/>
            <a:t>1 Timothy 4:15</a:t>
          </a:r>
          <a:endParaRPr lang="en-GB" sz="3200" b="1" i="1" kern="1200" dirty="0"/>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How does God’s Word protect believers from spiritual deception and moral failure?</a:t>
          </a:r>
        </a:p>
        <a:p>
          <a:pPr marL="0" lvl="0" indent="0" algn="ctr" defTabSz="1422400">
            <a:lnSpc>
              <a:spcPct val="100000"/>
            </a:lnSpc>
            <a:spcBef>
              <a:spcPct val="0"/>
            </a:spcBef>
            <a:spcAft>
              <a:spcPts val="600"/>
            </a:spcAft>
            <a:buNone/>
          </a:pPr>
          <a:r>
            <a:rPr lang="nl-NL" sz="3200" b="1" i="1" kern="1200" dirty="0"/>
            <a:t>Psalm 119:98; Ephesians 6:17</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In times of affliction or discouragement, how can the Word of God bring comfort and renewal to the soul?</a:t>
          </a:r>
        </a:p>
        <a:p>
          <a:pPr marL="0" lvl="0" indent="0" algn="ctr" defTabSz="1422400">
            <a:lnSpc>
              <a:spcPct val="100000"/>
            </a:lnSpc>
            <a:spcBef>
              <a:spcPct val="0"/>
            </a:spcBef>
            <a:spcAft>
              <a:spcPts val="600"/>
            </a:spcAft>
            <a:buNone/>
          </a:pPr>
          <a:r>
            <a:rPr lang="nl-NL" sz="3200" b="1" i="1" kern="1200" dirty="0"/>
            <a:t>Psalm 119:50</a:t>
          </a:r>
          <a:r>
            <a:rPr lang="en-GB" sz="3200" b="1" i="1" kern="1200" dirty="0"/>
            <a:t>; </a:t>
          </a:r>
          <a:r>
            <a:rPr lang="nl-NL" sz="3200" b="1" i="1" kern="1200" dirty="0"/>
            <a:t>Lam. 3:22–23</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is the connection between a person’s love for God’s Word and their level of peace in life?</a:t>
          </a:r>
        </a:p>
        <a:p>
          <a:pPr marL="0" lvl="0" indent="0" algn="ctr" defTabSz="1422400">
            <a:lnSpc>
              <a:spcPct val="100000"/>
            </a:lnSpc>
            <a:spcBef>
              <a:spcPct val="0"/>
            </a:spcBef>
            <a:spcAft>
              <a:spcPts val="600"/>
            </a:spcAft>
            <a:buNone/>
          </a:pPr>
          <a:r>
            <a:rPr lang="nl-NL" sz="3200" b="1" i="1" kern="1200" dirty="0" err="1"/>
            <a:t>Philippians</a:t>
          </a:r>
          <a:r>
            <a:rPr lang="nl-NL" sz="3200" b="1" i="1" kern="1200" dirty="0"/>
            <a:t> 4:6,7; </a:t>
          </a:r>
          <a:r>
            <a:rPr lang="nl-NL" sz="3200" b="1" i="1" kern="1200" dirty="0" err="1"/>
            <a:t>Proverbs</a:t>
          </a:r>
          <a:r>
            <a:rPr lang="nl-NL" sz="3200" b="1" i="1" kern="1200" dirty="0"/>
            <a:t> 3:1,2</a:t>
          </a:r>
          <a:endParaRPr lang="en-GB" sz="3200" b="1" i="1" kern="1200" dirty="0"/>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deliberate actions must a person take to transition from a sinful path to a life blessed by obedience to God’s Word?</a:t>
          </a:r>
        </a:p>
        <a:p>
          <a:pPr marL="0" lvl="0" indent="0" algn="ctr" defTabSz="1422400">
            <a:lnSpc>
              <a:spcPct val="100000"/>
            </a:lnSpc>
            <a:spcBef>
              <a:spcPct val="0"/>
            </a:spcBef>
            <a:spcAft>
              <a:spcPts val="600"/>
            </a:spcAft>
            <a:buNone/>
          </a:pPr>
          <a:r>
            <a:rPr lang="nl-NL" sz="3200" b="1" i="1" kern="1200" dirty="0"/>
            <a:t>James 1:21 </a:t>
          </a:r>
          <a:r>
            <a:rPr lang="en-GB" sz="3200" b="1" i="1" kern="1200" dirty="0"/>
            <a:t>; </a:t>
          </a:r>
          <a:r>
            <a:rPr lang="nl-NL" sz="3200" b="1" i="1" kern="1200" dirty="0"/>
            <a:t>Acts 3:19</a:t>
          </a:r>
          <a:endParaRPr lang="en-GB" sz="3200" b="0" i="1" kern="1200" dirty="0"/>
        </a:p>
      </dsp:txBody>
      <dsp:txXfrm>
        <a:off x="2367247" y="596011"/>
        <a:ext cx="6721050"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8/28/2025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28/08/2025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28/08/2025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8/28/2025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8/28/2025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8/28/2025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8/28/2025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8/28/2025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8/28/2025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8/28/2025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8/28/2025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8/28/2025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8/28/2025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8/28/2025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76474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8/28/2025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820944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8/28/2025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783195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8/28/2025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69695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8/28/2025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36652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8/28/2025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832168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63115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8/28/2025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062352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8/28/2025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75961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8/28/2025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766925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8/28/2025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33058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4794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501204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01535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28/08/2025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593358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28/08/2025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148449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28/08/2025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789871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28/08/2025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455650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28/08/2025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309131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28/08/2025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835818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848003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24397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28/08/2025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8/28/2025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28/08/2025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8/28/2025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8/28/2025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8/28/2025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4647316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28/08/2025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18441262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5.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F0C1-6939-3ED4-7186-182CC41FEE6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8F2CA18-BFF0-2DA1-DA53-A7416675B5F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EEB60D8-B991-2629-4C2C-0AF8F5F599F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178419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801360" y="1290108"/>
            <a:ext cx="3102774" cy="90011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GLOBAL WORSHIP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585817" y="2070101"/>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31-08-2025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THE BIBLE STANDS</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like a rock undaunted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’Mid the raging storms of time;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Its pages burn with the truth eternal,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they glow with a light sublime.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Tree>
    <p:extLst>
      <p:ext uri="{BB962C8B-B14F-4D97-AF65-F5344CB8AC3E}">
        <p14:creationId xmlns:p14="http://schemas.microsoft.com/office/powerpoint/2010/main" val="359791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like a mountain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tow’ring</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above the works of men;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Its truth by none ever was refuted,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destroy it they never can.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02919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Tree>
    <p:extLst>
      <p:ext uri="{BB962C8B-B14F-4D97-AF65-F5344CB8AC3E}">
        <p14:creationId xmlns:p14="http://schemas.microsoft.com/office/powerpoint/2010/main" val="1423310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and it will for ever,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world has passed away;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inspiration it has been given,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its precepts I will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3090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Tree>
    <p:extLst>
      <p:ext uri="{BB962C8B-B14F-4D97-AF65-F5344CB8AC3E}">
        <p14:creationId xmlns:p14="http://schemas.microsoft.com/office/powerpoint/2010/main" val="2250067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test we give 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its Author is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grace alone I expect to live 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to prove it and make it mine.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9964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
        <p:nvSpPr>
          <p:cNvPr id="3" name="Oval 2">
            <a:extLst>
              <a:ext uri="{FF2B5EF4-FFF2-40B4-BE49-F238E27FC236}">
                <a16:creationId xmlns:a16="http://schemas.microsoft.com/office/drawing/2014/main" id="{54E002C7-793B-4B34-8CD0-41888A93035B}"/>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441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31-08-2025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n-cs"/>
              </a:rPr>
              <a:t>Songs of deliverance and thanksgiving</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tx1">
                    <a:lumMod val="50000"/>
                    <a:lumOff val="50000"/>
                  </a:schemeClr>
                </a:solidFill>
                <a:latin typeface="Calibri" panose="020F0502020204030204" pitchFamily="34" charset="0"/>
              </a:rPr>
              <a:t>Study Exodus 15:1-18 and outline the key points in this song of deliverance.</a:t>
            </a: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Pre-eminence of God’s law</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“Thy word is true from the beginning: and every one of thy righteous judgments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endureth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for ever.”</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119:160).</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 119:1-16</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2952" y="731519"/>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GB" dirty="0"/>
              <a:t>This chapter highlights the </a:t>
            </a:r>
            <a:r>
              <a:rPr lang="en-GB" i="1" dirty="0"/>
              <a:t>pre-eminence</a:t>
            </a:r>
            <a:r>
              <a:rPr lang="en-GB" dirty="0"/>
              <a:t> of God’s law, His Word, in the life our lives. The psalmist expresses profound love and reverence for God’s commandments, describing Scripture as his delight, counsellor, and invaluable treasure (Psalm 119:24,111). Rich intake of God’s Word nourishes the soul and produces abundant spiritual growth and fruitfulness. For this reason, believers in every generation have found God’s Word indispensable for doctrine, guidance, comfort, and instruction in righteous living.</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540774"/>
            <a:ext cx="7688474" cy="566338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The unique qualities of God’s Word – divine inspiration, living power, absolute truth, and eternal relevance – make it the foundation and ultimate authority for faith and life.</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t>We can maximise profit from God’s Word by internalising it, cherishing it with love and delight, and obeying it in our daily life.</a:t>
            </a: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To fully benefit from the scripture, we must a</a:t>
            </a:r>
            <a:r>
              <a:rPr lang="en-GB" dirty="0"/>
              <a:t>void the snare of unbelief, mere religious formality and worldly preoccupations.</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t>We should esteem God’s Word above all else (Job 23:12); by so doing, we will experience the manifold profits of keeping His precepts</a:t>
            </a:r>
            <a:r>
              <a:rPr lang="en-US" dirty="0"/>
              <a:t>.</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endParaRPr lang="en-GB" sz="2800" b="1" i="1" dirty="0">
              <a:solidFill>
                <a:srgbClr val="FFFFFF"/>
              </a:solidFill>
              <a:latin typeface="Cambria" panose="020405030504060302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A21AF-7085-2E32-856C-68A4FD1B4FF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DF8EFF8-C451-CBA2-CC98-FEE78A6EFD7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0FF23FD-CE57-B926-3EF4-B66A761776A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AB1AB-4007-FED2-3B6F-B30A2AF1DAA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5EA125E-0DDE-F29D-68E3-69B7C726EA2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2FD6388-7A34-9622-4560-89AB54DD3BE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5388BA7-78FA-F9C3-711A-C3F2C90BB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44F2875-F41D-464A-5EA2-FE26608A7696}"/>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6403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t>God’s Word must hold the place of highest pre-eminence in our lives. It is true, valuable, and life-giving; therefore, we too should esteem every divine precept as right. We should treasure the Scriptures, trust every promise, and obey every command. It is in this that we will find wisdom, comfort, and “great peace”.</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just">
              <a:lnSpc>
                <a:spcPct val="110000"/>
              </a:lnSpc>
              <a:buNone/>
            </a:pPr>
            <a:r>
              <a:rPr lang="en-GB" b="1" dirty="0">
                <a:latin typeface="Calibri" panose="020F0502020204030204" pitchFamily="34" charset="0"/>
              </a:rPr>
              <a:t>Read Psalm 119:1–40 slowly over the course of the week (8 verses per day). For each day, write briefly: </a:t>
            </a:r>
          </a:p>
          <a:p>
            <a:pPr marL="971550" lvl="1" indent="-514350" algn="just">
              <a:lnSpc>
                <a:spcPct val="110000"/>
              </a:lnSpc>
              <a:buFont typeface="+mj-lt"/>
              <a:buAutoNum type="arabicPeriod"/>
            </a:pPr>
            <a:r>
              <a:rPr lang="en-GB" sz="2800" b="1" dirty="0">
                <a:latin typeface="Calibri" panose="020F0502020204030204" pitchFamily="34" charset="0"/>
              </a:rPr>
              <a:t>One quality of God’s Word mentioned in the passage. </a:t>
            </a:r>
          </a:p>
          <a:p>
            <a:pPr marL="971550" lvl="1" indent="-514350" algn="just">
              <a:lnSpc>
                <a:spcPct val="110000"/>
              </a:lnSpc>
              <a:buFont typeface="+mj-lt"/>
              <a:buAutoNum type="arabicPeriod"/>
            </a:pPr>
            <a:r>
              <a:rPr lang="en-GB" sz="2800" b="1" dirty="0">
                <a:latin typeface="Calibri" panose="020F0502020204030204" pitchFamily="34" charset="0"/>
              </a:rPr>
              <a:t>One way you can apply it to your personal life.</a:t>
            </a:r>
            <a:endParaRPr lang="en-US" sz="2800" b="1" i="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F0C1-6939-3ED4-7186-182CC41FEE6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8F2CA18-BFF0-2DA1-DA53-A7416675B5F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EEB60D8-B991-2629-4C2C-0AF8F5F599F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268133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71199-7953-B1BE-7DFB-27F5102A0B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3ADE3D-F9AE-6C70-F22C-2336B41AFA9C}"/>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D7EEBFA-C95E-BCB9-A17E-41819F0EDD7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68371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lvl="0" algn="ctr">
              <a:lnSpc>
                <a:spcPct val="90000"/>
              </a:lnSpc>
              <a:spcBef>
                <a:spcPct val="0"/>
              </a:spcBef>
              <a:defRPr/>
            </a:pPr>
            <a:r>
              <a:rPr lang="en-GB" altLang="en-US" sz="3200" b="1" dirty="0">
                <a:solidFill>
                  <a:schemeClr val="tx1"/>
                </a:solidFill>
                <a:latin typeface="Cambria" charset="0"/>
              </a:rPr>
              <a:t>FAMILY CONVOCATION </a:t>
            </a:r>
            <a:endParaRPr lang="x-none" sz="3200" b="1" dirty="0">
              <a:solidFill>
                <a:schemeClr val="tx1"/>
              </a:solidFill>
              <a:latin typeface="Calibri Light" panose="020F0302020204030204"/>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0806" y="2283165"/>
            <a:ext cx="4044462" cy="1439135"/>
          </a:xfrm>
          <a:prstGeom prst="rect">
            <a:avLst/>
          </a:prstGeom>
          <a:no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NO</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5" name="TextBox 4">
            <a:extLst>
              <a:ext uri="{FF2B5EF4-FFF2-40B4-BE49-F238E27FC236}">
                <a16:creationId xmlns:a16="http://schemas.microsoft.com/office/drawing/2014/main" id="{CAB80AD8-CD01-06AA-9954-CDDA46E8321A}"/>
              </a:ext>
            </a:extLst>
          </p:cNvPr>
          <p:cNvSpPr txBox="1"/>
          <p:nvPr/>
        </p:nvSpPr>
        <p:spPr>
          <a:xfrm>
            <a:off x="5468389" y="2704868"/>
            <a:ext cx="6094206" cy="840230"/>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5200" b="1" i="0" u="none" strike="noStrike" kern="1200" cap="none" spc="0" normalizeH="0" baseline="0" noProof="0" dirty="0">
                <a:ln>
                  <a:noFill/>
                </a:ln>
                <a:solidFill>
                  <a:srgbClr val="FF0000"/>
                </a:solidFill>
                <a:effectLst/>
                <a:uLnTx/>
                <a:uFillTx/>
                <a:latin typeface="Cambria" charset="0"/>
                <a:ea typeface="+mj-ea"/>
                <a:cs typeface="+mj-cs"/>
              </a:rPr>
              <a:t>SPECIAL SEMINAR</a:t>
            </a:r>
            <a:endParaRPr kumimoji="0" lang="x-none" sz="5200" b="1" i="0" u="none" strike="noStrike" kern="1200" cap="none" spc="0" normalizeH="0" baseline="0" noProof="0" dirty="0">
              <a:ln>
                <a:noFill/>
              </a:ln>
              <a:solidFill>
                <a:srgbClr val="FF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8A627FDE-ADC2-D21F-4ACF-C2D39B3C54B7}"/>
              </a:ext>
            </a:extLst>
          </p:cNvPr>
          <p:cNvPicPr>
            <a:picLocks noChangeAspect="1"/>
          </p:cNvPicPr>
          <p:nvPr/>
        </p:nvPicPr>
        <p:blipFill>
          <a:blip r:embed="rId3"/>
          <a:stretch>
            <a:fillRect/>
          </a:stretch>
        </p:blipFill>
        <p:spPr>
          <a:xfrm>
            <a:off x="-3" y="1391332"/>
            <a:ext cx="12192003" cy="5566473"/>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6745</TotalTime>
  <Words>1125</Words>
  <Application>Microsoft Office PowerPoint</Application>
  <PresentationFormat>Widescreen</PresentationFormat>
  <Paragraphs>175</Paragraphs>
  <Slides>35</Slides>
  <Notes>5</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35</vt:i4>
      </vt:variant>
    </vt:vector>
  </HeadingPairs>
  <TitlesOfParts>
    <vt:vector size="53" baseType="lpstr">
      <vt:lpstr>Aptos</vt:lpstr>
      <vt:lpstr>Arial</vt:lpstr>
      <vt:lpstr>Arial Nova Light</vt:lpstr>
      <vt:lpstr>Bell MT</vt:lpstr>
      <vt:lpstr>Calibri</vt:lpstr>
      <vt:lpstr>Calibri Light</vt:lpstr>
      <vt:lpstr>Cambria</vt:lpstr>
      <vt:lpstr>Candara</vt:lpstr>
      <vt:lpstr>Times New Roman</vt:lpstr>
      <vt:lpstr>Wingdings</vt:lpstr>
      <vt:lpstr>Wingdings 2</vt:lpstr>
      <vt:lpstr>Office Theme</vt:lpstr>
      <vt:lpstr>1_Office Theme</vt:lpstr>
      <vt:lpstr>2_Office Theme</vt:lpstr>
      <vt:lpstr>3_Office Theme</vt:lpstr>
      <vt:lpstr>1_Template_Netherlands</vt:lpstr>
      <vt:lpstr>DividendVTI</vt:lpstr>
      <vt:lpstr>4_Office Theme</vt:lpstr>
      <vt:lpstr>PowerPoint Presentation</vt:lpstr>
      <vt:lpstr>PowerPoint Presentation</vt:lpstr>
      <vt:lpstr>HYMN</vt:lpstr>
      <vt:lpstr>THE BIBLE STANDS</vt:lpstr>
      <vt:lpstr>PowerPoint Presentation</vt:lpstr>
      <vt:lpstr>THE BIBLE STANDS</vt:lpstr>
      <vt:lpstr>PowerPoint Presentation</vt:lpstr>
      <vt:lpstr>THE BIBLE STANDS</vt:lpstr>
      <vt:lpstr>PowerPoint Presentation</vt:lpstr>
      <vt:lpstr>THE BIBLE STANDS</vt:lpstr>
      <vt:lpstr>PowerPoint Presentation</vt:lpstr>
      <vt:lpstr>SEARCH THE SCRIPTURES</vt:lpstr>
      <vt:lpstr>REVIEW OF THE ASSIGNMENT FROM LAST STUDY</vt:lpstr>
      <vt:lpstr> LESSON 1016:  Pre-eminence of God’s law</vt:lpstr>
      <vt:lpstr>INTRODUCTION</vt:lpstr>
      <vt:lpstr>PowerPoint Presentation</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481</cp:revision>
  <dcterms:created xsi:type="dcterms:W3CDTF">2023-01-06T14:44:39Z</dcterms:created>
  <dcterms:modified xsi:type="dcterms:W3CDTF">2025-08-28T20:33:33Z</dcterms:modified>
</cp:coreProperties>
</file>