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08" r:id="rId4"/>
    <p:sldMasterId id="2147483720" r:id="rId5"/>
    <p:sldMasterId id="2147483744" r:id="rId6"/>
  </p:sldMasterIdLst>
  <p:notesMasterIdLst>
    <p:notesMasterId r:id="rId23"/>
  </p:notesMasterIdLst>
  <p:sldIdLst>
    <p:sldId id="4094" r:id="rId7"/>
    <p:sldId id="3917" r:id="rId8"/>
    <p:sldId id="269" r:id="rId9"/>
    <p:sldId id="3361" r:id="rId10"/>
    <p:sldId id="3201" r:id="rId11"/>
    <p:sldId id="4095" r:id="rId12"/>
    <p:sldId id="2054" r:id="rId13"/>
    <p:sldId id="4011" r:id="rId14"/>
    <p:sldId id="3627" r:id="rId15"/>
    <p:sldId id="3204" r:id="rId16"/>
    <p:sldId id="2089" r:id="rId17"/>
    <p:sldId id="3752" r:id="rId18"/>
    <p:sldId id="3162" r:id="rId19"/>
    <p:sldId id="3163" r:id="rId20"/>
    <p:sldId id="4096" r:id="rId21"/>
    <p:sldId id="33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4472C4"/>
    <a:srgbClr val="FFFFFF"/>
    <a:srgbClr val="EDEDED"/>
    <a:srgbClr val="E5E5E5"/>
    <a:srgbClr val="355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9" autoAdjust="0"/>
    <p:restoredTop sz="96723" autoAdjust="0"/>
  </p:normalViewPr>
  <p:slideViewPr>
    <p:cSldViewPr snapToGrid="0">
      <p:cViewPr varScale="1">
        <p:scale>
          <a:sx n="87" d="100"/>
          <a:sy n="87" d="100"/>
        </p:scale>
        <p:origin x="32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0582D-8FDF-454C-ACB5-4E9960FD0533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15C6C-444A-4572-870D-44EC1E89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286CF-C8CE-4387-BE34-C2678DE69E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3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2633B-EEEA-434E-AF3C-BAFF844340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6CF9-FD8E-13E8-6E37-B715CB89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98B40-E51F-97A5-D2C1-CF7D3592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2FE6-9B67-E3A8-28C1-D38BF4E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352E-9DB5-B41B-D70C-AFA24B3C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E6BB-A871-5D39-25D7-F0D3F7C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9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01E8-5D8E-418B-D79A-8BB7EB1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8700-9249-DD44-A5B2-52CE11C7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EFC24-86AA-C05F-8427-1B528128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729-29ED-C549-6AA8-4A354B1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4C4DB-6977-10A1-B45A-2527508E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32D2-F1F5-D578-D7C6-037954D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C507-0F56-2503-7BDF-1D0C4B72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2E0A-B681-153D-8B11-2EE6A873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ACA1-3540-3577-826E-118D5B6F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C0D8-9BDE-0EBF-1A84-6896436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BD84-3F59-2F57-21E2-F71C6FC2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4678-FAE6-87C6-F782-C7DE56D5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E93DE-4D20-AF4A-D3D1-71F8EEC1A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C38-A92A-DBA3-9C72-0261755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5909-1FE6-F27D-950B-25AD183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C7C95-9AE0-D20A-FCCE-15C729C9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ED65-0E5F-9FA1-9475-81EECE92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25618-3FD1-67E6-9167-43845B2AC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1D347-BE4B-894F-AA39-248DB0799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91402-18CC-F1F2-6E0C-9DA76F345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B3BE-A17A-4715-BD75-0E57D609F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73D7D-B49A-379F-BED1-727DFFBC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19867-607E-90C5-2CA6-A3D1C19B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A0D5E-565E-4236-3A2A-568B993E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4ED1-792C-A2E4-622F-0FF3AADD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22B98-63D5-5F24-E41F-24EB2BC3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672BE-7B36-A9DC-E3D4-149452A7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6D9F-5249-2E06-559E-E0428972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8C5E5-2368-98F4-6A8B-39BDC22E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1B6E1-B7CA-8660-2681-FBF1A08D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520A-ADCD-C264-1E3D-43DD871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4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6D6E-31DE-BDE9-002E-EBC6663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1F46E-9EA4-4156-31C6-9049490A2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F3D2-5869-55B2-D0B3-9EC9D2B8A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0CA3-164E-66AC-78A6-4FC4491E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AA41C-574B-0185-FFB7-91CFF6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DF925-061B-6713-3A12-1DBF2FA7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3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967E-34B8-6942-FF9C-5515B02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85840-B2CA-8754-966F-B44B27FD2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FA47-7E12-E9A8-C9D7-BC3B224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569D-CC41-A6CD-9359-CE8004D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7B3B-3DF7-0204-EFA9-7E3A3BB6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CF78-C3AB-B94D-CAB0-6945C52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3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B31E-2809-03A2-CD1B-41AB093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6AE40-4D41-BFD9-20C8-F89DA8676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E6884-1F00-E3BE-62E3-FE11A0E9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565-39EB-C7D9-327B-3F30189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FC14-4BEF-D6EB-5512-E04A0020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CD45D-5617-587B-ABF3-06AA81416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98F0F-8B00-4D17-7125-BF467DC57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9007-9A7A-731C-33D4-54C22F6C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8808-C173-D077-432D-3C591B32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F778-C7F4-4734-53D7-8F8E4B01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2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F06-919E-4D92-A9B6-C336AC9C1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06B98-8801-4BCF-A3CD-DF5CB3E7B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2108-B161-424B-A14B-D4A996D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24BA6-921B-4EBE-8634-16CF79528F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405A-366A-4ED0-97DC-66ED1AF1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A3BF-1131-4658-8C4C-013B2A8C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60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C24-C264-4F23-AA3D-7B7203FC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8195-0DAF-46D7-BB07-DB1EE208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B1D5-1C4B-4D66-8D99-7D825DF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422-3C5A-417C-BD09-11A3527B495F}" type="datetimeFigureOut">
              <a:rPr lang="en-NL" smtClean="0"/>
              <a:t>06/09/2025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CFB19-8B4B-4439-8B15-55C88A1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479-720E-4FAE-8043-B00D8E91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558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ABFF-F26D-47E1-A7EA-6C18B0C9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11730-6C67-4311-BDB9-30339783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CE1B-DBB5-4A8F-A522-AB68C7BC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89AC1-8772-477F-9F75-7890548FC7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D2F02-F451-4CBF-9F37-5CD26C94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0D48-C57C-4A25-8EE5-428C7801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64033-5417-4E25-BCDE-D8D08BF9F8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2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2598-8B83-4817-91AC-2926A3A1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0CC9-CFBC-4524-9BDD-EC148781A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007D-9D23-440D-A2CA-0130E3BB1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AEFA-718D-45C1-BA01-8407BEB6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6FD08C-C694-4556-A3AE-DC9CAAAFD0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A2F2-2991-4FDB-AE3F-7903C0A3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133E1-6463-449A-9279-939537C4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8AF8-66C4-436A-8DAC-9DE224B764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9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AC0B-47AD-4E1D-92C5-0E227DA3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A6CD2-514D-438F-9CDE-02C5EE0E5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F984-A6B5-4580-A081-F5BC700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4FB6-3FB5-466A-A43C-D6DD406D6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ED29-2B76-47A1-81C2-8842FC3A7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913A3-E424-4C30-AF06-2C26372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67C57-D1AE-4CD7-A83D-00EC4522FD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F6551-B884-4268-9140-BBD02DCF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CE64F-0453-46AB-90EB-4FFCABF8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1553B-E3F4-4992-84EB-309E81473E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8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AFF3-1DC5-49CA-B6A1-9781A69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62F62-765E-46B5-ABF9-815608A5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BFE87-BC81-4966-A7B2-1265F1E2D9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52590-0E07-42E0-A6B3-6BE09F7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5A9AF-5BB9-4D7A-8D18-8D1AC7E3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B38C0-41FC-4C5C-9874-454BAD4139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2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6F83D-AB86-479B-A02F-507B1C6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93F59-10DA-4BBE-8438-70230EDDA4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6A8BA-7DB3-4762-8648-1792D9F0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3DDA3-6D74-40FD-B2A0-12A2574E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82D64-729F-457C-A04B-2C70501509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23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9EF-0E5B-40FF-84FD-4B5440B8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0DA47-69A5-4253-9893-13158B44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C2BA-47AF-4EEE-BAAD-B9737194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710BF-308C-4935-90F5-86D42FA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A6830-3A2B-431D-BF2F-68D761575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D27C9-BAB4-44A0-BBDC-9FD3593D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0932-7AD6-4F82-A032-3CAF5285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FC1B5-F320-434C-BA90-E02CDC7ED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0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81FD-E98A-403D-8C7D-6413A16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9A56F-7AE4-415F-84C5-AE33BCD50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1B5-3A13-4E58-ACAA-DB413C6E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BA63-A5C9-4FF8-896A-2677FD67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80CFAE-435A-42BE-A483-01972B3B9D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DFA75-F9EC-45AB-BA5F-29F3E574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922FC-1D07-40BF-8A23-64EA92F0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929B9-DC33-46C3-A861-4BC3928470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49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BBF5A-D0E0-4A55-BC11-C0D9E06C0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EB7F8-D4F8-4C27-987F-BC0F220E0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66B3-AB54-4E63-9474-7AA3FBD2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3089D7-BDE6-4678-BE86-3B642B2E7E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3F75-9267-4099-94EE-DA7A80EF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63A1-6D8B-4522-B54D-6B02561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0AC26-2D8C-4A77-8E24-8E096ED074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9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3E0D4-2127-4FF8-82F5-5C5D620FF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2BC-215E-4E95-8DE9-774510701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BDAA-DB1A-4BDE-A46E-B13208BB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6C602-AF54-4B1F-9191-24505236B0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8582-7318-4764-B8F7-7D2DC7C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3FC2-0B10-4BF0-941C-6675D5A8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7B9A-C7F4-42C2-ADF6-92BCEB4DA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272" y="1879788"/>
            <a:ext cx="9421091" cy="1297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45" y="3429000"/>
            <a:ext cx="7758545" cy="15464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7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1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31" y="3888442"/>
            <a:ext cx="9421091" cy="1201831"/>
          </a:xfrm>
        </p:spPr>
        <p:txBody>
          <a:bodyPr anchor="t"/>
          <a:lstStyle>
            <a:lvl1pPr algn="l">
              <a:defRPr sz="48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531" y="2564748"/>
            <a:ext cx="9421091" cy="1323694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97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92" indent="0">
              <a:buNone/>
              <a:defRPr sz="1940">
                <a:solidFill>
                  <a:schemeClr val="tx1">
                    <a:tint val="75000"/>
                  </a:schemeClr>
                </a:solidFill>
              </a:defRPr>
            </a:lvl3pPr>
            <a:lvl4pPr marL="1662589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78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98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17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374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570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38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08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1354511"/>
            <a:ext cx="4897197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183" y="1919007"/>
            <a:ext cx="4897197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0334" y="1354511"/>
            <a:ext cx="4899121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0334" y="1919007"/>
            <a:ext cx="4899121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88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4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40927"/>
            <a:ext cx="3646440" cy="10253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394" y="240928"/>
            <a:ext cx="6196061" cy="5164511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4182" y="1266266"/>
            <a:ext cx="3646440" cy="4139173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86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471" y="4235824"/>
            <a:ext cx="6650182" cy="500063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2471" y="540684"/>
            <a:ext cx="6650182" cy="3630706"/>
          </a:xfrm>
        </p:spPr>
        <p:txBody>
          <a:bodyPr/>
          <a:lstStyle>
            <a:lvl1pPr marL="0" indent="0">
              <a:buNone/>
              <a:defRPr sz="3879"/>
            </a:lvl1pPr>
            <a:lvl2pPr marL="554197" indent="0">
              <a:buNone/>
              <a:defRPr sz="3394"/>
            </a:lvl2pPr>
            <a:lvl3pPr marL="1108392" indent="0">
              <a:buNone/>
              <a:defRPr sz="2909"/>
            </a:lvl3pPr>
            <a:lvl4pPr marL="1662589" indent="0">
              <a:buNone/>
              <a:defRPr sz="2424"/>
            </a:lvl4pPr>
            <a:lvl5pPr marL="2216786" indent="0">
              <a:buNone/>
              <a:defRPr sz="2424"/>
            </a:lvl5pPr>
            <a:lvl6pPr marL="2770981" indent="0">
              <a:buNone/>
              <a:defRPr sz="2424"/>
            </a:lvl6pPr>
            <a:lvl7pPr marL="3325178" indent="0">
              <a:buNone/>
              <a:defRPr sz="2424"/>
            </a:lvl7pPr>
            <a:lvl8pPr marL="3879374" indent="0">
              <a:buNone/>
              <a:defRPr sz="2424"/>
            </a:lvl8pPr>
            <a:lvl9pPr marL="4433570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2471" y="4735887"/>
            <a:ext cx="6650182" cy="710172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21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4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5637" y="242329"/>
            <a:ext cx="2493818" cy="51631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182" y="242329"/>
            <a:ext cx="7296727" cy="51631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6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5830888" y="203200"/>
            <a:ext cx="4940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65200"/>
            <a:ext cx="12192000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5050" y="6054725"/>
            <a:ext cx="777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info@deeperlife.nl;  </a:t>
            </a: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lang="en-US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www.dclm-nl.org;  www.dclm.org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43013"/>
            <a:ext cx="12192000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175" y="90488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CC0-4873-4233-BDCF-80BEBAD5A084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D10086-4EEE-8F41-BC30-9FC6F6761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7" y="84955"/>
            <a:ext cx="876685" cy="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64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6597774" y="106363"/>
            <a:ext cx="432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2488"/>
            <a:ext cx="12192000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11238"/>
            <a:ext cx="1219200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536" y="0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6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DDF9D7-720F-374E-866B-4B431C46F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"/>
            <a:ext cx="909185" cy="8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38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BE17-3654-4CE2-B0FD-936A3E10C842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0648-7034-409F-91E6-277EB4E84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93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9E00-4FAD-485A-B6F0-4DA1F0773649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D59D-F673-42A7-9F88-8CE2949FEF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7663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81DD-64E9-453F-9A18-8E1185034B1B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DAE0-A164-4DF5-9795-C6535EAFC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704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B387-DA01-4626-BC06-C8C73EF51C7F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0632-52BD-4750-9838-DC4D4DBB4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4151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F442-6F8D-4B5A-A87E-0D67F7C802FE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67E1-E6E4-4C1D-BC85-3209A2D36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116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3E9F-D858-44D9-B83F-0E675F2E0129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274E-37A9-459A-A3CC-71A2AD219D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1672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2BD8-B9B7-4E89-B467-05B3CEDCA89D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6CC3-7A17-46E0-B2CE-08B7AE93AC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41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93AC-CD47-418A-801A-3D4A840221DF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97BD-4B74-4B4C-BF7D-77813C764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431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1EA4-414B-496E-8224-09C105A65469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5F29-34CC-4FC6-895C-D8C32ED7C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83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3F4CC0-4873-4233-BDCF-80BEBAD5A084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5478273" y="203282"/>
            <a:ext cx="49412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56351"/>
            <a:ext cx="12192000" cy="5016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965767"/>
            <a:ext cx="12192000" cy="237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3575304" y="6055198"/>
            <a:ext cx="7778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info@deeperlife.nl;  </a:t>
            </a: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Websites</a:t>
            </a:r>
            <a:r>
              <a:rPr lang="en-US" sz="14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www.dclm-nl.org;  www.dclm.org</a:t>
            </a:r>
            <a:endParaRPr lang="en-US" sz="1400">
              <a:solidFill>
                <a:srgbClr val="FF0000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242313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103" y="90658"/>
            <a:ext cx="705497" cy="831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79680-B9A9-44E1-B7C0-D01AAA127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671742" y="24778"/>
            <a:ext cx="1100767" cy="9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007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6382611" y="106025"/>
            <a:ext cx="4323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52392"/>
            <a:ext cx="12192000" cy="1008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6353526"/>
            <a:ext cx="12192000" cy="504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011704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100" y="0"/>
            <a:ext cx="705497" cy="831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B21082-5DC6-4A3A-98D5-AFDECD87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780402" y="50339"/>
            <a:ext cx="835333" cy="7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73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C1BE17-3654-4CE2-B0FD-936A3E10C842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00648-7034-409F-91E6-277EB4E84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85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429E00-4FAD-485A-B6F0-4DA1F0773649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BD59D-F673-42A7-9F88-8CE2949FEF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702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481DD-64E9-453F-9A18-8E1185034B1B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1DAE0-A164-4DF5-9795-C6535EAFCE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8000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DB387-DA01-4626-BC06-C8C73EF51C7F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60632-52BD-4750-9838-DC4D4DBB4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8810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BDF442-6F8D-4B5A-A87E-0D67F7C802FE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C67E1-E6E4-4C1D-BC85-3209A2D36E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2477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13E9F-D858-44D9-B83F-0E675F2E0129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9274E-37A9-459A-A3CC-71A2AD219D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075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B2BD8-B9B7-4E89-B467-05B3CEDCA89D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16CC3-7A17-46E0-B2CE-08B7AE93AC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0391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D993AC-CD47-418A-801A-3D4A840221DF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C97BD-4B74-4B4C-BF7D-77813C7643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440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E11EA4-414B-496E-8224-09C105A65469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A5F29-34CC-4FC6-895C-D8C32ED7C0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017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598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4696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047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628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6018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615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453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608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9002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7892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8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AA8B3-41F2-D214-9BB4-40394F30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6E8D1-AF22-B895-2E34-123C45955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D030-457B-1ABB-75B9-0015CD044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6003-8A87-E758-DCEB-413B5A4B7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8D8A7-5D56-33D1-605B-60003202E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4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732A32-F83C-480C-A51D-C8B23461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6A7B-0486-4842-B37C-164831CA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8EED-A23E-4262-BD86-C799D9453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198B3-0D6E-4252-8F13-EBA5E38C4A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7FD2-A0A6-4AE1-96B8-B285B3844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1E5D-620E-443B-A973-3879CA411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CCC50-6ECB-4036-B3F6-CE2D987CB4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36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182" y="242328"/>
            <a:ext cx="9975273" cy="10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2" y="1411942"/>
            <a:ext cx="9975273" cy="3993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182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909" y="5608546"/>
            <a:ext cx="3509818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273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0839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47" indent="-415647" algn="l" defTabSz="1108392" rtl="0" eaLnBrk="1" latinLnBrk="0" hangingPunct="1">
        <a:spcBef>
          <a:spcPct val="20000"/>
        </a:spcBef>
        <a:buFont typeface="Arial" pitchFamily="34" charset="0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69" indent="-346373" algn="l" defTabSz="1108392" rtl="0" eaLnBrk="1" latinLnBrk="0" hangingPunct="1">
        <a:spcBef>
          <a:spcPct val="20000"/>
        </a:spcBef>
        <a:buFont typeface="Arial" pitchFamily="34" charset="0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91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87" indent="-277098" algn="l" defTabSz="1108392" rtl="0" eaLnBrk="1" latinLnBrk="0" hangingPunct="1">
        <a:spcBef>
          <a:spcPct val="20000"/>
        </a:spcBef>
        <a:buFont typeface="Arial" pitchFamily="34" charset="0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883" indent="-277098" algn="l" defTabSz="1108392" rtl="0" eaLnBrk="1" latinLnBrk="0" hangingPunct="1">
        <a:spcBef>
          <a:spcPct val="20000"/>
        </a:spcBef>
        <a:buFont typeface="Arial" pitchFamily="34" charset="0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0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276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472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669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97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92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89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786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1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178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374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57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39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 smtClean="0"/>
              <a:pPr>
                <a:defRPr/>
              </a:pPr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24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577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71199-7953-B1BE-7DFB-27F5102A0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ADE3D-F9AE-6C70-F22C-2336B41AF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EEBFA-C95E-BCB9-A17E-41819F0ED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7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5652-9AF1-0D47-6E63-A3406631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804E-F5F8-A92C-71BA-2A82D6B78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2141F-F949-C9F7-2D37-2AD9C6C4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02F1002-2A74-B262-95E7-9E287A68C237}"/>
              </a:ext>
            </a:extLst>
          </p:cNvPr>
          <p:cNvSpPr txBox="1">
            <a:spLocks/>
          </p:cNvSpPr>
          <p:nvPr/>
        </p:nvSpPr>
        <p:spPr>
          <a:xfrm>
            <a:off x="8801360" y="1290108"/>
            <a:ext cx="3102774" cy="9001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FAMILY CONVOCATION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5C6C35-8964-8596-349A-486926D51BF4}"/>
              </a:ext>
            </a:extLst>
          </p:cNvPr>
          <p:cNvSpPr txBox="1">
            <a:spLocks/>
          </p:cNvSpPr>
          <p:nvPr/>
        </p:nvSpPr>
        <p:spPr>
          <a:xfrm>
            <a:off x="9585817" y="2070101"/>
            <a:ext cx="1920900" cy="5101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07-09-2025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2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 1</a:t>
            </a:r>
          </a:p>
        </p:txBody>
      </p:sp>
    </p:spTree>
    <p:extLst>
      <p:ext uri="{BB962C8B-B14F-4D97-AF65-F5344CB8AC3E}">
        <p14:creationId xmlns:p14="http://schemas.microsoft.com/office/powerpoint/2010/main" val="242850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SEMINAR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34497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71042"/>
              </p:ext>
            </p:extLst>
          </p:nvPr>
        </p:nvGraphicFramePr>
        <p:xfrm>
          <a:off x="1371598" y="2404124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US" sz="2600" b="1" kern="1200" dirty="0"/>
                <a:t>Kindly pay via one of the following options: </a:t>
              </a:r>
              <a:endParaRPr lang="en-US" sz="26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0" y="4033835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IBAN: NL90ABNA0416385699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Remarks: Tithes (name of region)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i="1" kern="1200" dirty="0"/>
              <a:t>“… God loves a cheerful giver”</a:t>
            </a:r>
          </a:p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dirty="0"/>
              <a:t>- 2 Corinthians 9:7</a:t>
            </a:r>
            <a:endParaRPr lang="en-US" sz="2800" b="1" kern="1200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12AB4C-E893-D96A-269C-5E88EE0DB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62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1F3C75E8-52E0-42C2-9289-537EE1A8D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noFill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5D965D-BAB1-481C-B0DE-A5F4D769BCA1}"/>
              </a:ext>
            </a:extLst>
          </p:cNvPr>
          <p:cNvSpPr txBox="1">
            <a:spLocks/>
          </p:cNvSpPr>
          <p:nvPr/>
        </p:nvSpPr>
        <p:spPr bwMode="auto">
          <a:xfrm>
            <a:off x="3080951" y="2931604"/>
            <a:ext cx="5898292" cy="99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Psalm 91:1-16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0C5B7D9-B8D5-A84F-79A0-1001A9FFA0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pic>
        <p:nvPicPr>
          <p:cNvPr id="3" name="(19) Psalm 091">
            <a:hlinkClick r:id="" action="ppaction://media"/>
            <a:extLst>
              <a:ext uri="{FF2B5EF4-FFF2-40B4-BE49-F238E27FC236}">
                <a16:creationId xmlns:a16="http://schemas.microsoft.com/office/drawing/2014/main" id="{62CA5B4D-46CC-EF87-6166-0DC540F4B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2318" y="35713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 2</a:t>
            </a:r>
          </a:p>
        </p:txBody>
      </p:sp>
    </p:spTree>
    <p:extLst>
      <p:ext uri="{BB962C8B-B14F-4D97-AF65-F5344CB8AC3E}">
        <p14:creationId xmlns:p14="http://schemas.microsoft.com/office/powerpoint/2010/main" val="3332508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icrophone&#10;&#10;Description automatically generated">
            <a:extLst>
              <a:ext uri="{FF2B5EF4-FFF2-40B4-BE49-F238E27FC236}">
                <a16:creationId xmlns:a16="http://schemas.microsoft.com/office/drawing/2014/main" id="{2EFE78B7-C87A-468F-90AC-26A75A29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" b="9074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BBD-46EB-4414-8A00-381669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166" y="2591344"/>
            <a:ext cx="5806034" cy="1165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volini" panose="03000502040302020204" pitchFamily="66" charset="0"/>
              </a:rPr>
              <a:t>CHOIR</a:t>
            </a:r>
            <a:endParaRPr 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volini" panose="03000502040302020204" pitchFamily="66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3C6D33F-7F6D-8AB0-22A8-5AB06950C91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D4DD4-12B0-C028-9915-EA77C9A8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4800" b="1" kern="1200" dirty="0">
              <a:solidFill>
                <a:srgbClr val="FFFFFF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08" name="Rectangle 10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F3EA-23B5-21C6-EB72-869EE324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sz="6600" b="1" cap="all" dirty="0"/>
              <a:t>Message &amp; PRAYER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DF8A51F-5370-9130-A290-BA9118B626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9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Hand reaching out to sun">
            <a:extLst>
              <a:ext uri="{FF2B5EF4-FFF2-40B4-BE49-F238E27FC236}">
                <a16:creationId xmlns:a16="http://schemas.microsoft.com/office/drawing/2014/main" id="{26097FE4-2B26-C222-92BA-FCCB2C29F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B5823-1150-42AE-9D71-4259F26320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4069" y="2809187"/>
            <a:ext cx="10058400" cy="14305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TIME TO PRAY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11FA8E7-B697-2099-8CA6-1368AB939A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8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969833" y="2518294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Welcome of Newcomers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Local Announcement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60A2A-6AD7-D09A-770A-32496DAAD28A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BREAKOUT INTO REGIONS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7665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55230-3215-13FB-2E3A-2A6FEADE7430}"/>
              </a:ext>
            </a:extLst>
          </p:cNvPr>
          <p:cNvSpPr txBox="1"/>
          <p:nvPr/>
        </p:nvSpPr>
        <p:spPr>
          <a:xfrm>
            <a:off x="-4593" y="-5848"/>
            <a:ext cx="7895526" cy="335880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0" y="109225"/>
            <a:ext cx="7844119" cy="1172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WELCOME TO </a:t>
            </a:r>
          </a:p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DEEPER LIFE BIBLE CHURCH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530" y="3503195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FAMILY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530" y="4048119"/>
            <a:ext cx="4738264" cy="1901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are a family, God’s family: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Father: God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Saviour: Jesus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Comforter: The Holy Spirit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destination: Heaven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201" y="2122385"/>
            <a:ext cx="686584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“Come thou with us and we will do thee good: for the Lord hath spoken good concerning [us]”</a:t>
            </a:r>
          </a:p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– Numbers 10:29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F97DB6D8-E91D-4B80-890B-0D10E3465A37}"/>
              </a:ext>
            </a:extLst>
          </p:cNvPr>
          <p:cNvSpPr txBox="1"/>
          <p:nvPr/>
        </p:nvSpPr>
        <p:spPr>
          <a:xfrm>
            <a:off x="180541" y="1483767"/>
            <a:ext cx="7574168" cy="595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A CHURCH ON THE MOVE…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C1B4E039-C9CF-4BFA-B712-1B7660551067}"/>
              </a:ext>
            </a:extLst>
          </p:cNvPr>
          <p:cNvSpPr txBox="1"/>
          <p:nvPr/>
        </p:nvSpPr>
        <p:spPr>
          <a:xfrm>
            <a:off x="5135746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FOOD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E0EBC-89CA-4C13-A29B-79B20DAE832E}"/>
              </a:ext>
            </a:extLst>
          </p:cNvPr>
          <p:cNvSpPr txBox="1"/>
          <p:nvPr/>
        </p:nvSpPr>
        <p:spPr>
          <a:xfrm>
            <a:off x="5127038" y="4061653"/>
            <a:ext cx="3417234" cy="2247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feast on God’s pure Word. We: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Read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Study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Believe it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Apply it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rgbClr val="2C8896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AEF4F9-3005-4AC1-BAC0-9442DF7CAB11}"/>
              </a:ext>
            </a:extLst>
          </p:cNvPr>
          <p:cNvSpPr/>
          <p:nvPr/>
        </p:nvSpPr>
        <p:spPr>
          <a:xfrm>
            <a:off x="-4131" y="6275987"/>
            <a:ext cx="12210393" cy="581249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1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your time and eternal profit, this is the place to be!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4818533A-1ADB-475C-BEA5-12549E9708CF}"/>
              </a:ext>
            </a:extLst>
          </p:cNvPr>
          <p:cNvSpPr txBox="1"/>
          <p:nvPr/>
        </p:nvSpPr>
        <p:spPr>
          <a:xfrm>
            <a:off x="8692638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77" b="1" i="0" u="none" strike="noStrike" kern="1200" cap="none" spc="176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GLOWING FOLD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FB76E4B-873E-4830-83CF-62A17677B960}"/>
              </a:ext>
            </a:extLst>
          </p:cNvPr>
          <p:cNvSpPr txBox="1"/>
          <p:nvPr/>
        </p:nvSpPr>
        <p:spPr>
          <a:xfrm>
            <a:off x="8692638" y="4094222"/>
            <a:ext cx="3252833" cy="1927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want you to be part of us – a growing and glowing family. Join us and you will soon discover what makes our identity unique.</a:t>
            </a:r>
          </a:p>
        </p:txBody>
      </p:sp>
      <p:pic>
        <p:nvPicPr>
          <p:cNvPr id="1026" name="Picture 2" descr="Image result for christians">
            <a:extLst>
              <a:ext uri="{FF2B5EF4-FFF2-40B4-BE49-F238E27FC236}">
                <a16:creationId xmlns:a16="http://schemas.microsoft.com/office/drawing/2014/main" id="{0DDAF244-2006-4430-ABE1-338EAC49F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19" y="-3103"/>
            <a:ext cx="4362143" cy="33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550CB3B-B0A7-FCD5-D6B4-57E26F45DC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91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5A906C-FE53-442E-9551-A9C935C4E21E}"/>
              </a:ext>
            </a:extLst>
          </p:cNvPr>
          <p:cNvGraphicFramePr>
            <a:graphicFrameLocks noGrp="1"/>
          </p:cNvGraphicFramePr>
          <p:nvPr/>
        </p:nvGraphicFramePr>
        <p:xfrm>
          <a:off x="4223791" y="4082013"/>
          <a:ext cx="7987874" cy="2775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709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2672751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3148027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4419">
                <a:tc>
                  <a:txBody>
                    <a:bodyPr/>
                    <a:lstStyle/>
                    <a:p>
                      <a:r>
                        <a:rPr lang="en-GB" sz="26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Telephone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ZOOM Meeting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+31 686 093 624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795-674-627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Eindhoven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+31 643 678 896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912-749-784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+31 642 133 520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237-801-783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The 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+31 685 076 861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818-6898-8436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7B1437C5-B060-4B74-A672-2B6545BED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77230"/>
              </p:ext>
            </p:extLst>
          </p:nvPr>
        </p:nvGraphicFramePr>
        <p:xfrm>
          <a:off x="4223791" y="528661"/>
          <a:ext cx="7987874" cy="27563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64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1226000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1802939">
                  <a:extLst>
                    <a:ext uri="{9D8B030D-6E8A-4147-A177-3AD203B41FA5}">
                      <a16:colId xmlns:a16="http://schemas.microsoft.com/office/drawing/2014/main" val="3052952877"/>
                    </a:ext>
                  </a:extLst>
                </a:gridCol>
                <a:gridCol w="2723289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0279">
                <a:tc>
                  <a:txBody>
                    <a:bodyPr/>
                    <a:lstStyle/>
                    <a:p>
                      <a:r>
                        <a:rPr lang="en-GB" sz="2600" dirty="0"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Worship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09:45-12:00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Physical/Online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Bible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Revival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Online/Physical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Night Vigil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First Friday 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59F06AE-DF87-495F-5B66-5022B0778570}"/>
              </a:ext>
            </a:extLst>
          </p:cNvPr>
          <p:cNvSpPr/>
          <p:nvPr/>
        </p:nvSpPr>
        <p:spPr>
          <a:xfrm>
            <a:off x="-5380" y="0"/>
            <a:ext cx="4224155" cy="68730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3833" y="227703"/>
            <a:ext cx="310572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COUNSELLING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3" y="738278"/>
            <a:ext cx="3637955" cy="160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you have questions or need guidance on challenging issues, kindly request for counselling. 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Our pastor is here for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903" y="2692127"/>
            <a:ext cx="3105727" cy="45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132" y="3188202"/>
            <a:ext cx="24104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+31 207 856 683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1181" y="116632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SERVICE SCHEDULES</a:t>
            </a:r>
          </a:p>
        </p:txBody>
      </p:sp>
      <p:pic>
        <p:nvPicPr>
          <p:cNvPr id="26" name="Graphic 25" descr="Receiver">
            <a:extLst>
              <a:ext uri="{FF2B5EF4-FFF2-40B4-BE49-F238E27FC236}">
                <a16:creationId xmlns:a16="http://schemas.microsoft.com/office/drawing/2014/main" id="{DA29E515-5581-4B1C-ACB1-BCF720638F8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592" y="3168034"/>
            <a:ext cx="379016" cy="36066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194638EA-BFF9-4BDE-8025-5884FA71C21B}"/>
              </a:ext>
            </a:extLst>
          </p:cNvPr>
          <p:cNvSpPr txBox="1"/>
          <p:nvPr/>
        </p:nvSpPr>
        <p:spPr>
          <a:xfrm>
            <a:off x="716100" y="3725700"/>
            <a:ext cx="3288334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info@deeperlife.nl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D04E083-0B0F-4788-B839-354B95408BFD}"/>
              </a:ext>
            </a:extLst>
          </p:cNvPr>
          <p:cNvSpPr txBox="1"/>
          <p:nvPr/>
        </p:nvSpPr>
        <p:spPr>
          <a:xfrm>
            <a:off x="752578" y="4837959"/>
            <a:ext cx="2323387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www.dclm-nl.org</a:t>
            </a:r>
          </a:p>
        </p:txBody>
      </p:sp>
      <p:pic>
        <p:nvPicPr>
          <p:cNvPr id="30" name="Graphic 29" descr="Email">
            <a:extLst>
              <a:ext uri="{FF2B5EF4-FFF2-40B4-BE49-F238E27FC236}">
                <a16:creationId xmlns:a16="http://schemas.microsoft.com/office/drawing/2014/main" id="{DD2D9AF4-3BF3-4194-9D0B-ABBA2A5B4E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763" y="3668375"/>
            <a:ext cx="379016" cy="3790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969453-2F15-458F-990E-6DA0AFAE3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" y="4756604"/>
            <a:ext cx="441875" cy="441875"/>
          </a:xfrm>
          <a:prstGeom prst="rect">
            <a:avLst/>
          </a:prstGeom>
        </p:spPr>
      </p:pic>
      <p:pic>
        <p:nvPicPr>
          <p:cNvPr id="33" name="Picture 32" descr="A close up of a screen&#10;&#10;Description automatically generated">
            <a:extLst>
              <a:ext uri="{FF2B5EF4-FFF2-40B4-BE49-F238E27FC236}">
                <a16:creationId xmlns:a16="http://schemas.microsoft.com/office/drawing/2014/main" id="{B57B1DCB-7320-4DC6-AB7F-8F7A1F6CC93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8" y="4170375"/>
            <a:ext cx="479008" cy="479008"/>
          </a:xfrm>
          <a:prstGeom prst="rect">
            <a:avLst/>
          </a:prstGeom>
        </p:spPr>
      </p:pic>
      <p:sp>
        <p:nvSpPr>
          <p:cNvPr id="43" name="TextBox 6">
            <a:extLst>
              <a:ext uri="{FF2B5EF4-FFF2-40B4-BE49-F238E27FC236}">
                <a16:creationId xmlns:a16="http://schemas.microsoft.com/office/drawing/2014/main" id="{0BBFC4A3-B476-44C1-B023-D4E226517A7B}"/>
              </a:ext>
            </a:extLst>
          </p:cNvPr>
          <p:cNvSpPr txBox="1"/>
          <p:nvPr/>
        </p:nvSpPr>
        <p:spPr>
          <a:xfrm>
            <a:off x="1950615" y="4260569"/>
            <a:ext cx="2223525" cy="3216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dclmnetherlands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49BE945F-D8EC-41B3-8FCF-3A5FA02BF6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675" y="4228849"/>
            <a:ext cx="379017" cy="379017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5DF5633E-EEEB-48D3-BFD4-2D86B7ABD31C}"/>
              </a:ext>
            </a:extLst>
          </p:cNvPr>
          <p:cNvSpPr txBox="1"/>
          <p:nvPr/>
        </p:nvSpPr>
        <p:spPr>
          <a:xfrm>
            <a:off x="4201465" y="3670743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LOCATION DETAILS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9FA9D-530D-40E8-B8B3-0D1B8A9849E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2" y="4242030"/>
            <a:ext cx="441240" cy="3596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1565EDD-6183-4673-8EF9-DED3518A07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" y="4217105"/>
            <a:ext cx="389008" cy="38900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7088F0B-D2BA-D897-4C7F-14827F2E915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9" y="5372828"/>
            <a:ext cx="1555653" cy="14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A17DA-24DA-C624-26B7-A38505CCE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E56FD5-4086-87D9-0600-C6495390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77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6EEFF-EB9C-6B0D-62CC-26C94F04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42951"/>
            <a:ext cx="378797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altLang="en-US" sz="4800" b="1" u="sng" dirty="0">
                <a:solidFill>
                  <a:srgbClr val="FFFFFF"/>
                </a:solidFill>
              </a:rPr>
            </a:br>
            <a:br>
              <a:rPr lang="en-US" altLang="en-US" sz="4800" b="1" u="sng" dirty="0">
                <a:solidFill>
                  <a:srgbClr val="FFFFFF"/>
                </a:solidFill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1017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Security of God’s people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EE93BE-C40A-32D0-1C64-76B5626BF3A5}"/>
              </a:ext>
            </a:extLst>
          </p:cNvPr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077BFE-7956-2161-471E-9C75FED31DBA}"/>
              </a:ext>
            </a:extLst>
          </p:cNvPr>
          <p:cNvSpPr/>
          <p:nvPr/>
        </p:nvSpPr>
        <p:spPr>
          <a:xfrm>
            <a:off x="5334000" y="1578634"/>
            <a:ext cx="6398029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“They that trust in the LORD shall be as mount Zion, which cannot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 removed, but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abideth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ever. As the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mountains are round about Jerusalem, so the LORD is round about his people from henceforth even for ever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 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(Psalm 125:1,2).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3E0398-1F06-CE98-A96F-FF5D38D7B9FB}"/>
              </a:ext>
            </a:extLst>
          </p:cNvPr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 Psalms 120 to 125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561942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560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5.xml><?xml version="1.0" encoding="utf-8"?>
<a:theme xmlns:a="http://schemas.openxmlformats.org/drawingml/2006/main" name="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6.xml><?xml version="1.0" encoding="utf-8"?>
<a:theme xmlns:a="http://schemas.openxmlformats.org/drawingml/2006/main" name="DividendVTI">
  <a:themeElements>
    <a:clrScheme name="AnalogousFromLightSeedRightStep">
      <a:dk1>
        <a:srgbClr val="000000"/>
      </a:dk1>
      <a:lt1>
        <a:srgbClr val="FFFFFF"/>
      </a:lt1>
      <a:dk2>
        <a:srgbClr val="413424"/>
      </a:dk2>
      <a:lt2>
        <a:srgbClr val="E2E8E4"/>
      </a:lt2>
      <a:accent1>
        <a:srgbClr val="EC70C6"/>
      </a:accent1>
      <a:accent2>
        <a:srgbClr val="E8517A"/>
      </a:accent2>
      <a:accent3>
        <a:srgbClr val="EC8270"/>
      </a:accent3>
      <a:accent4>
        <a:srgbClr val="E2912A"/>
      </a:accent4>
      <a:accent5>
        <a:srgbClr val="A8A650"/>
      </a:accent5>
      <a:accent6>
        <a:srgbClr val="83AF3D"/>
      </a:accent6>
      <a:hlink>
        <a:srgbClr val="568E67"/>
      </a:hlink>
      <a:folHlink>
        <a:srgbClr val="7F7F7F"/>
      </a:folHlink>
    </a:clrScheme>
    <a:fontScheme name="Dividend">
      <a:maj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1667</TotalTime>
  <Words>381</Words>
  <Application>Microsoft Office PowerPoint</Application>
  <PresentationFormat>Widescreen</PresentationFormat>
  <Paragraphs>98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Arial</vt:lpstr>
      <vt:lpstr>Arial Nova Light</vt:lpstr>
      <vt:lpstr>Bell MT</vt:lpstr>
      <vt:lpstr>Calibri</vt:lpstr>
      <vt:lpstr>Calibri Light</vt:lpstr>
      <vt:lpstr>Cambria</vt:lpstr>
      <vt:lpstr>Candara</vt:lpstr>
      <vt:lpstr>Lucida Sans</vt:lpstr>
      <vt:lpstr>Times New Roman</vt:lpstr>
      <vt:lpstr>Wingdings</vt:lpstr>
      <vt:lpstr>Wingdings 2</vt:lpstr>
      <vt:lpstr>Office Theme</vt:lpstr>
      <vt:lpstr>1_Office Theme</vt:lpstr>
      <vt:lpstr>3_Office Theme</vt:lpstr>
      <vt:lpstr>1_Template_Netherlands</vt:lpstr>
      <vt:lpstr>Template_Netherlands</vt:lpstr>
      <vt:lpstr>DividendVTI</vt:lpstr>
      <vt:lpstr>PowerPoint Presentation</vt:lpstr>
      <vt:lpstr>PowerPoint Presentation</vt:lpstr>
      <vt:lpstr>HYMN 1</vt:lpstr>
      <vt:lpstr>PowerPoint Presentation</vt:lpstr>
      <vt:lpstr>PowerPoint Presentation</vt:lpstr>
      <vt:lpstr>PowerPoint Presentation</vt:lpstr>
      <vt:lpstr>PowerPoint Presentation</vt:lpstr>
      <vt:lpstr>HYMN 2</vt:lpstr>
      <vt:lpstr>CHOIR</vt:lpstr>
      <vt:lpstr>PowerPoint Presentation</vt:lpstr>
      <vt:lpstr>TIME TO PRAY</vt:lpstr>
      <vt:lpstr>PowerPoint Presentation</vt:lpstr>
      <vt:lpstr>PowerPoint Presentation</vt:lpstr>
      <vt:lpstr>PowerPoint Presentation</vt:lpstr>
      <vt:lpstr>PowerPoint Presentation</vt:lpstr>
      <vt:lpstr>  LESSON 1017: Security of God’s people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DCLM NL</dc:creator>
  <cp:lastModifiedBy>Victor Ogedegbe</cp:lastModifiedBy>
  <cp:revision>362</cp:revision>
  <dcterms:created xsi:type="dcterms:W3CDTF">2023-01-06T14:44:39Z</dcterms:created>
  <dcterms:modified xsi:type="dcterms:W3CDTF">2025-09-06T19:43:44Z</dcterms:modified>
</cp:coreProperties>
</file>