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14"/>
  </p:notesMasterIdLst>
  <p:sldIdLst>
    <p:sldId id="256" r:id="rId2"/>
    <p:sldId id="294" r:id="rId3"/>
    <p:sldId id="258" r:id="rId4"/>
    <p:sldId id="259" r:id="rId5"/>
    <p:sldId id="287" r:id="rId6"/>
    <p:sldId id="277" r:id="rId7"/>
    <p:sldId id="292" r:id="rId8"/>
    <p:sldId id="290" r:id="rId9"/>
    <p:sldId id="291" r:id="rId10"/>
    <p:sldId id="28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140" d="100"/>
          <a:sy n="140" d="100"/>
        </p:scale>
        <p:origin x="816"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5-09-17T18:13:29.024" v="18" actId="20577"/>
      <pc:docMkLst>
        <pc:docMk/>
      </pc:docMkLst>
      <pc:sldChg chg="modSp mod">
        <pc:chgData name="DCLM NL" userId="57f3ed0d-ae9c-485c-9738-6351eaddc248" providerId="ADAL" clId="{DB9D4196-092C-4817-BE64-F00FCE99FF6D}" dt="2025-09-17T18:13:29.024" v="18" actId="20577"/>
        <pc:sldMkLst>
          <pc:docMk/>
          <pc:sldMk cId="0" sldId="259"/>
        </pc:sldMkLst>
        <pc:spChg chg="mod">
          <ac:chgData name="DCLM NL" userId="57f3ed0d-ae9c-485c-9738-6351eaddc248" providerId="ADAL" clId="{DB9D4196-092C-4817-BE64-F00FCE99FF6D}" dt="2025-09-17T18:13:29.024" v="18" actId="20577"/>
          <ac:spMkLst>
            <pc:docMk/>
            <pc:sldMk cId="0" sldId="259"/>
            <ac:spMk id="3" creationId="{00000000-0000-0000-0000-000000000000}"/>
          </ac:spMkLst>
        </pc:spChg>
      </pc:sldChg>
      <pc:sldChg chg="modSp mod">
        <pc:chgData name="DCLM NL" userId="57f3ed0d-ae9c-485c-9738-6351eaddc248" providerId="ADAL" clId="{DB9D4196-092C-4817-BE64-F00FCE99FF6D}" dt="2025-09-17T18:12:49.376" v="17" actId="113"/>
        <pc:sldMkLst>
          <pc:docMk/>
          <pc:sldMk cId="0" sldId="269"/>
        </pc:sldMkLst>
        <pc:spChg chg="mod">
          <ac:chgData name="DCLM NL" userId="57f3ed0d-ae9c-485c-9738-6351eaddc248" providerId="ADAL" clId="{DB9D4196-092C-4817-BE64-F00FCE99FF6D}" dt="2025-09-17T18:12:49.376" v="17" actId="113"/>
          <ac:spMkLst>
            <pc:docMk/>
            <pc:sldMk cId="0" sldId="269"/>
            <ac:spMk id="3" creationId="{00000000-0000-0000-0000-000000000000}"/>
          </ac:spMkLst>
        </pc:spChg>
      </pc:sldChg>
      <pc:sldChg chg="modSp mod">
        <pc:chgData name="DCLM NL" userId="57f3ed0d-ae9c-485c-9738-6351eaddc248" providerId="ADAL" clId="{DB9D4196-092C-4817-BE64-F00FCE99FF6D}" dt="2025-09-17T18:12:23.524" v="16" actId="14100"/>
        <pc:sldMkLst>
          <pc:docMk/>
          <pc:sldMk cId="0" sldId="287"/>
        </pc:sldMkLst>
        <pc:spChg chg="mod">
          <ac:chgData name="DCLM NL" userId="57f3ed0d-ae9c-485c-9738-6351eaddc248" providerId="ADAL" clId="{DB9D4196-092C-4817-BE64-F00FCE99FF6D}" dt="2025-09-17T18:12:23.524" v="16" actId="14100"/>
          <ac:spMkLst>
            <pc:docMk/>
            <pc:sldMk cId="0" sldId="287"/>
            <ac:spMk id="3" creationId="{00000000-0000-0000-0000-000000000000}"/>
          </ac:spMkLst>
        </pc:spChg>
      </pc:sldChg>
      <pc:sldChg chg="modSp mod">
        <pc:chgData name="DCLM NL" userId="57f3ed0d-ae9c-485c-9738-6351eaddc248" providerId="ADAL" clId="{DB9D4196-092C-4817-BE64-F00FCE99FF6D}" dt="2025-09-17T18:11:26.559" v="2" actId="20577"/>
        <pc:sldMkLst>
          <pc:docMk/>
          <pc:sldMk cId="402866119" sldId="294"/>
        </pc:sldMkLst>
        <pc:spChg chg="mod">
          <ac:chgData name="DCLM NL" userId="57f3ed0d-ae9c-485c-9738-6351eaddc248" providerId="ADAL" clId="{DB9D4196-092C-4817-BE64-F00FCE99FF6D}" dt="2025-09-17T18:11:26.559" v="2" actId="20577"/>
          <ac:spMkLst>
            <pc:docMk/>
            <pc:sldMk cId="402866119" sldId="294"/>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What should be the believer’s disposition to the challenges of life? </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Calibri" panose="020F0502020204030204"/>
              <a:ea typeface="+mn-ea"/>
              <a:cs typeface="+mn-cs"/>
            </a:rPr>
            <a:t>Psalm 141:1-2; 142:1-2.</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Explain the plight of sinners in the hands of the devil and how they can be delivered?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Psalm 142:6-7.</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cs typeface="Calibri (Body)" charset="0"/>
            </a:rPr>
            <a:t>How can a believer maintain constant victory in life? </a:t>
          </a:r>
        </a:p>
        <a:p>
          <a:pPr algn="ctr">
            <a:lnSpc>
              <a:spcPct val="100000"/>
            </a:lnSpc>
            <a:spcBef>
              <a:spcPct val="0"/>
            </a:spcBef>
            <a:spcAft>
              <a:spcPts val="600"/>
            </a:spcAft>
          </a:pPr>
          <a:r>
            <a:rPr lang="en-GB" altLang="en-US" sz="3200" b="1" i="1" kern="1200" dirty="0">
              <a:latin typeface="Calibri (Body)" charset="0"/>
              <a:cs typeface="Calibri (Body)" charset="0"/>
            </a:rPr>
            <a:t>Psalm 140:4; Luke 18:1.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cs typeface="Calibri (Body)" charset="0"/>
            </a:rPr>
            <a:t>What should be the conduct of a believer during trails and persecutions? </a:t>
          </a:r>
        </a:p>
        <a:p>
          <a:pPr algn="ctr">
            <a:lnSpc>
              <a:spcPct val="100000"/>
            </a:lnSpc>
            <a:spcBef>
              <a:spcPct val="0"/>
            </a:spcBef>
            <a:spcAft>
              <a:spcPts val="600"/>
            </a:spcAft>
          </a:pPr>
          <a:r>
            <a:rPr lang="en-GB" altLang="en-US" sz="3200" b="1" i="1" kern="1200" dirty="0">
              <a:latin typeface="Calibri (Body)" charset="0"/>
              <a:cs typeface="Calibri (Body)" charset="0"/>
            </a:rPr>
            <a:t>Psalm 144:1; Psalm 46:10.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t>How</a:t>
          </a:r>
          <a:r>
            <a:rPr lang="en-GB" sz="3200" b="0" i="1" kern="1200" baseline="0" dirty="0"/>
            <a:t> can a believer attract God’s presence in his life?</a:t>
          </a:r>
        </a:p>
        <a:p>
          <a:pPr algn="ctr">
            <a:lnSpc>
              <a:spcPct val="100000"/>
            </a:lnSpc>
            <a:spcBef>
              <a:spcPct val="0"/>
            </a:spcBef>
            <a:spcAft>
              <a:spcPct val="35000"/>
            </a:spcAft>
          </a:pPr>
          <a:r>
            <a:rPr lang="en-GB" sz="3200" b="1" i="1" kern="1200" baseline="0" dirty="0"/>
            <a:t>1 Samuel 4:3; Psalm 140:13.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9741" custScaleY="7684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What should be the believer’s disposition to the challenges of life? </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panose="020F0502020204030204"/>
              <a:ea typeface="+mn-ea"/>
              <a:cs typeface="+mn-cs"/>
            </a:rPr>
            <a:t>Psalm 141:1-2; 142:1-2.</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Explain the plight of sinners in the hands of the devil and how they can be delivered?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Psalm 142:6-7.</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How can a believer maintain constant victory in life?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Psalm 140:4; Luke 18:1.</a:t>
          </a: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What should be the conduct of a believer during trails and persecutions?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Psalm 144:1; Psalm 46:10.</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4" y="571"/>
          <a:ext cx="6198040"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10123" y="656508"/>
          <a:ext cx="6198040"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a:t>
          </a:r>
          <a:r>
            <a:rPr lang="en-GB" sz="3200" b="0" i="1" kern="1200" baseline="0" dirty="0"/>
            <a:t> can a believer attract God’s presence in his life?</a:t>
          </a:r>
        </a:p>
        <a:p>
          <a:pPr marL="0" lvl="0" indent="0" algn="ctr" defTabSz="1422400">
            <a:lnSpc>
              <a:spcPct val="100000"/>
            </a:lnSpc>
            <a:spcBef>
              <a:spcPct val="0"/>
            </a:spcBef>
            <a:spcAft>
              <a:spcPct val="35000"/>
            </a:spcAft>
            <a:buNone/>
          </a:pPr>
          <a:r>
            <a:rPr lang="en-GB" sz="3200" b="1" i="1" kern="1200" baseline="0" dirty="0"/>
            <a:t>1 Samuel 4:3; Psalm 140:13.</a:t>
          </a:r>
          <a:endParaRPr lang="en-GB" sz="3200" b="1" i="1" kern="1200" dirty="0"/>
        </a:p>
      </dsp:txBody>
      <dsp:txXfrm>
        <a:off x="2798937" y="745322"/>
        <a:ext cx="6020412" cy="28546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768229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05-10-2025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solidFill>
                  <a:schemeClr val="tx1">
                    <a:lumMod val="50000"/>
                    <a:lumOff val="50000"/>
                  </a:schemeClr>
                </a:solidFill>
                <a:latin typeface="Calibri" panose="020F0502020204030204" pitchFamily="34" charset="0"/>
              </a:rPr>
              <a:t>Choose a specific challenging situation in your life, whether it’s related to your family or your local church. Each day this week, take time to praise God for His supremacy over that situation. Next Sunday, share your testimony in church about what happened regarding that situation or how it impacted you in relation to it.</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Practice of Praise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cry for  deliverance</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GB" sz="2800" b="1" i="1" dirty="0"/>
              <a:t>	Cause me to hear thy lovingkindness in the morning; for in thee do </a:t>
            </a:r>
            <a:r>
              <a:rPr lang="en-US" sz="2800" b="1" i="1" dirty="0"/>
              <a:t>I trust; cause me to know the way wherein I should walk; for I</a:t>
            </a:r>
            <a:r>
              <a:rPr lang="en-GB" sz="2800" b="1" i="1" dirty="0"/>
              <a:t> lift up my soul unto thee.</a:t>
            </a:r>
          </a:p>
          <a:p>
            <a:pPr marL="180975" lvl="1" indent="-180975" algn="ctr" defTabSz="1289050">
              <a:lnSpc>
                <a:spcPct val="90000"/>
              </a:lnSpc>
              <a:spcBef>
                <a:spcPct val="0"/>
              </a:spcBef>
              <a:spcAft>
                <a:spcPct val="20000"/>
              </a:spcAft>
            </a:pPr>
            <a:r>
              <a:rPr lang="en-GB" sz="2800" b="1" i="1" dirty="0"/>
              <a:t>P</a:t>
            </a:r>
            <a:r>
              <a:rPr lang="en-GB" sz="2800" b="1" i="1" dirty="0">
                <a:latin typeface="Calibri" panose="020F0502020204030204" pitchFamily="34" charset="0"/>
                <a:ea typeface="Calibri" panose="020F0502020204030204" pitchFamily="34" charset="0"/>
                <a:cs typeface="Calibri" panose="020F0502020204030204" pitchFamily="34" charset="0"/>
              </a:rPr>
              <a:t>salm 143:8</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Psalms </a:t>
            </a:r>
            <a:r>
              <a:rPr lang="en-US" sz="2800" b="1" i="1" dirty="0">
                <a:latin typeface="Calibri" panose="020F0502020204030204" pitchFamily="34" charset="0"/>
                <a:sym typeface="+mn-ea"/>
              </a:rPr>
              <a:t>140</a:t>
            </a:r>
            <a:r>
              <a:rPr lang="en-US" sz="2800" b="1" i="1" kern="1200" baseline="0" dirty="0">
                <a:latin typeface="Calibri" panose="020F0502020204030204" pitchFamily="34" charset="0"/>
                <a:sym typeface="+mn-ea"/>
              </a:rPr>
              <a:t> to 144</a:t>
            </a: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7" y="448055"/>
            <a:ext cx="7688475"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The text highlights David’s prayer during times of unjust threats from enemies who envied and persecuted him. Instead of using physical weapons, he sought the Lord for deliverance and justice, knowing that God can resolve any problem. This experience mirrors the challenges faced by many believers today, echoing Job’s sentiment that </a:t>
            </a:r>
            <a:r>
              <a:rPr lang="en-US" b="1" i="1" dirty="0"/>
              <a:t>“man, born of a woman, is of few days and full of trouble”</a:t>
            </a:r>
            <a:r>
              <a:rPr lang="en-US" dirty="0"/>
              <a:t> (Job 14:1). Under the New Covenant, we are called to love our enemies and intercede for them, rather than seek their destruction (Matt 5:44,45).</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145335" y="457200"/>
            <a:ext cx="7587743"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Believers should see persecution as an opportunity to show their trust in God on the journey to heaven. </a:t>
            </a:r>
          </a:p>
          <a:p>
            <a:pPr marL="514350" indent="-514350" algn="just" eaLnBrk="0" fontAlgn="base" hangingPunct="0">
              <a:lnSpc>
                <a:spcPct val="100000"/>
              </a:lnSpc>
              <a:spcBef>
                <a:spcPct val="0"/>
              </a:spcBef>
              <a:spcAft>
                <a:spcPts val="600"/>
              </a:spcAft>
              <a:buFont typeface="+mj-lt"/>
              <a:buAutoNum type="arabicPeriod"/>
              <a:defRPr/>
            </a:pPr>
            <a:r>
              <a:rPr lang="en-US" dirty="0"/>
              <a:t>Trials resulting from our faith should not weaken our zeal for God.</a:t>
            </a:r>
          </a:p>
          <a:p>
            <a:pPr marL="514350" indent="-514350" algn="just" eaLnBrk="0" fontAlgn="base" hangingPunct="0">
              <a:lnSpc>
                <a:spcPct val="100000"/>
              </a:lnSpc>
              <a:spcBef>
                <a:spcPct val="0"/>
              </a:spcBef>
              <a:spcAft>
                <a:spcPts val="600"/>
              </a:spcAft>
              <a:buFont typeface="+mj-lt"/>
              <a:buAutoNum type="arabicPeriod"/>
              <a:defRPr/>
            </a:pPr>
            <a:r>
              <a:rPr lang="en-US" dirty="0"/>
              <a:t>We must uphold our integrity during trials and be mindful of our words and actions to invite God’s presence.</a:t>
            </a:r>
          </a:p>
          <a:p>
            <a:pPr marL="514350" indent="-514350" algn="just" eaLnBrk="0" fontAlgn="base" hangingPunct="0">
              <a:lnSpc>
                <a:spcPct val="100000"/>
              </a:lnSpc>
              <a:spcBef>
                <a:spcPct val="0"/>
              </a:spcBef>
              <a:spcAft>
                <a:spcPts val="600"/>
              </a:spcAft>
              <a:buFont typeface="+mj-lt"/>
              <a:buAutoNum type="arabicPeriod"/>
              <a:defRPr/>
            </a:pPr>
            <a:r>
              <a:rPr lang="en-US" dirty="0"/>
              <a:t>True freedom from sin comes through repentance and faith in Jesus Christ.</a:t>
            </a:r>
          </a:p>
          <a:p>
            <a:pPr marL="514350" indent="-514350" algn="just" eaLnBrk="0" fontAlgn="base" hangingPunct="0">
              <a:lnSpc>
                <a:spcPct val="100000"/>
              </a:lnSpc>
              <a:spcBef>
                <a:spcPct val="0"/>
              </a:spcBef>
              <a:spcAft>
                <a:spcPts val="600"/>
              </a:spcAft>
              <a:buFont typeface="+mj-lt"/>
              <a:buAutoNum type="arabicPeriod"/>
              <a:defRPr/>
            </a:pPr>
            <a:r>
              <a:rPr lang="en-US" dirty="0"/>
              <a:t>Instead of retaliating, we should pray for, love, bless, and intercede for our persecutors. </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Psalms 140:1-14; 141:1-10; 142:1-15; 143:1-12; 144:1-14; Job 7:1-6.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9215280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5417923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82203517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51239635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9199150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Obedience to God’s Word, faithfulness to His will, and a firm stand against sin invite His divine presence into a believer’s life. This allows the believer to experience His continuous guidance and fellowship. </a:t>
            </a:r>
          </a:p>
          <a:p>
            <a:pPr marL="0" indent="0" algn="ctr">
              <a:lnSpc>
                <a:spcPct val="110000"/>
              </a:lnSpc>
              <a:buNone/>
            </a:pPr>
            <a:r>
              <a:rPr lang="en-US" b="1" dirty="0"/>
              <a:t>Those who have strayed from their faith are encouraged to seek restoration, while sinners must repent of their sins and accept Jesus as their Lord and personal Saviour.</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Choose two biblical cases of prayer where the answer seemed delayed and two where the answer was immediate. For each example, explain (a) the reason for the timing, (b) how the petitioner responded, and (c) one practical habit we should adopt when we experience waiting.</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TotalTime>
  <Words>575</Words>
  <Application>Microsoft Office PowerPoint</Application>
  <PresentationFormat>Widescreen</PresentationFormat>
  <Paragraphs>45</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LESSON 1020: The cry for  deliverance</vt:lpstr>
      <vt:lpstr>INTRODUCTION</vt:lpstr>
      <vt:lpstr>Psalms 140:1-14; 141:1-10; 142:1-15; 143:1-12; 144:1-14; Job 7:1-6.</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74</cp:revision>
  <dcterms:created xsi:type="dcterms:W3CDTF">2025-09-01T08:44:44Z</dcterms:created>
  <dcterms:modified xsi:type="dcterms:W3CDTF">2025-09-17T18:13:37Z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4637EB084DED461EAE4CFEDEECEA7B07_12</vt:lpwstr>
  </property>
  <property fmtid="{D5CDD505-2E9C-101B-9397-08002B2CF9AE}" pid="3" name="KSOProductBuildVer">
    <vt:lpwstr>1033-12.2.0.22549</vt:lpwstr>
  </property>
</Properties>
</file>