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theme/themeOverride1.xml" ContentType="application/vnd.openxmlformats-officedocument.themeOverr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08" r:id="rId6"/>
    <p:sldMasterId id="2147483720" r:id="rId7"/>
  </p:sldMasterIdLst>
  <p:notesMasterIdLst>
    <p:notesMasterId r:id="rId41"/>
  </p:notesMasterIdLst>
  <p:sldIdLst>
    <p:sldId id="3914" r:id="rId8"/>
    <p:sldId id="4137" r:id="rId9"/>
    <p:sldId id="4138" r:id="rId10"/>
    <p:sldId id="4139" r:id="rId11"/>
    <p:sldId id="4140" r:id="rId12"/>
    <p:sldId id="256" r:id="rId13"/>
    <p:sldId id="294" r:id="rId14"/>
    <p:sldId id="258" r:id="rId15"/>
    <p:sldId id="259" r:id="rId16"/>
    <p:sldId id="287" r:id="rId17"/>
    <p:sldId id="277" r:id="rId18"/>
    <p:sldId id="292" r:id="rId19"/>
    <p:sldId id="290" r:id="rId20"/>
    <p:sldId id="291" r:id="rId21"/>
    <p:sldId id="281" r:id="rId22"/>
    <p:sldId id="4142" r:id="rId23"/>
    <p:sldId id="288" r:id="rId24"/>
    <p:sldId id="3211" r:id="rId25"/>
    <p:sldId id="3200" r:id="rId26"/>
    <p:sldId id="3201" r:id="rId27"/>
    <p:sldId id="3162" r:id="rId28"/>
    <p:sldId id="3163" r:id="rId29"/>
    <p:sldId id="4081" r:id="rId30"/>
    <p:sldId id="4084" r:id="rId31"/>
    <p:sldId id="269" r:id="rId32"/>
    <p:sldId id="270" r:id="rId33"/>
    <p:sldId id="4141" r:id="rId34"/>
    <p:sldId id="295" r:id="rId35"/>
    <p:sldId id="296" r:id="rId36"/>
    <p:sldId id="4104" r:id="rId37"/>
    <p:sldId id="3627" r:id="rId38"/>
    <p:sldId id="3204" r:id="rId39"/>
    <p:sldId id="2089"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5E978"/>
    <a:srgbClr val="FF99FF"/>
    <a:srgbClr val="FFCCFF"/>
    <a:srgbClr val="F1EBF1"/>
    <a:srgbClr val="80350E"/>
    <a:srgbClr val="3333FF"/>
    <a:srgbClr val="A9A949"/>
    <a:srgbClr val="0000CC"/>
    <a:srgbClr val="B4A3CF"/>
    <a:srgbClr val="BCABD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316" autoAdjust="0"/>
    <p:restoredTop sz="71896" autoAdjust="0"/>
  </p:normalViewPr>
  <p:slideViewPr>
    <p:cSldViewPr snapToGrid="0">
      <p:cViewPr varScale="1">
        <p:scale>
          <a:sx n="68" d="100"/>
          <a:sy n="68" d="100"/>
        </p:scale>
        <p:origin x="1066" y="67"/>
      </p:cViewPr>
      <p:guideLst/>
    </p:cSldViewPr>
  </p:slideViewPr>
  <p:notesTextViewPr>
    <p:cViewPr>
      <p:scale>
        <a:sx n="66" d="100"/>
        <a:sy n="66"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presProps" Target="pres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viewProps" Target="viewProps.xml"/><Relationship Id="rId8" Type="http://schemas.openxmlformats.org/officeDocument/2006/relationships/slide" Target="slides/slide1.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microsoft.com/office/2018/10/relationships/authors" Target="authors.xml"/><Relationship Id="rId20" Type="http://schemas.openxmlformats.org/officeDocument/2006/relationships/slide" Target="slides/slide13.xml"/><Relationship Id="rId41" Type="http://schemas.openxmlformats.org/officeDocument/2006/relationships/notesMaster" Target="notesMasters/notesMaster1.xml"/></Relationships>
</file>

<file path=ppt/diagrams/_rels/data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_rels/drawing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kern="1200" dirty="0">
              <a:solidFill>
                <a:prstClr val="black">
                  <a:hueOff val="0"/>
                  <a:satOff val="0"/>
                  <a:lumOff val="0"/>
                  <a:alphaOff val="0"/>
                </a:prstClr>
              </a:solidFill>
              <a:latin typeface="Calibri" panose="020F0502020204030204"/>
              <a:ea typeface="+mn-ea"/>
              <a:cs typeface="+mn-cs"/>
            </a:rPr>
            <a:t>What should be the believer’s disposition to the challenges of life? </a:t>
          </a:r>
        </a:p>
        <a:p>
          <a:pPr algn="ctr">
            <a:lnSpc>
              <a:spcPct val="100000"/>
            </a:lnSpc>
            <a:spcBef>
              <a:spcPct val="0"/>
            </a:spcBef>
            <a:spcAft>
              <a:spcPts val="600"/>
            </a:spcAft>
          </a:pPr>
          <a:r>
            <a:rPr lang="en-GB" sz="3200" b="1" i="1" kern="1200" dirty="0">
              <a:solidFill>
                <a:prstClr val="black">
                  <a:hueOff val="0"/>
                  <a:satOff val="0"/>
                  <a:lumOff val="0"/>
                  <a:alphaOff val="0"/>
                </a:prstClr>
              </a:solidFill>
              <a:latin typeface="Calibri" panose="020F0502020204030204"/>
              <a:ea typeface="+mn-ea"/>
              <a:cs typeface="+mn-cs"/>
            </a:rPr>
            <a:t>Psalm 141:1-2; 142:1-2.</a:t>
          </a:r>
          <a:endParaRPr lang="en-GB" altLang="en-US" sz="3200" b="1" i="1" kern="1200"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33927"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kern="1200" dirty="0">
              <a:solidFill>
                <a:prstClr val="black">
                  <a:hueOff val="0"/>
                  <a:satOff val="0"/>
                  <a:lumOff val="0"/>
                  <a:alphaOff val="0"/>
                </a:prstClr>
              </a:solidFill>
              <a:latin typeface="Calibri" panose="020F0502020204030204"/>
              <a:ea typeface="+mn-ea"/>
              <a:cs typeface="+mn-cs"/>
            </a:rPr>
            <a:t>Explain the plight of sinners in the hands of the devil and how they can be delivered?  </a:t>
          </a:r>
        </a:p>
        <a:p>
          <a:pPr algn="ctr">
            <a:lnSpc>
              <a:spcPct val="100000"/>
            </a:lnSpc>
            <a:spcBef>
              <a:spcPct val="0"/>
            </a:spcBef>
            <a:spcAft>
              <a:spcPts val="600"/>
            </a:spcAft>
          </a:pPr>
          <a:r>
            <a:rPr lang="en-US" sz="3200" b="1" i="1" kern="1200" dirty="0">
              <a:solidFill>
                <a:prstClr val="black">
                  <a:hueOff val="0"/>
                  <a:satOff val="0"/>
                  <a:lumOff val="0"/>
                  <a:alphaOff val="0"/>
                </a:prstClr>
              </a:solidFill>
              <a:latin typeface="Calibri" panose="020F0502020204030204"/>
              <a:ea typeface="+mn-ea"/>
              <a:cs typeface="+mn-cs"/>
            </a:rPr>
            <a:t>Psalm 142:6-7.</a:t>
          </a:r>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89756"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altLang="en-US" sz="3200" b="0" i="1" kern="1200" dirty="0">
              <a:latin typeface="Calibri (Body)" charset="0"/>
              <a:cs typeface="Calibri (Body)" charset="0"/>
            </a:rPr>
            <a:t>How can a believer maintain constant victory in life? </a:t>
          </a:r>
        </a:p>
        <a:p>
          <a:pPr algn="ctr">
            <a:lnSpc>
              <a:spcPct val="100000"/>
            </a:lnSpc>
            <a:spcBef>
              <a:spcPct val="0"/>
            </a:spcBef>
            <a:spcAft>
              <a:spcPts val="600"/>
            </a:spcAft>
          </a:pPr>
          <a:r>
            <a:rPr lang="en-GB" altLang="en-US" sz="3200" b="1" i="1" kern="1200" dirty="0">
              <a:latin typeface="Calibri (Body)" charset="0"/>
              <a:cs typeface="Calibri (Body)" charset="0"/>
            </a:rPr>
            <a:t>Psalm 140:4; Luke 18:1.</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custLinFactNeighborY="372">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altLang="en-US" sz="3200" b="0" i="1" kern="1200" dirty="0">
              <a:latin typeface="Calibri (Body)" charset="0"/>
              <a:cs typeface="Calibri (Body)" charset="0"/>
            </a:rPr>
            <a:t>What should be the conduct of a believer during trails and persecutions? </a:t>
          </a:r>
        </a:p>
        <a:p>
          <a:pPr algn="ctr">
            <a:lnSpc>
              <a:spcPct val="100000"/>
            </a:lnSpc>
            <a:spcBef>
              <a:spcPct val="0"/>
            </a:spcBef>
            <a:spcAft>
              <a:spcPts val="600"/>
            </a:spcAft>
          </a:pPr>
          <a:r>
            <a:rPr lang="en-GB" altLang="en-US" sz="3200" b="1" i="1" kern="1200" dirty="0">
              <a:latin typeface="Calibri (Body)" charset="0"/>
              <a:cs typeface="Calibri (Body)" charset="0"/>
            </a:rPr>
            <a:t>Psalm 144:1; Psalm 46:10.</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custLinFactNeighborX="-856" custLinFactNeighborY="-818">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ct val="35000"/>
            </a:spcAft>
          </a:pPr>
          <a:r>
            <a:rPr lang="en-GB" sz="3200" b="0" i="1" kern="1200" dirty="0"/>
            <a:t>How</a:t>
          </a:r>
          <a:r>
            <a:rPr lang="en-GB" sz="3200" b="0" i="1" kern="1200" baseline="0" dirty="0"/>
            <a:t> can a believer attract God’s presence in his life?</a:t>
          </a:r>
        </a:p>
        <a:p>
          <a:pPr algn="ctr">
            <a:lnSpc>
              <a:spcPct val="100000"/>
            </a:lnSpc>
            <a:spcBef>
              <a:spcPct val="0"/>
            </a:spcBef>
            <a:spcAft>
              <a:spcPct val="35000"/>
            </a:spcAft>
          </a:pPr>
          <a:r>
            <a:rPr lang="en-GB" sz="3200" b="1" i="1" kern="1200" baseline="0" dirty="0"/>
            <a:t>1 Samuel 4:3; Psalm 140:13.</a:t>
          </a:r>
          <a:endParaRPr lang="en-GB" sz="3200" b="1" i="1" kern="1200"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99741" custScaleY="76846">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1174215-D218-43DB-A975-CA407A7226E0}" type="doc">
      <dgm:prSet loTypeId="urn:microsoft.com/office/officeart/2018/2/layout/IconLabelDescriptionList" loCatId="icon" qsTypeId="urn:microsoft.com/office/officeart/2005/8/quickstyle/simple1" qsCatId="simple" csTypeId="urn:microsoft.com/office/officeart/2005/8/colors/accent1_2" csCatId="accent1" phldr="1"/>
      <dgm:spPr/>
      <dgm:t>
        <a:bodyPr/>
        <a:lstStyle/>
        <a:p>
          <a:endParaRPr lang="en-US"/>
        </a:p>
      </dgm:t>
    </dgm:pt>
    <dgm:pt modelId="{DEAF883E-3A24-4426-B635-7AF0059F6E99}">
      <dgm:prSet/>
      <dgm:spPr/>
      <dgm:t>
        <a:bodyPr/>
        <a:lstStyle/>
        <a:p>
          <a:pPr>
            <a:lnSpc>
              <a:spcPct val="100000"/>
            </a:lnSpc>
            <a:defRPr b="1"/>
          </a:pPr>
          <a:r>
            <a:rPr lang="en-US" b="1" dirty="0"/>
            <a:t>Your phone</a:t>
          </a:r>
          <a:endParaRPr lang="en-US" dirty="0"/>
        </a:p>
      </dgm:t>
    </dgm:pt>
    <dgm:pt modelId="{898C3C04-D0BA-4F88-B235-8C0C8D9B9887}" type="parTrans" cxnId="{27B272CD-1068-4869-B409-8C961BE406C5}">
      <dgm:prSet/>
      <dgm:spPr/>
      <dgm:t>
        <a:bodyPr/>
        <a:lstStyle/>
        <a:p>
          <a:endParaRPr lang="en-US"/>
        </a:p>
      </dgm:t>
    </dgm:pt>
    <dgm:pt modelId="{6F665508-287E-4999-9412-6BA3E3D1054C}" type="sibTrans" cxnId="{27B272CD-1068-4869-B409-8C961BE406C5}">
      <dgm:prSet/>
      <dgm:spPr/>
      <dgm:t>
        <a:bodyPr/>
        <a:lstStyle/>
        <a:p>
          <a:endParaRPr lang="en-US"/>
        </a:p>
      </dgm:t>
    </dgm:pt>
    <dgm:pt modelId="{91CE65F6-5110-4970-99BF-C5D61E525DFB}">
      <dgm:prSet/>
      <dgm:spPr/>
      <dgm:t>
        <a:bodyPr/>
        <a:lstStyle/>
        <a:p>
          <a:pPr>
            <a:lnSpc>
              <a:spcPct val="100000"/>
            </a:lnSpc>
            <a:defRPr b="1"/>
          </a:pPr>
          <a:r>
            <a:rPr lang="en-US" b="1" dirty="0"/>
            <a:t>Bank transfer to </a:t>
          </a:r>
          <a:endParaRPr lang="en-US" dirty="0"/>
        </a:p>
      </dgm:t>
    </dgm:pt>
    <dgm:pt modelId="{8D349FC8-FC04-40B5-A899-354C440185AF}" type="parTrans" cxnId="{EEF3A8A0-0687-466F-9722-6176B22ED543}">
      <dgm:prSet/>
      <dgm:spPr/>
      <dgm:t>
        <a:bodyPr/>
        <a:lstStyle/>
        <a:p>
          <a:endParaRPr lang="en-US"/>
        </a:p>
      </dgm:t>
    </dgm:pt>
    <dgm:pt modelId="{0B8A768F-FD6F-4105-B947-1ABFEBEC9F91}" type="sibTrans" cxnId="{EEF3A8A0-0687-466F-9722-6176B22ED543}">
      <dgm:prSet/>
      <dgm:spPr/>
      <dgm:t>
        <a:bodyPr/>
        <a:lstStyle/>
        <a:p>
          <a:endParaRPr lang="en-US"/>
        </a:p>
      </dgm:t>
    </dgm:pt>
    <dgm:pt modelId="{60BB5266-7C6D-4787-9798-B640CD4D10B9}">
      <dgm:prSet/>
      <dgm:spPr/>
      <dgm:t>
        <a:bodyPr/>
        <a:lstStyle/>
        <a:p>
          <a:pPr>
            <a:lnSpc>
              <a:spcPct val="100000"/>
            </a:lnSpc>
            <a:defRPr b="1"/>
          </a:pPr>
          <a:r>
            <a:rPr lang="en-US" dirty="0"/>
            <a:t>Cash</a:t>
          </a:r>
        </a:p>
      </dgm:t>
    </dgm:pt>
    <dgm:pt modelId="{886D9D08-3CD5-469D-89AF-267D65D4CDBA}" type="parTrans" cxnId="{5BBFD74E-E77B-49D9-B43F-62956E277A14}">
      <dgm:prSet/>
      <dgm:spPr/>
      <dgm:t>
        <a:bodyPr/>
        <a:lstStyle/>
        <a:p>
          <a:endParaRPr lang="en-US"/>
        </a:p>
      </dgm:t>
    </dgm:pt>
    <dgm:pt modelId="{03536AC8-38C9-4397-94AF-F74021A30AE5}" type="sibTrans" cxnId="{5BBFD74E-E77B-49D9-B43F-62956E277A14}">
      <dgm:prSet/>
      <dgm:spPr/>
      <dgm:t>
        <a:bodyPr/>
        <a:lstStyle/>
        <a:p>
          <a:endParaRPr lang="en-US"/>
        </a:p>
      </dgm:t>
    </dgm:pt>
    <dgm:pt modelId="{ADE1E27A-18E0-4101-AA43-3FD5C2986B90}" type="pres">
      <dgm:prSet presAssocID="{41174215-D218-43DB-A975-CA407A7226E0}" presName="root" presStyleCnt="0">
        <dgm:presLayoutVars>
          <dgm:dir/>
          <dgm:resizeHandles val="exact"/>
        </dgm:presLayoutVars>
      </dgm:prSet>
      <dgm:spPr/>
    </dgm:pt>
    <dgm:pt modelId="{F128F735-4D4A-46DD-8467-729EF1DFA1FF}" type="pres">
      <dgm:prSet presAssocID="{60BB5266-7C6D-4787-9798-B640CD4D10B9}" presName="compNode" presStyleCnt="0"/>
      <dgm:spPr/>
    </dgm:pt>
    <dgm:pt modelId="{17284BCD-0611-4DC5-B411-CEC954224CBA}" type="pres">
      <dgm:prSet presAssocID="{60BB5266-7C6D-4787-9798-B640CD4D10B9}" presName="iconRect" presStyleLbl="nod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Money with solid fill"/>
        </a:ext>
      </dgm:extLst>
    </dgm:pt>
    <dgm:pt modelId="{DC0925AA-8418-4D2E-81B2-535BD03BDAAE}" type="pres">
      <dgm:prSet presAssocID="{60BB5266-7C6D-4787-9798-B640CD4D10B9}" presName="iconSpace" presStyleCnt="0"/>
      <dgm:spPr/>
    </dgm:pt>
    <dgm:pt modelId="{E50BEC53-58A2-46A2-9A2A-DFA2A457CCE4}" type="pres">
      <dgm:prSet presAssocID="{60BB5266-7C6D-4787-9798-B640CD4D10B9}" presName="parTx" presStyleLbl="revTx" presStyleIdx="0" presStyleCnt="6">
        <dgm:presLayoutVars>
          <dgm:chMax val="0"/>
          <dgm:chPref val="0"/>
        </dgm:presLayoutVars>
      </dgm:prSet>
      <dgm:spPr/>
    </dgm:pt>
    <dgm:pt modelId="{A79A5CF6-359D-4271-A921-4C0A679CB8D4}" type="pres">
      <dgm:prSet presAssocID="{60BB5266-7C6D-4787-9798-B640CD4D10B9}" presName="txSpace" presStyleCnt="0"/>
      <dgm:spPr/>
    </dgm:pt>
    <dgm:pt modelId="{C88A1669-5131-41AC-B686-6F4DF99F8E5C}" type="pres">
      <dgm:prSet presAssocID="{60BB5266-7C6D-4787-9798-B640CD4D10B9}" presName="desTx" presStyleLbl="revTx" presStyleIdx="1" presStyleCnt="6">
        <dgm:presLayoutVars/>
      </dgm:prSet>
      <dgm:spPr/>
    </dgm:pt>
    <dgm:pt modelId="{580238EB-3A99-47D3-AC44-95149FFA4697}" type="pres">
      <dgm:prSet presAssocID="{03536AC8-38C9-4397-94AF-F74021A30AE5}" presName="sibTrans" presStyleCnt="0"/>
      <dgm:spPr/>
    </dgm:pt>
    <dgm:pt modelId="{0AC0E2D2-F6EA-4233-B0C7-CBEE397EE805}" type="pres">
      <dgm:prSet presAssocID="{DEAF883E-3A24-4426-B635-7AF0059F6E99}" presName="compNode" presStyleCnt="0"/>
      <dgm:spPr/>
    </dgm:pt>
    <dgm:pt modelId="{96D9C110-B108-4F74-B125-6CC39D0F275B}" type="pres">
      <dgm:prSet presAssocID="{DEAF883E-3A24-4426-B635-7AF0059F6E99}" presName="iconRect" presStyleLbl="node1" presStyleIdx="1" presStyleCnt="3"/>
      <dgm:spPr>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Smart Phone with solid fill"/>
        </a:ext>
      </dgm:extLst>
    </dgm:pt>
    <dgm:pt modelId="{B7ADA560-C258-4F45-8BD2-D5450124015F}" type="pres">
      <dgm:prSet presAssocID="{DEAF883E-3A24-4426-B635-7AF0059F6E99}" presName="iconSpace" presStyleCnt="0"/>
      <dgm:spPr/>
    </dgm:pt>
    <dgm:pt modelId="{854B6430-F4A5-44FF-89D8-546AD35106DF}" type="pres">
      <dgm:prSet presAssocID="{DEAF883E-3A24-4426-B635-7AF0059F6E99}" presName="parTx" presStyleLbl="revTx" presStyleIdx="2" presStyleCnt="6">
        <dgm:presLayoutVars>
          <dgm:chMax val="0"/>
          <dgm:chPref val="0"/>
        </dgm:presLayoutVars>
      </dgm:prSet>
      <dgm:spPr/>
    </dgm:pt>
    <dgm:pt modelId="{E7EF29D6-13D6-4200-81B7-1791AC5053F3}" type="pres">
      <dgm:prSet presAssocID="{DEAF883E-3A24-4426-B635-7AF0059F6E99}" presName="txSpace" presStyleCnt="0"/>
      <dgm:spPr/>
    </dgm:pt>
    <dgm:pt modelId="{342256BF-D64D-4592-AD9F-8A7D76C5383F}" type="pres">
      <dgm:prSet presAssocID="{DEAF883E-3A24-4426-B635-7AF0059F6E99}" presName="desTx" presStyleLbl="revTx" presStyleIdx="3" presStyleCnt="6">
        <dgm:presLayoutVars/>
      </dgm:prSet>
      <dgm:spPr/>
    </dgm:pt>
    <dgm:pt modelId="{6F835BBB-BC77-4AD4-AD5D-840496F20083}" type="pres">
      <dgm:prSet presAssocID="{6F665508-287E-4999-9412-6BA3E3D1054C}" presName="sibTrans" presStyleCnt="0"/>
      <dgm:spPr/>
    </dgm:pt>
    <dgm:pt modelId="{74B4B5C2-727B-47D5-A3E7-37F86BFEB583}" type="pres">
      <dgm:prSet presAssocID="{91CE65F6-5110-4970-99BF-C5D61E525DFB}" presName="compNode" presStyleCnt="0"/>
      <dgm:spPr/>
    </dgm:pt>
    <dgm:pt modelId="{12E42017-408D-4ED2-968F-26FDF72B5F35}" type="pres">
      <dgm:prSet presAssocID="{91CE65F6-5110-4970-99BF-C5D61E525DFB}" presName="iconRect" presStyleLbl="nod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Internet with solid fill"/>
        </a:ext>
      </dgm:extLst>
    </dgm:pt>
    <dgm:pt modelId="{AFFAFEEA-FCED-422F-A462-17686B8C7C1F}" type="pres">
      <dgm:prSet presAssocID="{91CE65F6-5110-4970-99BF-C5D61E525DFB}" presName="iconSpace" presStyleCnt="0"/>
      <dgm:spPr/>
    </dgm:pt>
    <dgm:pt modelId="{40F4FCE7-5855-4DE1-9E09-CA868FF3E6E1}" type="pres">
      <dgm:prSet presAssocID="{91CE65F6-5110-4970-99BF-C5D61E525DFB}" presName="parTx" presStyleLbl="revTx" presStyleIdx="4" presStyleCnt="6">
        <dgm:presLayoutVars>
          <dgm:chMax val="0"/>
          <dgm:chPref val="0"/>
        </dgm:presLayoutVars>
      </dgm:prSet>
      <dgm:spPr/>
    </dgm:pt>
    <dgm:pt modelId="{1DF9A98B-52FF-4D07-B6D3-A60508C5D403}" type="pres">
      <dgm:prSet presAssocID="{91CE65F6-5110-4970-99BF-C5D61E525DFB}" presName="txSpace" presStyleCnt="0"/>
      <dgm:spPr/>
    </dgm:pt>
    <dgm:pt modelId="{9F585C44-BFF3-4FEC-9F88-6832301931F7}" type="pres">
      <dgm:prSet presAssocID="{91CE65F6-5110-4970-99BF-C5D61E525DFB}" presName="desTx" presStyleLbl="revTx" presStyleIdx="5" presStyleCnt="6" custLinFactNeighborX="-380" custLinFactNeighborY="6697">
        <dgm:presLayoutVars/>
      </dgm:prSet>
      <dgm:spPr/>
    </dgm:pt>
  </dgm:ptLst>
  <dgm:cxnLst>
    <dgm:cxn modelId="{EF99A700-9680-48B0-A61F-9610BFD395DB}" type="presOf" srcId="{DEAF883E-3A24-4426-B635-7AF0059F6E99}" destId="{854B6430-F4A5-44FF-89D8-546AD35106DF}" srcOrd="0" destOrd="0" presId="urn:microsoft.com/office/officeart/2018/2/layout/IconLabelDescriptionList"/>
    <dgm:cxn modelId="{C2BA8101-8A5B-46C9-BAF6-E87F7BB2D50F}" type="presOf" srcId="{91CE65F6-5110-4970-99BF-C5D61E525DFB}" destId="{40F4FCE7-5855-4DE1-9E09-CA868FF3E6E1}" srcOrd="0" destOrd="0" presId="urn:microsoft.com/office/officeart/2018/2/layout/IconLabelDescriptionList"/>
    <dgm:cxn modelId="{FA2A8C14-40F9-4239-9FE6-24B8418B3A3B}" type="presOf" srcId="{60BB5266-7C6D-4787-9798-B640CD4D10B9}" destId="{E50BEC53-58A2-46A2-9A2A-DFA2A457CCE4}" srcOrd="0" destOrd="0" presId="urn:microsoft.com/office/officeart/2018/2/layout/IconLabelDescriptionList"/>
    <dgm:cxn modelId="{5BBFD74E-E77B-49D9-B43F-62956E277A14}" srcId="{41174215-D218-43DB-A975-CA407A7226E0}" destId="{60BB5266-7C6D-4787-9798-B640CD4D10B9}" srcOrd="0" destOrd="0" parTransId="{886D9D08-3CD5-469D-89AF-267D65D4CDBA}" sibTransId="{03536AC8-38C9-4397-94AF-F74021A30AE5}"/>
    <dgm:cxn modelId="{EEF3A8A0-0687-466F-9722-6176B22ED543}" srcId="{41174215-D218-43DB-A975-CA407A7226E0}" destId="{91CE65F6-5110-4970-99BF-C5D61E525DFB}" srcOrd="2" destOrd="0" parTransId="{8D349FC8-FC04-40B5-A899-354C440185AF}" sibTransId="{0B8A768F-FD6F-4105-B947-1ABFEBEC9F91}"/>
    <dgm:cxn modelId="{4F47CAAB-0A19-4371-9E1E-1F1E45393949}" type="presOf" srcId="{41174215-D218-43DB-A975-CA407A7226E0}" destId="{ADE1E27A-18E0-4101-AA43-3FD5C2986B90}" srcOrd="0" destOrd="0" presId="urn:microsoft.com/office/officeart/2018/2/layout/IconLabelDescriptionList"/>
    <dgm:cxn modelId="{27B272CD-1068-4869-B409-8C961BE406C5}" srcId="{41174215-D218-43DB-A975-CA407A7226E0}" destId="{DEAF883E-3A24-4426-B635-7AF0059F6E99}" srcOrd="1" destOrd="0" parTransId="{898C3C04-D0BA-4F88-B235-8C0C8D9B9887}" sibTransId="{6F665508-287E-4999-9412-6BA3E3D1054C}"/>
    <dgm:cxn modelId="{DD97AAC5-B4B1-4951-8E7E-CCE5494779F0}" type="presParOf" srcId="{ADE1E27A-18E0-4101-AA43-3FD5C2986B90}" destId="{F128F735-4D4A-46DD-8467-729EF1DFA1FF}" srcOrd="0" destOrd="0" presId="urn:microsoft.com/office/officeart/2018/2/layout/IconLabelDescriptionList"/>
    <dgm:cxn modelId="{957CB45C-70B5-4315-B9DE-67AB4D5C3201}" type="presParOf" srcId="{F128F735-4D4A-46DD-8467-729EF1DFA1FF}" destId="{17284BCD-0611-4DC5-B411-CEC954224CBA}" srcOrd="0" destOrd="0" presId="urn:microsoft.com/office/officeart/2018/2/layout/IconLabelDescriptionList"/>
    <dgm:cxn modelId="{31A28445-AFE7-45A3-BF58-DEF275273763}" type="presParOf" srcId="{F128F735-4D4A-46DD-8467-729EF1DFA1FF}" destId="{DC0925AA-8418-4D2E-81B2-535BD03BDAAE}" srcOrd="1" destOrd="0" presId="urn:microsoft.com/office/officeart/2018/2/layout/IconLabelDescriptionList"/>
    <dgm:cxn modelId="{75FBC2E4-00A2-4D8B-AFB3-136A239D7DB5}" type="presParOf" srcId="{F128F735-4D4A-46DD-8467-729EF1DFA1FF}" destId="{E50BEC53-58A2-46A2-9A2A-DFA2A457CCE4}" srcOrd="2" destOrd="0" presId="urn:microsoft.com/office/officeart/2018/2/layout/IconLabelDescriptionList"/>
    <dgm:cxn modelId="{9CD3EE9E-981D-4E81-BB94-F5916A972691}" type="presParOf" srcId="{F128F735-4D4A-46DD-8467-729EF1DFA1FF}" destId="{A79A5CF6-359D-4271-A921-4C0A679CB8D4}" srcOrd="3" destOrd="0" presId="urn:microsoft.com/office/officeart/2018/2/layout/IconLabelDescriptionList"/>
    <dgm:cxn modelId="{6F84EC9F-11E9-4BC6-B622-7F634EA16975}" type="presParOf" srcId="{F128F735-4D4A-46DD-8467-729EF1DFA1FF}" destId="{C88A1669-5131-41AC-B686-6F4DF99F8E5C}" srcOrd="4" destOrd="0" presId="urn:microsoft.com/office/officeart/2018/2/layout/IconLabelDescriptionList"/>
    <dgm:cxn modelId="{6E9C0DBC-6915-4BAA-853A-D5E2A29DB4AB}" type="presParOf" srcId="{ADE1E27A-18E0-4101-AA43-3FD5C2986B90}" destId="{580238EB-3A99-47D3-AC44-95149FFA4697}" srcOrd="1" destOrd="0" presId="urn:microsoft.com/office/officeart/2018/2/layout/IconLabelDescriptionList"/>
    <dgm:cxn modelId="{7EAB77B8-2F3B-4F0A-83CA-0281BF90E5FB}" type="presParOf" srcId="{ADE1E27A-18E0-4101-AA43-3FD5C2986B90}" destId="{0AC0E2D2-F6EA-4233-B0C7-CBEE397EE805}" srcOrd="2" destOrd="0" presId="urn:microsoft.com/office/officeart/2018/2/layout/IconLabelDescriptionList"/>
    <dgm:cxn modelId="{F37813EB-78A1-4C0B-9498-F44FE4D31CA7}" type="presParOf" srcId="{0AC0E2D2-F6EA-4233-B0C7-CBEE397EE805}" destId="{96D9C110-B108-4F74-B125-6CC39D0F275B}" srcOrd="0" destOrd="0" presId="urn:microsoft.com/office/officeart/2018/2/layout/IconLabelDescriptionList"/>
    <dgm:cxn modelId="{5711EF0D-8C4A-4B64-81F5-02C08F01424F}" type="presParOf" srcId="{0AC0E2D2-F6EA-4233-B0C7-CBEE397EE805}" destId="{B7ADA560-C258-4F45-8BD2-D5450124015F}" srcOrd="1" destOrd="0" presId="urn:microsoft.com/office/officeart/2018/2/layout/IconLabelDescriptionList"/>
    <dgm:cxn modelId="{F7253FA2-941E-475B-B1A0-D1F0C9A791AB}" type="presParOf" srcId="{0AC0E2D2-F6EA-4233-B0C7-CBEE397EE805}" destId="{854B6430-F4A5-44FF-89D8-546AD35106DF}" srcOrd="2" destOrd="0" presId="urn:microsoft.com/office/officeart/2018/2/layout/IconLabelDescriptionList"/>
    <dgm:cxn modelId="{2CE888C3-A34F-44E7-BA3C-51452FA6FC34}" type="presParOf" srcId="{0AC0E2D2-F6EA-4233-B0C7-CBEE397EE805}" destId="{E7EF29D6-13D6-4200-81B7-1791AC5053F3}" srcOrd="3" destOrd="0" presId="urn:microsoft.com/office/officeart/2018/2/layout/IconLabelDescriptionList"/>
    <dgm:cxn modelId="{B265EB77-641E-4EE7-96DD-84D739426C15}" type="presParOf" srcId="{0AC0E2D2-F6EA-4233-B0C7-CBEE397EE805}" destId="{342256BF-D64D-4592-AD9F-8A7D76C5383F}" srcOrd="4" destOrd="0" presId="urn:microsoft.com/office/officeart/2018/2/layout/IconLabelDescriptionList"/>
    <dgm:cxn modelId="{58E48EFF-D426-4D19-BEEE-947D55337024}" type="presParOf" srcId="{ADE1E27A-18E0-4101-AA43-3FD5C2986B90}" destId="{6F835BBB-BC77-4AD4-AD5D-840496F20083}" srcOrd="3" destOrd="0" presId="urn:microsoft.com/office/officeart/2018/2/layout/IconLabelDescriptionList"/>
    <dgm:cxn modelId="{0C3C9F0A-2B26-49E4-9B8E-0D989D7B040F}" type="presParOf" srcId="{ADE1E27A-18E0-4101-AA43-3FD5C2986B90}" destId="{74B4B5C2-727B-47D5-A3E7-37F86BFEB583}" srcOrd="4" destOrd="0" presId="urn:microsoft.com/office/officeart/2018/2/layout/IconLabelDescriptionList"/>
    <dgm:cxn modelId="{ED3F3CE5-420E-420C-A721-4F51B230E7E5}" type="presParOf" srcId="{74B4B5C2-727B-47D5-A3E7-37F86BFEB583}" destId="{12E42017-408D-4ED2-968F-26FDF72B5F35}" srcOrd="0" destOrd="0" presId="urn:microsoft.com/office/officeart/2018/2/layout/IconLabelDescriptionList"/>
    <dgm:cxn modelId="{031C2D97-A42C-4E41-AB0A-7FE11FFA9896}" type="presParOf" srcId="{74B4B5C2-727B-47D5-A3E7-37F86BFEB583}" destId="{AFFAFEEA-FCED-422F-A462-17686B8C7C1F}" srcOrd="1" destOrd="0" presId="urn:microsoft.com/office/officeart/2018/2/layout/IconLabelDescriptionList"/>
    <dgm:cxn modelId="{813D250F-F0D3-4AEE-9D5E-1DBD30DE5545}" type="presParOf" srcId="{74B4B5C2-727B-47D5-A3E7-37F86BFEB583}" destId="{40F4FCE7-5855-4DE1-9E09-CA868FF3E6E1}" srcOrd="2" destOrd="0" presId="urn:microsoft.com/office/officeart/2018/2/layout/IconLabelDescriptionList"/>
    <dgm:cxn modelId="{C74A56C3-7FE9-4581-BCF1-D8364A509D21}" type="presParOf" srcId="{74B4B5C2-727B-47D5-A3E7-37F86BFEB583}" destId="{1DF9A98B-52FF-4D07-B6D3-A60508C5D403}" srcOrd="3" destOrd="0" presId="urn:microsoft.com/office/officeart/2018/2/layout/IconLabelDescriptionList"/>
    <dgm:cxn modelId="{39D343AC-05AA-4E26-9C07-1DA8F1191B3D}" type="presParOf" srcId="{74B4B5C2-727B-47D5-A3E7-37F86BFEB583}" destId="{9F585C44-BFF3-4FEC-9F88-6832301931F7}"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019662" y="1387"/>
          <a:ext cx="6360787"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547378" y="502717"/>
          <a:ext cx="6360787"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solidFill>
                <a:prstClr val="black">
                  <a:hueOff val="0"/>
                  <a:satOff val="0"/>
                  <a:lumOff val="0"/>
                  <a:alphaOff val="0"/>
                </a:prstClr>
              </a:solidFill>
              <a:latin typeface="Calibri" panose="020F0502020204030204"/>
              <a:ea typeface="+mn-ea"/>
              <a:cs typeface="+mn-cs"/>
            </a:rPr>
            <a:t>What should be the believer’s disposition to the challenges of life? </a:t>
          </a:r>
        </a:p>
        <a:p>
          <a:pPr marL="0" lvl="0" indent="0" algn="ctr" defTabSz="1422400">
            <a:lnSpc>
              <a:spcPct val="100000"/>
            </a:lnSpc>
            <a:spcBef>
              <a:spcPct val="0"/>
            </a:spcBef>
            <a:spcAft>
              <a:spcPts val="600"/>
            </a:spcAft>
            <a:buNone/>
          </a:pPr>
          <a:r>
            <a:rPr lang="en-GB" sz="3200" b="1" i="1" kern="1200" dirty="0">
              <a:solidFill>
                <a:prstClr val="black">
                  <a:hueOff val="0"/>
                  <a:satOff val="0"/>
                  <a:lumOff val="0"/>
                  <a:alphaOff val="0"/>
                </a:prstClr>
              </a:solidFill>
              <a:latin typeface="Calibri" panose="020F0502020204030204"/>
              <a:ea typeface="+mn-ea"/>
              <a:cs typeface="+mn-cs"/>
            </a:rPr>
            <a:t>Psalm 141:1-2; 142:1-2.</a:t>
          </a:r>
          <a:endParaRPr lang="en-GB" altLang="en-US" sz="3200" b="1" i="1" kern="1200" dirty="0">
            <a:latin typeface="Calibri (Body)" charset="0"/>
            <a:cs typeface="Calibri (Body)" charset="0"/>
          </a:endParaRPr>
        </a:p>
      </dsp:txBody>
      <dsp:txXfrm>
        <a:off x="2640672" y="596011"/>
        <a:ext cx="6174199" cy="299871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329904" y="571"/>
          <a:ext cx="5577559" cy="30323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3020364" y="656508"/>
          <a:ext cx="5577559" cy="30323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solidFill>
                <a:prstClr val="black">
                  <a:hueOff val="0"/>
                  <a:satOff val="0"/>
                  <a:lumOff val="0"/>
                  <a:alphaOff val="0"/>
                </a:prstClr>
              </a:solidFill>
              <a:latin typeface="Calibri" panose="020F0502020204030204"/>
              <a:ea typeface="+mn-ea"/>
              <a:cs typeface="+mn-cs"/>
            </a:rPr>
            <a:t>Explain the plight of sinners in the hands of the devil and how they can be delivered?  </a:t>
          </a:r>
        </a:p>
        <a:p>
          <a:pPr marL="0" lvl="0" indent="0" algn="ctr" defTabSz="1422400">
            <a:lnSpc>
              <a:spcPct val="100000"/>
            </a:lnSpc>
            <a:spcBef>
              <a:spcPct val="0"/>
            </a:spcBef>
            <a:spcAft>
              <a:spcPts val="600"/>
            </a:spcAft>
            <a:buNone/>
          </a:pPr>
          <a:r>
            <a:rPr lang="en-US" sz="3200" b="1" i="1" kern="1200" dirty="0">
              <a:solidFill>
                <a:prstClr val="black">
                  <a:hueOff val="0"/>
                  <a:satOff val="0"/>
                  <a:lumOff val="0"/>
                  <a:alphaOff val="0"/>
                </a:prstClr>
              </a:solidFill>
              <a:latin typeface="Calibri" panose="020F0502020204030204"/>
              <a:ea typeface="+mn-ea"/>
              <a:cs typeface="+mn-cs"/>
            </a:rPr>
            <a:t>Psalm 142:6-7.</a:t>
          </a:r>
        </a:p>
      </dsp:txBody>
      <dsp:txXfrm>
        <a:off x="3109178" y="745322"/>
        <a:ext cx="5399931" cy="285469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2775"/>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4105"/>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altLang="en-US" sz="3200" b="0" i="1" kern="1200" dirty="0">
              <a:latin typeface="Calibri (Body)" charset="0"/>
              <a:cs typeface="Calibri (Body)" charset="0"/>
            </a:rPr>
            <a:t>How can a believer maintain constant victory in life? </a:t>
          </a:r>
        </a:p>
        <a:p>
          <a:pPr marL="0" lvl="0" indent="0" algn="ctr" defTabSz="1422400">
            <a:lnSpc>
              <a:spcPct val="100000"/>
            </a:lnSpc>
            <a:spcBef>
              <a:spcPct val="0"/>
            </a:spcBef>
            <a:spcAft>
              <a:spcPts val="600"/>
            </a:spcAft>
            <a:buNone/>
          </a:pPr>
          <a:r>
            <a:rPr lang="en-GB" altLang="en-US" sz="3200" b="1" i="1" kern="1200" dirty="0">
              <a:latin typeface="Calibri (Body)" charset="0"/>
              <a:cs typeface="Calibri (Body)" charset="0"/>
            </a:rPr>
            <a:t>Psalm 140:4; Luke 18:1.</a:t>
          </a:r>
        </a:p>
      </dsp:txBody>
      <dsp:txXfrm>
        <a:off x="3089044" y="597399"/>
        <a:ext cx="5277456" cy="29987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27378" y="-23282"/>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55094" y="47804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altLang="en-US" sz="3200" b="0" i="1" kern="1200" dirty="0">
              <a:latin typeface="Calibri (Body)" charset="0"/>
              <a:cs typeface="Calibri (Body)" charset="0"/>
            </a:rPr>
            <a:t>What should be the conduct of a believer during trails and persecutions? </a:t>
          </a:r>
        </a:p>
        <a:p>
          <a:pPr marL="0" lvl="0" indent="0" algn="ctr" defTabSz="1422400">
            <a:lnSpc>
              <a:spcPct val="100000"/>
            </a:lnSpc>
            <a:spcBef>
              <a:spcPct val="0"/>
            </a:spcBef>
            <a:spcAft>
              <a:spcPts val="600"/>
            </a:spcAft>
            <a:buNone/>
          </a:pPr>
          <a:r>
            <a:rPr lang="en-GB" altLang="en-US" sz="3200" b="1" i="1" kern="1200" dirty="0">
              <a:latin typeface="Calibri (Body)" charset="0"/>
              <a:cs typeface="Calibri (Body)" charset="0"/>
            </a:rPr>
            <a:t>Psalm 144:1; Psalm 46:10.</a:t>
          </a:r>
        </a:p>
      </dsp:txBody>
      <dsp:txXfrm>
        <a:off x="3048388" y="571341"/>
        <a:ext cx="5277456"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019664" y="571"/>
          <a:ext cx="6198040" cy="30323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710123" y="656508"/>
          <a:ext cx="6198040" cy="30323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ct val="35000"/>
            </a:spcAft>
            <a:buNone/>
          </a:pPr>
          <a:r>
            <a:rPr lang="en-GB" sz="3200" b="0" i="1" kern="1200" dirty="0"/>
            <a:t>How</a:t>
          </a:r>
          <a:r>
            <a:rPr lang="en-GB" sz="3200" b="0" i="1" kern="1200" baseline="0" dirty="0"/>
            <a:t> can a believer attract God’s presence in his life?</a:t>
          </a:r>
        </a:p>
        <a:p>
          <a:pPr marL="0" lvl="0" indent="0" algn="ctr" defTabSz="1422400">
            <a:lnSpc>
              <a:spcPct val="100000"/>
            </a:lnSpc>
            <a:spcBef>
              <a:spcPct val="0"/>
            </a:spcBef>
            <a:spcAft>
              <a:spcPct val="35000"/>
            </a:spcAft>
            <a:buNone/>
          </a:pPr>
          <a:r>
            <a:rPr lang="en-GB" sz="3200" b="1" i="1" kern="1200" baseline="0" dirty="0"/>
            <a:t>1 Samuel 4:3; Psalm 140:13.</a:t>
          </a:r>
          <a:endParaRPr lang="en-GB" sz="3200" b="1" i="1" kern="1200" dirty="0"/>
        </a:p>
      </dsp:txBody>
      <dsp:txXfrm>
        <a:off x="2798937" y="745322"/>
        <a:ext cx="6020412" cy="285469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284BCD-0611-4DC5-B411-CEC954224CBA}">
      <dsp:nvSpPr>
        <dsp:cNvPr id="0" name=""/>
        <dsp:cNvSpPr/>
      </dsp:nvSpPr>
      <dsp:spPr>
        <a:xfrm>
          <a:off x="7204" y="17624"/>
          <a:ext cx="1060611" cy="1060611"/>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50BEC53-58A2-46A2-9A2A-DFA2A457CCE4}">
      <dsp:nvSpPr>
        <dsp:cNvPr id="0" name=""/>
        <dsp:cNvSpPr/>
      </dsp:nvSpPr>
      <dsp:spPr>
        <a:xfrm>
          <a:off x="720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kern="1200" dirty="0"/>
            <a:t>Cash</a:t>
          </a:r>
        </a:p>
      </dsp:txBody>
      <dsp:txXfrm>
        <a:off x="7204" y="1173726"/>
        <a:ext cx="3030319" cy="454547"/>
      </dsp:txXfrm>
    </dsp:sp>
    <dsp:sp modelId="{C88A1669-5131-41AC-B686-6F4DF99F8E5C}">
      <dsp:nvSpPr>
        <dsp:cNvPr id="0" name=""/>
        <dsp:cNvSpPr/>
      </dsp:nvSpPr>
      <dsp:spPr>
        <a:xfrm>
          <a:off x="7204"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96D9C110-B108-4F74-B125-6CC39D0F275B}">
      <dsp:nvSpPr>
        <dsp:cNvPr id="0" name=""/>
        <dsp:cNvSpPr/>
      </dsp:nvSpPr>
      <dsp:spPr>
        <a:xfrm>
          <a:off x="3567829" y="17624"/>
          <a:ext cx="1060611" cy="1060611"/>
        </a:xfrm>
        <a:prstGeom prst="rect">
          <a:avLst/>
        </a:prstGeom>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54B6430-F4A5-44FF-89D8-546AD35106DF}">
      <dsp:nvSpPr>
        <dsp:cNvPr id="0" name=""/>
        <dsp:cNvSpPr/>
      </dsp:nvSpPr>
      <dsp:spPr>
        <a:xfrm>
          <a:off x="3567829"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Your phone</a:t>
          </a:r>
          <a:endParaRPr lang="en-US" sz="2900" kern="1200" dirty="0"/>
        </a:p>
      </dsp:txBody>
      <dsp:txXfrm>
        <a:off x="3567829" y="1173726"/>
        <a:ext cx="3030319" cy="454547"/>
      </dsp:txXfrm>
    </dsp:sp>
    <dsp:sp modelId="{342256BF-D64D-4592-AD9F-8A7D76C5383F}">
      <dsp:nvSpPr>
        <dsp:cNvPr id="0" name=""/>
        <dsp:cNvSpPr/>
      </dsp:nvSpPr>
      <dsp:spPr>
        <a:xfrm>
          <a:off x="3567829"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12E42017-408D-4ED2-968F-26FDF72B5F35}">
      <dsp:nvSpPr>
        <dsp:cNvPr id="0" name=""/>
        <dsp:cNvSpPr/>
      </dsp:nvSpPr>
      <dsp:spPr>
        <a:xfrm>
          <a:off x="7128454" y="17624"/>
          <a:ext cx="1060611" cy="1060611"/>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0F4FCE7-5855-4DE1-9E09-CA868FF3E6E1}">
      <dsp:nvSpPr>
        <dsp:cNvPr id="0" name=""/>
        <dsp:cNvSpPr/>
      </dsp:nvSpPr>
      <dsp:spPr>
        <a:xfrm>
          <a:off x="712845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Bank transfer to </a:t>
          </a:r>
          <a:endParaRPr lang="en-US" sz="2900" kern="1200" dirty="0"/>
        </a:p>
      </dsp:txBody>
      <dsp:txXfrm>
        <a:off x="7128454" y="1173726"/>
        <a:ext cx="3030319" cy="454547"/>
      </dsp:txXfrm>
    </dsp:sp>
    <dsp:sp modelId="{9F585C44-BFF3-4FEC-9F88-6832301931F7}">
      <dsp:nvSpPr>
        <dsp:cNvPr id="0" name=""/>
        <dsp:cNvSpPr/>
      </dsp:nvSpPr>
      <dsp:spPr>
        <a:xfrm>
          <a:off x="7116939" y="1690312"/>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00582D-8FDF-454C-ACB5-4E9960FD0533}" type="datetimeFigureOut">
              <a:rPr lang="en-US" smtClean="0"/>
              <a:t>10/5/2025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E15C6C-444A-4572-870D-44EC1E892B0A}" type="slidenum">
              <a:rPr lang="en-US" smtClean="0"/>
              <a:t>‹#›</a:t>
            </a:fld>
            <a:endParaRPr lang="en-US"/>
          </a:p>
        </p:txBody>
      </p:sp>
    </p:spTree>
    <p:extLst>
      <p:ext uri="{BB962C8B-B14F-4D97-AF65-F5344CB8AC3E}">
        <p14:creationId xmlns:p14="http://schemas.microsoft.com/office/powerpoint/2010/main" val="3469982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27682296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2633B-EEEA-434E-AF3C-BAFF8443406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39685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24</a:t>
            </a:fld>
            <a:endParaRPr lang="en-US"/>
          </a:p>
        </p:txBody>
      </p:sp>
    </p:spTree>
    <p:extLst>
      <p:ext uri="{BB962C8B-B14F-4D97-AF65-F5344CB8AC3E}">
        <p14:creationId xmlns:p14="http://schemas.microsoft.com/office/powerpoint/2010/main" val="24622456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8F286CF-C8CE-4387-BE34-C2678DE69E0A}"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642130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7E15C6C-444A-4572-870D-44EC1E892B0A}" type="slidenum">
              <a:rPr lang="en-US" smtClean="0"/>
              <a:t>32</a:t>
            </a:fld>
            <a:endParaRPr lang="en-US"/>
          </a:p>
        </p:txBody>
      </p:sp>
    </p:spTree>
    <p:extLst>
      <p:ext uri="{BB962C8B-B14F-4D97-AF65-F5344CB8AC3E}">
        <p14:creationId xmlns:p14="http://schemas.microsoft.com/office/powerpoint/2010/main" val="8908826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86CF9-FD8E-13E8-6E37-B715CB89EA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2798B40-E51F-97A5-D2C1-CF7D35921D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4A82FE6-9B67-E3A8-28C1-D38BF4EEFC16}"/>
              </a:ext>
            </a:extLst>
          </p:cNvPr>
          <p:cNvSpPr>
            <a:spLocks noGrp="1"/>
          </p:cNvSpPr>
          <p:nvPr>
            <p:ph type="dt" sz="half" idx="10"/>
          </p:nvPr>
        </p:nvSpPr>
        <p:spPr/>
        <p:txBody>
          <a:bodyPr/>
          <a:lstStyle/>
          <a:p>
            <a:fld id="{7D166AC9-700C-4134-802B-28E218B176A1}" type="datetimeFigureOut">
              <a:rPr lang="en-GB" smtClean="0"/>
              <a:t>05/10/2025</a:t>
            </a:fld>
            <a:endParaRPr lang="en-GB"/>
          </a:p>
        </p:txBody>
      </p:sp>
      <p:sp>
        <p:nvSpPr>
          <p:cNvPr id="5" name="Footer Placeholder 4">
            <a:extLst>
              <a:ext uri="{FF2B5EF4-FFF2-40B4-BE49-F238E27FC236}">
                <a16:creationId xmlns:a16="http://schemas.microsoft.com/office/drawing/2014/main" id="{7F8F352E-9DB5-B41B-D70C-AFA24B3C57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F6E6BB-A871-5D39-25D7-F0D3F7C348A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163392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101E8-5D8E-418B-D79A-8BB7EB15558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AF58700-9249-DD44-A5B2-52CE11C7EC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CEFC24-86AA-C05F-8427-1B528128EB3B}"/>
              </a:ext>
            </a:extLst>
          </p:cNvPr>
          <p:cNvSpPr>
            <a:spLocks noGrp="1"/>
          </p:cNvSpPr>
          <p:nvPr>
            <p:ph type="dt" sz="half" idx="10"/>
          </p:nvPr>
        </p:nvSpPr>
        <p:spPr/>
        <p:txBody>
          <a:bodyPr/>
          <a:lstStyle/>
          <a:p>
            <a:fld id="{7D166AC9-700C-4134-802B-28E218B176A1}" type="datetimeFigureOut">
              <a:rPr lang="en-GB" smtClean="0"/>
              <a:t>05/10/2025</a:t>
            </a:fld>
            <a:endParaRPr lang="en-GB"/>
          </a:p>
        </p:txBody>
      </p:sp>
      <p:sp>
        <p:nvSpPr>
          <p:cNvPr id="5" name="Footer Placeholder 4">
            <a:extLst>
              <a:ext uri="{FF2B5EF4-FFF2-40B4-BE49-F238E27FC236}">
                <a16:creationId xmlns:a16="http://schemas.microsoft.com/office/drawing/2014/main" id="{9CBF3729-29ED-C549-6AA8-4A354B1822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9B4C4DB-6977-10A1-B45A-2527508E123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355368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D32D2-F1F5-D578-D7C6-037954DC977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788C507-0F56-2503-7BDF-1D0C4B7297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6832E0A-B681-153D-8B11-2EE6A8738593}"/>
              </a:ext>
            </a:extLst>
          </p:cNvPr>
          <p:cNvSpPr>
            <a:spLocks noGrp="1"/>
          </p:cNvSpPr>
          <p:nvPr>
            <p:ph type="dt" sz="half" idx="10"/>
          </p:nvPr>
        </p:nvSpPr>
        <p:spPr/>
        <p:txBody>
          <a:bodyPr/>
          <a:lstStyle/>
          <a:p>
            <a:fld id="{7D166AC9-700C-4134-802B-28E218B176A1}" type="datetimeFigureOut">
              <a:rPr lang="en-GB" smtClean="0"/>
              <a:t>05/10/2025</a:t>
            </a:fld>
            <a:endParaRPr lang="en-GB"/>
          </a:p>
        </p:txBody>
      </p:sp>
      <p:sp>
        <p:nvSpPr>
          <p:cNvPr id="5" name="Footer Placeholder 4">
            <a:extLst>
              <a:ext uri="{FF2B5EF4-FFF2-40B4-BE49-F238E27FC236}">
                <a16:creationId xmlns:a16="http://schemas.microsoft.com/office/drawing/2014/main" id="{0CE4ACA1-3540-3577-826E-118D5B6F7FD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4AC0D8-9BDE-0EBF-1A84-6896436ACD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886759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0BD84-3F59-2F57-21E2-F71C6FC227C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0A14678-FAE6-87C6-F782-C7DE56D5D13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4DE93DE-4D20-AF4A-D3D1-71F8EEC1A5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9C95C38-A92A-DBA3-9C72-02617556A674}"/>
              </a:ext>
            </a:extLst>
          </p:cNvPr>
          <p:cNvSpPr>
            <a:spLocks noGrp="1"/>
          </p:cNvSpPr>
          <p:nvPr>
            <p:ph type="dt" sz="half" idx="10"/>
          </p:nvPr>
        </p:nvSpPr>
        <p:spPr/>
        <p:txBody>
          <a:bodyPr/>
          <a:lstStyle/>
          <a:p>
            <a:fld id="{7D166AC9-700C-4134-802B-28E218B176A1}" type="datetimeFigureOut">
              <a:rPr lang="en-GB" smtClean="0"/>
              <a:t>05/10/2025</a:t>
            </a:fld>
            <a:endParaRPr lang="en-GB"/>
          </a:p>
        </p:txBody>
      </p:sp>
      <p:sp>
        <p:nvSpPr>
          <p:cNvPr id="6" name="Footer Placeholder 5">
            <a:extLst>
              <a:ext uri="{FF2B5EF4-FFF2-40B4-BE49-F238E27FC236}">
                <a16:creationId xmlns:a16="http://schemas.microsoft.com/office/drawing/2014/main" id="{C6DD5909-1FE6-F27D-950B-25AD1838694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45C7C95-9AE0-D20A-FCCE-15C729C9650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64801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FED65-0E5F-9FA1-9475-81EECE92B86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A525618-3FD1-67E6-9167-43845B2AC7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111D347-BE4B-894F-AA39-248DB07995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FE91402-18CC-F1F2-6E0C-9DA76F3459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12B3BE-A17A-4715-BD75-0E57D609FA9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7273D7D-B49A-379F-BED1-727DFFBCAD69}"/>
              </a:ext>
            </a:extLst>
          </p:cNvPr>
          <p:cNvSpPr>
            <a:spLocks noGrp="1"/>
          </p:cNvSpPr>
          <p:nvPr>
            <p:ph type="dt" sz="half" idx="10"/>
          </p:nvPr>
        </p:nvSpPr>
        <p:spPr/>
        <p:txBody>
          <a:bodyPr/>
          <a:lstStyle/>
          <a:p>
            <a:fld id="{7D166AC9-700C-4134-802B-28E218B176A1}" type="datetimeFigureOut">
              <a:rPr lang="en-GB" smtClean="0"/>
              <a:t>05/10/2025</a:t>
            </a:fld>
            <a:endParaRPr lang="en-GB"/>
          </a:p>
        </p:txBody>
      </p:sp>
      <p:sp>
        <p:nvSpPr>
          <p:cNvPr id="8" name="Footer Placeholder 7">
            <a:extLst>
              <a:ext uri="{FF2B5EF4-FFF2-40B4-BE49-F238E27FC236}">
                <a16:creationId xmlns:a16="http://schemas.microsoft.com/office/drawing/2014/main" id="{16019867-607E-90C5-2CA6-A3D1C19B9EC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EAA0D5E-565E-4236-3A2A-568B993E832F}"/>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301467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C4ED1-792C-A2E4-622F-0FF3AADDD75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D522B98-63D5-5F24-E41F-24EB2BC33EBE}"/>
              </a:ext>
            </a:extLst>
          </p:cNvPr>
          <p:cNvSpPr>
            <a:spLocks noGrp="1"/>
          </p:cNvSpPr>
          <p:nvPr>
            <p:ph type="dt" sz="half" idx="10"/>
          </p:nvPr>
        </p:nvSpPr>
        <p:spPr/>
        <p:txBody>
          <a:bodyPr/>
          <a:lstStyle/>
          <a:p>
            <a:fld id="{7D166AC9-700C-4134-802B-28E218B176A1}" type="datetimeFigureOut">
              <a:rPr lang="en-GB" smtClean="0"/>
              <a:t>05/10/2025</a:t>
            </a:fld>
            <a:endParaRPr lang="en-GB"/>
          </a:p>
        </p:txBody>
      </p:sp>
      <p:sp>
        <p:nvSpPr>
          <p:cNvPr id="4" name="Footer Placeholder 3">
            <a:extLst>
              <a:ext uri="{FF2B5EF4-FFF2-40B4-BE49-F238E27FC236}">
                <a16:creationId xmlns:a16="http://schemas.microsoft.com/office/drawing/2014/main" id="{CA7672BE-7B36-A9DC-E3D4-149452A726A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D5E6D9F-5249-2E06-559E-E04289724A2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011198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C8C5E5-2368-98F4-6A8B-39BDC22E2D8E}"/>
              </a:ext>
            </a:extLst>
          </p:cNvPr>
          <p:cNvSpPr>
            <a:spLocks noGrp="1"/>
          </p:cNvSpPr>
          <p:nvPr>
            <p:ph type="dt" sz="half" idx="10"/>
          </p:nvPr>
        </p:nvSpPr>
        <p:spPr/>
        <p:txBody>
          <a:bodyPr/>
          <a:lstStyle/>
          <a:p>
            <a:fld id="{7D166AC9-700C-4134-802B-28E218B176A1}" type="datetimeFigureOut">
              <a:rPr lang="en-GB" smtClean="0"/>
              <a:t>05/10/2025</a:t>
            </a:fld>
            <a:endParaRPr lang="en-GB"/>
          </a:p>
        </p:txBody>
      </p:sp>
      <p:sp>
        <p:nvSpPr>
          <p:cNvPr id="3" name="Footer Placeholder 2">
            <a:extLst>
              <a:ext uri="{FF2B5EF4-FFF2-40B4-BE49-F238E27FC236}">
                <a16:creationId xmlns:a16="http://schemas.microsoft.com/office/drawing/2014/main" id="{7721B6E1-B7CA-8660-2681-FBF1A08D1A7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F23520A-ADCD-C264-1E3D-43DD8719A49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715547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86D6E-31DE-BDE9-002E-EBC66630F9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C41F46E-9EA4-4156-31C6-9049490A23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B99F3D2-5869-55B2-D0B3-9EC9D2B8A9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2E0CA3-164E-66AC-78A6-4FC4491E40A8}"/>
              </a:ext>
            </a:extLst>
          </p:cNvPr>
          <p:cNvSpPr>
            <a:spLocks noGrp="1"/>
          </p:cNvSpPr>
          <p:nvPr>
            <p:ph type="dt" sz="half" idx="10"/>
          </p:nvPr>
        </p:nvSpPr>
        <p:spPr/>
        <p:txBody>
          <a:bodyPr/>
          <a:lstStyle/>
          <a:p>
            <a:fld id="{7D166AC9-700C-4134-802B-28E218B176A1}" type="datetimeFigureOut">
              <a:rPr lang="en-GB" smtClean="0"/>
              <a:t>05/10/2025</a:t>
            </a:fld>
            <a:endParaRPr lang="en-GB"/>
          </a:p>
        </p:txBody>
      </p:sp>
      <p:sp>
        <p:nvSpPr>
          <p:cNvPr id="6" name="Footer Placeholder 5">
            <a:extLst>
              <a:ext uri="{FF2B5EF4-FFF2-40B4-BE49-F238E27FC236}">
                <a16:creationId xmlns:a16="http://schemas.microsoft.com/office/drawing/2014/main" id="{AE2AA41C-574B-0185-FFB7-91CFF6AD6F4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41DF925-061B-6713-3A12-1DBF2FA7E56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76733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E967E-34B8-6942-FF9C-5515B02DB6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B585840-B2CA-8754-966F-B44B27FD21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6E3FA47-7E12-E9A8-C9D7-BC3B224C55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C8569D-CC41-A6CD-9359-CE8004DC5946}"/>
              </a:ext>
            </a:extLst>
          </p:cNvPr>
          <p:cNvSpPr>
            <a:spLocks noGrp="1"/>
          </p:cNvSpPr>
          <p:nvPr>
            <p:ph type="dt" sz="half" idx="10"/>
          </p:nvPr>
        </p:nvSpPr>
        <p:spPr/>
        <p:txBody>
          <a:bodyPr/>
          <a:lstStyle/>
          <a:p>
            <a:fld id="{7D166AC9-700C-4134-802B-28E218B176A1}" type="datetimeFigureOut">
              <a:rPr lang="en-GB" smtClean="0"/>
              <a:t>05/10/2025</a:t>
            </a:fld>
            <a:endParaRPr lang="en-GB"/>
          </a:p>
        </p:txBody>
      </p:sp>
      <p:sp>
        <p:nvSpPr>
          <p:cNvPr id="6" name="Footer Placeholder 5">
            <a:extLst>
              <a:ext uri="{FF2B5EF4-FFF2-40B4-BE49-F238E27FC236}">
                <a16:creationId xmlns:a16="http://schemas.microsoft.com/office/drawing/2014/main" id="{B6687B3B-3DF7-0204-EFA9-7E3A3BB67F7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19BCF78-C3AB-B94D-CAB0-6945C528C583}"/>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993637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2B31E-2809-03A2-CD1B-41AB093E5B4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4F6AE40-4D41-BFD9-20C8-F89DA8676F4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58E6884-1F00-E3BE-62E3-FE11A0E9E965}"/>
              </a:ext>
            </a:extLst>
          </p:cNvPr>
          <p:cNvSpPr>
            <a:spLocks noGrp="1"/>
          </p:cNvSpPr>
          <p:nvPr>
            <p:ph type="dt" sz="half" idx="10"/>
          </p:nvPr>
        </p:nvSpPr>
        <p:spPr/>
        <p:txBody>
          <a:bodyPr/>
          <a:lstStyle/>
          <a:p>
            <a:fld id="{7D166AC9-700C-4134-802B-28E218B176A1}" type="datetimeFigureOut">
              <a:rPr lang="en-GB" smtClean="0"/>
              <a:t>05/10/2025</a:t>
            </a:fld>
            <a:endParaRPr lang="en-GB"/>
          </a:p>
        </p:txBody>
      </p:sp>
      <p:sp>
        <p:nvSpPr>
          <p:cNvPr id="5" name="Footer Placeholder 4">
            <a:extLst>
              <a:ext uri="{FF2B5EF4-FFF2-40B4-BE49-F238E27FC236}">
                <a16:creationId xmlns:a16="http://schemas.microsoft.com/office/drawing/2014/main" id="{19E1D565-39EB-C7D9-327B-3F30189AB57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DD6FC14-4BEF-D6EB-5512-E04A00201B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642508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DCD45D-5617-587B-ABF3-06AA81416FB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2498F0F-8B00-4D17-7125-BF467DC575D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889007-9A7A-731C-33D4-54C22F6C6171}"/>
              </a:ext>
            </a:extLst>
          </p:cNvPr>
          <p:cNvSpPr>
            <a:spLocks noGrp="1"/>
          </p:cNvSpPr>
          <p:nvPr>
            <p:ph type="dt" sz="half" idx="10"/>
          </p:nvPr>
        </p:nvSpPr>
        <p:spPr/>
        <p:txBody>
          <a:bodyPr/>
          <a:lstStyle/>
          <a:p>
            <a:fld id="{7D166AC9-700C-4134-802B-28E218B176A1}" type="datetimeFigureOut">
              <a:rPr lang="en-GB" smtClean="0"/>
              <a:t>05/10/2025</a:t>
            </a:fld>
            <a:endParaRPr lang="en-GB"/>
          </a:p>
        </p:txBody>
      </p:sp>
      <p:sp>
        <p:nvSpPr>
          <p:cNvPr id="5" name="Footer Placeholder 4">
            <a:extLst>
              <a:ext uri="{FF2B5EF4-FFF2-40B4-BE49-F238E27FC236}">
                <a16:creationId xmlns:a16="http://schemas.microsoft.com/office/drawing/2014/main" id="{F5388808-C173-D077-432D-3C591B3241E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007F778-C7F4-4734-53D7-8F8E4B01037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5005243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41F06-919E-4D92-A9B6-C336AC9C1C1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ABA06B98-8801-4BCF-A3CD-DF5CB3E7BA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B8932108-B161-424B-A14B-D4A996D65C48}"/>
              </a:ext>
            </a:extLst>
          </p:cNvPr>
          <p:cNvSpPr>
            <a:spLocks noGrp="1"/>
          </p:cNvSpPr>
          <p:nvPr>
            <p:ph type="dt" sz="half" idx="10"/>
          </p:nvPr>
        </p:nvSpPr>
        <p:spPr/>
        <p:txBody>
          <a:bodyPr/>
          <a:lstStyle/>
          <a:p>
            <a:pPr>
              <a:defRPr/>
            </a:pPr>
            <a:fld id="{F4F24BA6-921B-4EBE-8634-16CF79528FD4}" type="datetimeFigureOut">
              <a:rPr lang="en-US" smtClean="0">
                <a:solidFill>
                  <a:prstClr val="black">
                    <a:tint val="75000"/>
                  </a:prstClr>
                </a:solidFill>
              </a:rPr>
              <a:pPr>
                <a:defRPr/>
              </a:pPr>
              <a:t>10/5/2025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9ED9405A-366A-4ED0-97DC-66ED1AF16D89}"/>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9033A3BF-1131-4658-8C4C-013B2A8C6DA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3386022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EAC24-C264-4F23-AA3D-7B7203FC1B46}"/>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F8478195-0DAF-46D7-BB07-DB1EE2089FA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02EB1D5-1C4B-4D66-8D99-7D825DFB26CB}"/>
              </a:ext>
            </a:extLst>
          </p:cNvPr>
          <p:cNvSpPr>
            <a:spLocks noGrp="1"/>
          </p:cNvSpPr>
          <p:nvPr>
            <p:ph type="dt" sz="half" idx="10"/>
          </p:nvPr>
        </p:nvSpPr>
        <p:spPr/>
        <p:txBody>
          <a:bodyPr/>
          <a:lstStyle/>
          <a:p>
            <a:fld id="{BB191422-3C5A-417C-BD09-11A3527B495F}" type="datetimeFigureOut">
              <a:rPr lang="en-NL" smtClean="0"/>
              <a:t>05/10/2025</a:t>
            </a:fld>
            <a:endParaRPr lang="en-NL"/>
          </a:p>
        </p:txBody>
      </p:sp>
      <p:sp>
        <p:nvSpPr>
          <p:cNvPr id="5" name="Footer Placeholder 4">
            <a:extLst>
              <a:ext uri="{FF2B5EF4-FFF2-40B4-BE49-F238E27FC236}">
                <a16:creationId xmlns:a16="http://schemas.microsoft.com/office/drawing/2014/main" id="{C4CCFB19-8B4B-4439-8B15-55C88A1B3D4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1A8CF479-720E-4FAE-8043-B00D8E9102B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2155850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6ABFF-F26D-47E1-A7EA-6C18B0C9B7F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4D011730-6C67-4311-BDB9-3033978317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451CE1B-DBB5-4A8F-A522-AB68C7BC3D8E}"/>
              </a:ext>
            </a:extLst>
          </p:cNvPr>
          <p:cNvSpPr>
            <a:spLocks noGrp="1"/>
          </p:cNvSpPr>
          <p:nvPr>
            <p:ph type="dt" sz="half" idx="10"/>
          </p:nvPr>
        </p:nvSpPr>
        <p:spPr/>
        <p:txBody>
          <a:bodyPr/>
          <a:lstStyle/>
          <a:p>
            <a:pPr>
              <a:defRPr/>
            </a:pPr>
            <a:fld id="{FC689AC1-8772-477F-9F75-7890548FC74F}" type="datetimeFigureOut">
              <a:rPr lang="en-US" smtClean="0">
                <a:solidFill>
                  <a:prstClr val="black">
                    <a:tint val="75000"/>
                  </a:prstClr>
                </a:solidFill>
              </a:rPr>
              <a:pPr>
                <a:defRPr/>
              </a:pPr>
              <a:t>10/5/2025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10FD2F02-F451-4CBF-9F37-5CD26C94593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75D0D48-C57C-4A25-8EE5-428C78014C4D}"/>
              </a:ext>
            </a:extLst>
          </p:cNvPr>
          <p:cNvSpPr>
            <a:spLocks noGrp="1"/>
          </p:cNvSpPr>
          <p:nvPr>
            <p:ph type="sldNum" sz="quarter" idx="12"/>
          </p:nvPr>
        </p:nvSpPr>
        <p:spPr/>
        <p:txBody>
          <a:bodyPr/>
          <a:lstStyle/>
          <a:p>
            <a:pPr>
              <a:defRPr/>
            </a:pPr>
            <a:fld id="{EF164033-5417-4E25-BCDE-D8D08BF9F86D}" type="slidenum">
              <a:rPr lang="en-US" altLang="en-US" smtClean="0"/>
              <a:pPr>
                <a:defRPr/>
              </a:pPr>
              <a:t>‹#›</a:t>
            </a:fld>
            <a:endParaRPr lang="en-US" altLang="en-US"/>
          </a:p>
        </p:txBody>
      </p:sp>
    </p:spTree>
    <p:extLst>
      <p:ext uri="{BB962C8B-B14F-4D97-AF65-F5344CB8AC3E}">
        <p14:creationId xmlns:p14="http://schemas.microsoft.com/office/powerpoint/2010/main" val="1214729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32598-8B83-4817-91AC-2926A3A1495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90580CC9-CFBC-4524-9BDD-EC148781AE6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0EC7007D-9D23-440D-A2CA-0130E3BB10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807AEFA-718D-45C1-BA01-8407BEB6CA4E}"/>
              </a:ext>
            </a:extLst>
          </p:cNvPr>
          <p:cNvSpPr>
            <a:spLocks noGrp="1"/>
          </p:cNvSpPr>
          <p:nvPr>
            <p:ph type="dt" sz="half" idx="10"/>
          </p:nvPr>
        </p:nvSpPr>
        <p:spPr/>
        <p:txBody>
          <a:bodyPr/>
          <a:lstStyle/>
          <a:p>
            <a:pPr>
              <a:defRPr/>
            </a:pPr>
            <a:fld id="{236FD08C-C694-4556-A3AE-DC9CAAAFD0DA}" type="datetimeFigureOut">
              <a:rPr lang="en-US" smtClean="0">
                <a:solidFill>
                  <a:prstClr val="black">
                    <a:tint val="75000"/>
                  </a:prstClr>
                </a:solidFill>
              </a:rPr>
              <a:pPr>
                <a:defRPr/>
              </a:pPr>
              <a:t>10/5/2025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4506A2F2-2991-4FDB-AE3F-7903C0A36F08}"/>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01D133E1-6463-449A-9279-939537C48D9F}"/>
              </a:ext>
            </a:extLst>
          </p:cNvPr>
          <p:cNvSpPr>
            <a:spLocks noGrp="1"/>
          </p:cNvSpPr>
          <p:nvPr>
            <p:ph type="sldNum" sz="quarter" idx="12"/>
          </p:nvPr>
        </p:nvSpPr>
        <p:spPr/>
        <p:txBody>
          <a:bodyPr/>
          <a:lstStyle/>
          <a:p>
            <a:pPr>
              <a:defRPr/>
            </a:pPr>
            <a:fld id="{CF928AF8-66C4-436A-8DAC-9DE224B764A2}" type="slidenum">
              <a:rPr lang="en-US" altLang="en-US" smtClean="0"/>
              <a:pPr>
                <a:defRPr/>
              </a:pPr>
              <a:t>‹#›</a:t>
            </a:fld>
            <a:endParaRPr lang="en-US" altLang="en-US"/>
          </a:p>
        </p:txBody>
      </p:sp>
    </p:spTree>
    <p:extLst>
      <p:ext uri="{BB962C8B-B14F-4D97-AF65-F5344CB8AC3E}">
        <p14:creationId xmlns:p14="http://schemas.microsoft.com/office/powerpoint/2010/main" val="12189000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FAC0B-47AD-4E1D-92C5-0E227DA3F4DE}"/>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452A6CD2-514D-438F-9CDE-02C5EE0E52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B4F984-A6B5-4580-A081-F5BC700E518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D3554FB6-3FB5-466A-A43C-D6DD406D6C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43FED29-2B76-47A1-81C2-8842FC3A77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DB4913A3-E424-4C30-AF06-2C26372AD02E}"/>
              </a:ext>
            </a:extLst>
          </p:cNvPr>
          <p:cNvSpPr>
            <a:spLocks noGrp="1"/>
          </p:cNvSpPr>
          <p:nvPr>
            <p:ph type="dt" sz="half" idx="10"/>
          </p:nvPr>
        </p:nvSpPr>
        <p:spPr/>
        <p:txBody>
          <a:bodyPr/>
          <a:lstStyle/>
          <a:p>
            <a:pPr>
              <a:defRPr/>
            </a:pPr>
            <a:fld id="{9F167C57-D1AE-4CD7-A83D-00EC4522FD90}" type="datetimeFigureOut">
              <a:rPr lang="en-US" smtClean="0">
                <a:solidFill>
                  <a:prstClr val="black">
                    <a:tint val="75000"/>
                  </a:prstClr>
                </a:solidFill>
              </a:rPr>
              <a:pPr>
                <a:defRPr/>
              </a:pPr>
              <a:t>10/5/2025</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id="{6FCF6551-B884-4268-9140-BBD02DCFC356}"/>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id="{52DCE64F-0453-46AB-90EB-4FFCABF8E40E}"/>
              </a:ext>
            </a:extLst>
          </p:cNvPr>
          <p:cNvSpPr>
            <a:spLocks noGrp="1"/>
          </p:cNvSpPr>
          <p:nvPr>
            <p:ph type="sldNum" sz="quarter" idx="12"/>
          </p:nvPr>
        </p:nvSpPr>
        <p:spPr/>
        <p:txBody>
          <a:bodyPr/>
          <a:lstStyle/>
          <a:p>
            <a:pPr>
              <a:defRPr/>
            </a:pPr>
            <a:fld id="{CBF1553B-E3F4-4992-84EB-309E81473E02}" type="slidenum">
              <a:rPr lang="en-US" altLang="en-US" smtClean="0"/>
              <a:pPr>
                <a:defRPr/>
              </a:pPr>
              <a:t>‹#›</a:t>
            </a:fld>
            <a:endParaRPr lang="en-US" altLang="en-US"/>
          </a:p>
        </p:txBody>
      </p:sp>
    </p:spTree>
    <p:extLst>
      <p:ext uri="{BB962C8B-B14F-4D97-AF65-F5344CB8AC3E}">
        <p14:creationId xmlns:p14="http://schemas.microsoft.com/office/powerpoint/2010/main" val="26237853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5AFF3-1DC5-49CA-B6A1-9781A6982ACC}"/>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ACA62F62-765E-46B5-ABF9-815608A563CE}"/>
              </a:ext>
            </a:extLst>
          </p:cNvPr>
          <p:cNvSpPr>
            <a:spLocks noGrp="1"/>
          </p:cNvSpPr>
          <p:nvPr>
            <p:ph type="dt" sz="half" idx="10"/>
          </p:nvPr>
        </p:nvSpPr>
        <p:spPr/>
        <p:txBody>
          <a:bodyPr/>
          <a:lstStyle/>
          <a:p>
            <a:pPr>
              <a:defRPr/>
            </a:pPr>
            <a:fld id="{12DBFE87-BC81-4966-A7B2-1265F1E2D9D2}" type="datetimeFigureOut">
              <a:rPr lang="en-US" smtClean="0">
                <a:solidFill>
                  <a:prstClr val="black">
                    <a:tint val="75000"/>
                  </a:prstClr>
                </a:solidFill>
              </a:rPr>
              <a:pPr>
                <a:defRPr/>
              </a:pPr>
              <a:t>10/5/2025</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C4E52590-0E07-42E0-A6B3-6BE09F7091D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16D5A9AF-5BB9-4D7A-8D18-8D1AC7E32FED}"/>
              </a:ext>
            </a:extLst>
          </p:cNvPr>
          <p:cNvSpPr>
            <a:spLocks noGrp="1"/>
          </p:cNvSpPr>
          <p:nvPr>
            <p:ph type="sldNum" sz="quarter" idx="12"/>
          </p:nvPr>
        </p:nvSpPr>
        <p:spPr/>
        <p:txBody>
          <a:bodyPr/>
          <a:lstStyle/>
          <a:p>
            <a:pPr>
              <a:defRPr/>
            </a:pPr>
            <a:fld id="{82FB38C0-41FC-4C5C-9874-454BAD41392D}" type="slidenum">
              <a:rPr lang="en-US" altLang="en-US" smtClean="0"/>
              <a:pPr>
                <a:defRPr/>
              </a:pPr>
              <a:t>‹#›</a:t>
            </a:fld>
            <a:endParaRPr lang="en-US" altLang="en-US"/>
          </a:p>
        </p:txBody>
      </p:sp>
    </p:spTree>
    <p:extLst>
      <p:ext uri="{BB962C8B-B14F-4D97-AF65-F5344CB8AC3E}">
        <p14:creationId xmlns:p14="http://schemas.microsoft.com/office/powerpoint/2010/main" val="26745235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56F83D-AB86-479B-A02F-507B1C644DED}"/>
              </a:ext>
            </a:extLst>
          </p:cNvPr>
          <p:cNvSpPr>
            <a:spLocks noGrp="1"/>
          </p:cNvSpPr>
          <p:nvPr>
            <p:ph type="dt" sz="half" idx="10"/>
          </p:nvPr>
        </p:nvSpPr>
        <p:spPr/>
        <p:txBody>
          <a:bodyPr/>
          <a:lstStyle/>
          <a:p>
            <a:pPr>
              <a:defRPr/>
            </a:pPr>
            <a:fld id="{50993F59-10DA-4BBE-8438-70230EDDA449}" type="datetimeFigureOut">
              <a:rPr lang="en-US" smtClean="0">
                <a:solidFill>
                  <a:prstClr val="black">
                    <a:tint val="75000"/>
                  </a:prstClr>
                </a:solidFill>
              </a:rPr>
              <a:pPr>
                <a:defRPr/>
              </a:pPr>
              <a:t>10/5/2025</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3156A8BA-7DB3-4762-8648-1792D9F06B51}"/>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55C3DDA3-6D74-40FD-B2A0-12A2574EA644}"/>
              </a:ext>
            </a:extLst>
          </p:cNvPr>
          <p:cNvSpPr>
            <a:spLocks noGrp="1"/>
          </p:cNvSpPr>
          <p:nvPr>
            <p:ph type="sldNum" sz="quarter" idx="12"/>
          </p:nvPr>
        </p:nvSpPr>
        <p:spPr/>
        <p:txBody>
          <a:bodyPr/>
          <a:lstStyle/>
          <a:p>
            <a:pPr>
              <a:defRPr/>
            </a:pPr>
            <a:fld id="{B7882D64-729F-457C-A04B-2C7050150910}" type="slidenum">
              <a:rPr lang="en-US" altLang="en-US" smtClean="0"/>
              <a:pPr>
                <a:defRPr/>
              </a:pPr>
              <a:t>‹#›</a:t>
            </a:fld>
            <a:endParaRPr lang="en-US" altLang="en-US"/>
          </a:p>
        </p:txBody>
      </p:sp>
    </p:spTree>
    <p:extLst>
      <p:ext uri="{BB962C8B-B14F-4D97-AF65-F5344CB8AC3E}">
        <p14:creationId xmlns:p14="http://schemas.microsoft.com/office/powerpoint/2010/main" val="3689238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909EF-0E5B-40FF-84FD-4B5440B899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F060DA47-69A5-4253-9893-13158B448E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C02EC2BA-47AF-4EEE-BAAD-B973719462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2710BF-308C-4935-90F5-86D42FA68237}"/>
              </a:ext>
            </a:extLst>
          </p:cNvPr>
          <p:cNvSpPr>
            <a:spLocks noGrp="1"/>
          </p:cNvSpPr>
          <p:nvPr>
            <p:ph type="dt" sz="half" idx="10"/>
          </p:nvPr>
        </p:nvSpPr>
        <p:spPr/>
        <p:txBody>
          <a:bodyPr/>
          <a:lstStyle/>
          <a:p>
            <a:pPr>
              <a:defRPr/>
            </a:pPr>
            <a:fld id="{697A6830-3A2B-431D-BF2F-68D761575B05}" type="datetimeFigureOut">
              <a:rPr lang="en-US" smtClean="0">
                <a:solidFill>
                  <a:prstClr val="black">
                    <a:tint val="75000"/>
                  </a:prstClr>
                </a:solidFill>
              </a:rPr>
              <a:pPr>
                <a:defRPr/>
              </a:pPr>
              <a:t>10/5/2025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09BD27C9-BAB4-44A0-BBDC-9FD3593DDD6E}"/>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3BD50932-7AD6-4F82-A032-3CAF5285368C}"/>
              </a:ext>
            </a:extLst>
          </p:cNvPr>
          <p:cNvSpPr>
            <a:spLocks noGrp="1"/>
          </p:cNvSpPr>
          <p:nvPr>
            <p:ph type="sldNum" sz="quarter" idx="12"/>
          </p:nvPr>
        </p:nvSpPr>
        <p:spPr/>
        <p:txBody>
          <a:bodyPr/>
          <a:lstStyle/>
          <a:p>
            <a:pPr>
              <a:defRPr/>
            </a:pPr>
            <a:fld id="{F7AFC1B5-F320-434C-BA90-E02CDC7ED29A}" type="slidenum">
              <a:rPr lang="en-US" altLang="en-US" smtClean="0"/>
              <a:pPr>
                <a:defRPr/>
              </a:pPr>
              <a:t>‹#›</a:t>
            </a:fld>
            <a:endParaRPr lang="en-US" altLang="en-US"/>
          </a:p>
        </p:txBody>
      </p:sp>
    </p:spTree>
    <p:extLst>
      <p:ext uri="{BB962C8B-B14F-4D97-AF65-F5344CB8AC3E}">
        <p14:creationId xmlns:p14="http://schemas.microsoft.com/office/powerpoint/2010/main" val="38847022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181FD-E98A-403D-8C7D-6413A165D6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0449A56F-7AE4-415F-84C5-AE33BCD503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B07161B5-3A13-4E58-ACAA-DB413C6E7D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C0BA63-A5C9-4FF8-896A-2677FD674AD7}"/>
              </a:ext>
            </a:extLst>
          </p:cNvPr>
          <p:cNvSpPr>
            <a:spLocks noGrp="1"/>
          </p:cNvSpPr>
          <p:nvPr>
            <p:ph type="dt" sz="half" idx="10"/>
          </p:nvPr>
        </p:nvSpPr>
        <p:spPr/>
        <p:txBody>
          <a:bodyPr/>
          <a:lstStyle/>
          <a:p>
            <a:pPr>
              <a:defRPr/>
            </a:pPr>
            <a:fld id="{F480CFAE-435A-42BE-A483-01972B3B9D1D}" type="datetimeFigureOut">
              <a:rPr lang="en-US" smtClean="0">
                <a:solidFill>
                  <a:prstClr val="black">
                    <a:tint val="75000"/>
                  </a:prstClr>
                </a:solidFill>
              </a:rPr>
              <a:pPr>
                <a:defRPr/>
              </a:pPr>
              <a:t>10/5/2025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9BCDFA75-F9EC-45AB-BA5F-29F3E574900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29D922FC-1D07-40BF-8A23-64EA92F00AA0}"/>
              </a:ext>
            </a:extLst>
          </p:cNvPr>
          <p:cNvSpPr>
            <a:spLocks noGrp="1"/>
          </p:cNvSpPr>
          <p:nvPr>
            <p:ph type="sldNum" sz="quarter" idx="12"/>
          </p:nvPr>
        </p:nvSpPr>
        <p:spPr/>
        <p:txBody>
          <a:bodyPr/>
          <a:lstStyle/>
          <a:p>
            <a:pPr>
              <a:defRPr/>
            </a:pPr>
            <a:fld id="{EC4929B9-DC33-46C3-A861-4BC39284701D}" type="slidenum">
              <a:rPr lang="en-US" altLang="en-US" smtClean="0"/>
              <a:pPr>
                <a:defRPr/>
              </a:pPr>
              <a:t>‹#›</a:t>
            </a:fld>
            <a:endParaRPr lang="en-US" altLang="en-US"/>
          </a:p>
        </p:txBody>
      </p:sp>
    </p:spTree>
    <p:extLst>
      <p:ext uri="{BB962C8B-B14F-4D97-AF65-F5344CB8AC3E}">
        <p14:creationId xmlns:p14="http://schemas.microsoft.com/office/powerpoint/2010/main" val="476449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BBF5A-D0E0-4A55-BC11-C0D9E06C002D}"/>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75EB7F8-D4F8-4C27-987F-BC0F220E019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00566B3-AB54-4E63-9474-7AA3FBD2616E}"/>
              </a:ext>
            </a:extLst>
          </p:cNvPr>
          <p:cNvSpPr>
            <a:spLocks noGrp="1"/>
          </p:cNvSpPr>
          <p:nvPr>
            <p:ph type="dt" sz="half" idx="10"/>
          </p:nvPr>
        </p:nvSpPr>
        <p:spPr/>
        <p:txBody>
          <a:bodyPr/>
          <a:lstStyle/>
          <a:p>
            <a:pPr>
              <a:defRPr/>
            </a:pPr>
            <a:fld id="{E43089D7-BDE6-4678-BE86-3B642B2E7EC1}" type="datetimeFigureOut">
              <a:rPr lang="en-US" smtClean="0">
                <a:solidFill>
                  <a:prstClr val="black">
                    <a:tint val="75000"/>
                  </a:prstClr>
                </a:solidFill>
              </a:rPr>
              <a:pPr>
                <a:defRPr/>
              </a:pPr>
              <a:t>10/5/2025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5953F75-9267-4099-94EE-DA7A80EFE663}"/>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80AE63A1-6D8B-4522-B54D-6B0256179E2E}"/>
              </a:ext>
            </a:extLst>
          </p:cNvPr>
          <p:cNvSpPr>
            <a:spLocks noGrp="1"/>
          </p:cNvSpPr>
          <p:nvPr>
            <p:ph type="sldNum" sz="quarter" idx="12"/>
          </p:nvPr>
        </p:nvSpPr>
        <p:spPr/>
        <p:txBody>
          <a:bodyPr/>
          <a:lstStyle/>
          <a:p>
            <a:pPr>
              <a:defRPr/>
            </a:pPr>
            <a:fld id="{2630AC26-2D8C-4A77-8E24-8E096ED07422}" type="slidenum">
              <a:rPr lang="en-US" altLang="en-US" smtClean="0"/>
              <a:pPr>
                <a:defRPr/>
              </a:pPr>
              <a:t>‹#›</a:t>
            </a:fld>
            <a:endParaRPr lang="en-US" altLang="en-US"/>
          </a:p>
        </p:txBody>
      </p:sp>
    </p:spTree>
    <p:extLst>
      <p:ext uri="{BB962C8B-B14F-4D97-AF65-F5344CB8AC3E}">
        <p14:creationId xmlns:p14="http://schemas.microsoft.com/office/powerpoint/2010/main" val="7924924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E3E0D4-2127-4FF8-82F5-5C5D620FF97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22CE72BC-215E-4E95-8DE9-7745107012D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3E5BDAA-DB1A-4BDE-A46E-B13208BB42E1}"/>
              </a:ext>
            </a:extLst>
          </p:cNvPr>
          <p:cNvSpPr>
            <a:spLocks noGrp="1"/>
          </p:cNvSpPr>
          <p:nvPr>
            <p:ph type="dt" sz="half" idx="10"/>
          </p:nvPr>
        </p:nvSpPr>
        <p:spPr/>
        <p:txBody>
          <a:bodyPr/>
          <a:lstStyle/>
          <a:p>
            <a:pPr>
              <a:defRPr/>
            </a:pPr>
            <a:fld id="{6236C602-AF54-4B1F-9191-24505236B023}" type="datetimeFigureOut">
              <a:rPr lang="en-US" smtClean="0">
                <a:solidFill>
                  <a:prstClr val="black">
                    <a:tint val="75000"/>
                  </a:prstClr>
                </a:solidFill>
              </a:rPr>
              <a:pPr>
                <a:defRPr/>
              </a:pPr>
              <a:t>10/5/2025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44BD8582-7318-4764-B8F7-7D2DC7C74A9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AE93FC2-0B10-4BF0-941C-6675D5A87A29}"/>
              </a:ext>
            </a:extLst>
          </p:cNvPr>
          <p:cNvSpPr>
            <a:spLocks noGrp="1"/>
          </p:cNvSpPr>
          <p:nvPr>
            <p:ph type="sldNum" sz="quarter" idx="12"/>
          </p:nvPr>
        </p:nvSpPr>
        <p:spPr/>
        <p:txBody>
          <a:bodyPr/>
          <a:lstStyle/>
          <a:p>
            <a:pPr>
              <a:defRPr/>
            </a:pPr>
            <a:fld id="{538A7B9A-C7F4-42C2-ADF6-92BCEB4DA6B1}" type="slidenum">
              <a:rPr lang="en-US" altLang="en-US" smtClean="0"/>
              <a:pPr>
                <a:defRPr/>
              </a:pPr>
              <a:t>‹#›</a:t>
            </a:fld>
            <a:endParaRPr lang="en-US" altLang="en-US"/>
          </a:p>
        </p:txBody>
      </p:sp>
    </p:spTree>
    <p:extLst>
      <p:ext uri="{BB962C8B-B14F-4D97-AF65-F5344CB8AC3E}">
        <p14:creationId xmlns:p14="http://schemas.microsoft.com/office/powerpoint/2010/main" val="22680887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45A09-057B-4CBF-A64B-61DC12481BB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4AC4DED8-BA9B-482C-A978-2D03AC6849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35ADFB2C-2723-4753-8652-4293EEE908AE}"/>
              </a:ext>
            </a:extLst>
          </p:cNvPr>
          <p:cNvSpPr>
            <a:spLocks noGrp="1"/>
          </p:cNvSpPr>
          <p:nvPr>
            <p:ph type="dt" sz="half" idx="10"/>
          </p:nvPr>
        </p:nvSpPr>
        <p:spPr/>
        <p:txBody>
          <a:bodyPr/>
          <a:lstStyle/>
          <a:p>
            <a:fld id="{AA118124-9824-47CA-BA84-88E8E5B41D69}" type="datetimeFigureOut">
              <a:rPr lang="en-NL" smtClean="0"/>
              <a:t>05/10/2025</a:t>
            </a:fld>
            <a:endParaRPr lang="en-NL"/>
          </a:p>
        </p:txBody>
      </p:sp>
      <p:sp>
        <p:nvSpPr>
          <p:cNvPr id="5" name="Footer Placeholder 4">
            <a:extLst>
              <a:ext uri="{FF2B5EF4-FFF2-40B4-BE49-F238E27FC236}">
                <a16:creationId xmlns:a16="http://schemas.microsoft.com/office/drawing/2014/main" id="{21ABE95A-1765-4027-85F1-69A73A4718A8}"/>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BEA903B8-2AE8-4C33-A747-FF655C8C19A7}"/>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014106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07C1F-C16F-468F-B86C-AE2D4C27369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E55B1911-8706-4E1C-B093-DC3F168F337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3F3DAF56-D45E-4B00-A0A5-0233E26728DD}"/>
              </a:ext>
            </a:extLst>
          </p:cNvPr>
          <p:cNvSpPr>
            <a:spLocks noGrp="1"/>
          </p:cNvSpPr>
          <p:nvPr>
            <p:ph type="dt" sz="half" idx="10"/>
          </p:nvPr>
        </p:nvSpPr>
        <p:spPr/>
        <p:txBody>
          <a:bodyPr/>
          <a:lstStyle/>
          <a:p>
            <a:fld id="{AA118124-9824-47CA-BA84-88E8E5B41D69}" type="datetimeFigureOut">
              <a:rPr lang="en-NL" smtClean="0"/>
              <a:t>05/10/2025</a:t>
            </a:fld>
            <a:endParaRPr lang="en-NL"/>
          </a:p>
        </p:txBody>
      </p:sp>
      <p:sp>
        <p:nvSpPr>
          <p:cNvPr id="5" name="Footer Placeholder 4">
            <a:extLst>
              <a:ext uri="{FF2B5EF4-FFF2-40B4-BE49-F238E27FC236}">
                <a16:creationId xmlns:a16="http://schemas.microsoft.com/office/drawing/2014/main" id="{4E1C5054-80CD-46B0-BFCE-670A88F27C0A}"/>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0022929-2264-4867-AE7D-67D08626796E}"/>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6358336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03AF7-CD43-41C3-A9AB-2E9F16ACD5E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200B9CDC-528F-41D3-BAFC-F276CDDA0BD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8D60F0-45C6-47C9-9AE3-BFDF341195CE}"/>
              </a:ext>
            </a:extLst>
          </p:cNvPr>
          <p:cNvSpPr>
            <a:spLocks noGrp="1"/>
          </p:cNvSpPr>
          <p:nvPr>
            <p:ph type="dt" sz="half" idx="10"/>
          </p:nvPr>
        </p:nvSpPr>
        <p:spPr/>
        <p:txBody>
          <a:bodyPr/>
          <a:lstStyle/>
          <a:p>
            <a:fld id="{AA118124-9824-47CA-BA84-88E8E5B41D69}" type="datetimeFigureOut">
              <a:rPr lang="en-NL" smtClean="0"/>
              <a:t>05/10/2025</a:t>
            </a:fld>
            <a:endParaRPr lang="en-NL"/>
          </a:p>
        </p:txBody>
      </p:sp>
      <p:sp>
        <p:nvSpPr>
          <p:cNvPr id="5" name="Footer Placeholder 4">
            <a:extLst>
              <a:ext uri="{FF2B5EF4-FFF2-40B4-BE49-F238E27FC236}">
                <a16:creationId xmlns:a16="http://schemas.microsoft.com/office/drawing/2014/main" id="{7A8E9EB1-EF9B-415E-8C19-B8007E0AF042}"/>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2C31A5FB-F034-448E-AE6F-1F95FC50270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6767641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A5124-5A85-4B30-8CB3-0850A95D0F1B}"/>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BA9DAA2E-9BD6-465F-9D66-8C5F0490F5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C6F21FD0-511F-4457-99A2-66C15F0A38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0C77B83-21E4-40D6-9862-6AC3F2A7A2AA}"/>
              </a:ext>
            </a:extLst>
          </p:cNvPr>
          <p:cNvSpPr>
            <a:spLocks noGrp="1"/>
          </p:cNvSpPr>
          <p:nvPr>
            <p:ph type="dt" sz="half" idx="10"/>
          </p:nvPr>
        </p:nvSpPr>
        <p:spPr/>
        <p:txBody>
          <a:bodyPr/>
          <a:lstStyle/>
          <a:p>
            <a:fld id="{AA118124-9824-47CA-BA84-88E8E5B41D69}" type="datetimeFigureOut">
              <a:rPr lang="en-NL" smtClean="0"/>
              <a:t>05/10/2025</a:t>
            </a:fld>
            <a:endParaRPr lang="en-NL"/>
          </a:p>
        </p:txBody>
      </p:sp>
      <p:sp>
        <p:nvSpPr>
          <p:cNvPr id="6" name="Footer Placeholder 5">
            <a:extLst>
              <a:ext uri="{FF2B5EF4-FFF2-40B4-BE49-F238E27FC236}">
                <a16:creationId xmlns:a16="http://schemas.microsoft.com/office/drawing/2014/main" id="{124DEC93-FF82-4013-AEFE-8F3A83526D97}"/>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371174DE-0ED3-434D-86F4-CA91CD726783}"/>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513842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D8B9F-8DF3-4E76-8AA5-C9DE7F01B261}"/>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C8744079-1E7A-4EDB-9484-1AECBE0F4B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461476-518B-4A47-A67E-35944927B07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6CDFC759-D07E-45C1-AEAD-7543645138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F6899C-ECBE-40FB-90CA-C95E9E06025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F4DCBBD1-1A9C-45AB-ACDD-4362FEC1DB23}"/>
              </a:ext>
            </a:extLst>
          </p:cNvPr>
          <p:cNvSpPr>
            <a:spLocks noGrp="1"/>
          </p:cNvSpPr>
          <p:nvPr>
            <p:ph type="dt" sz="half" idx="10"/>
          </p:nvPr>
        </p:nvSpPr>
        <p:spPr/>
        <p:txBody>
          <a:bodyPr/>
          <a:lstStyle/>
          <a:p>
            <a:fld id="{AA118124-9824-47CA-BA84-88E8E5B41D69}" type="datetimeFigureOut">
              <a:rPr lang="en-NL" smtClean="0"/>
              <a:t>05/10/2025</a:t>
            </a:fld>
            <a:endParaRPr lang="en-NL"/>
          </a:p>
        </p:txBody>
      </p:sp>
      <p:sp>
        <p:nvSpPr>
          <p:cNvPr id="8" name="Footer Placeholder 7">
            <a:extLst>
              <a:ext uri="{FF2B5EF4-FFF2-40B4-BE49-F238E27FC236}">
                <a16:creationId xmlns:a16="http://schemas.microsoft.com/office/drawing/2014/main" id="{A6AC51B8-262D-42DC-A987-537C8D04CA32}"/>
              </a:ext>
            </a:extLst>
          </p:cNvPr>
          <p:cNvSpPr>
            <a:spLocks noGrp="1"/>
          </p:cNvSpPr>
          <p:nvPr>
            <p:ph type="ftr" sz="quarter" idx="11"/>
          </p:nvPr>
        </p:nvSpPr>
        <p:spPr/>
        <p:txBody>
          <a:bodyPr/>
          <a:lstStyle/>
          <a:p>
            <a:endParaRPr lang="en-NL"/>
          </a:p>
        </p:txBody>
      </p:sp>
      <p:sp>
        <p:nvSpPr>
          <p:cNvPr id="9" name="Slide Number Placeholder 8">
            <a:extLst>
              <a:ext uri="{FF2B5EF4-FFF2-40B4-BE49-F238E27FC236}">
                <a16:creationId xmlns:a16="http://schemas.microsoft.com/office/drawing/2014/main" id="{026053CE-E5FB-443A-A0F4-C34DEF78DCC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6540544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3A8A2-3F94-4E13-BD46-6E25FB9D2633}"/>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73C21CE0-4DF5-4FBD-A41A-883A9E05BD91}"/>
              </a:ext>
            </a:extLst>
          </p:cNvPr>
          <p:cNvSpPr>
            <a:spLocks noGrp="1"/>
          </p:cNvSpPr>
          <p:nvPr>
            <p:ph type="dt" sz="half" idx="10"/>
          </p:nvPr>
        </p:nvSpPr>
        <p:spPr/>
        <p:txBody>
          <a:bodyPr/>
          <a:lstStyle/>
          <a:p>
            <a:fld id="{AA118124-9824-47CA-BA84-88E8E5B41D69}" type="datetimeFigureOut">
              <a:rPr lang="en-NL" smtClean="0"/>
              <a:t>05/10/2025</a:t>
            </a:fld>
            <a:endParaRPr lang="en-NL"/>
          </a:p>
        </p:txBody>
      </p:sp>
      <p:sp>
        <p:nvSpPr>
          <p:cNvPr id="4" name="Footer Placeholder 3">
            <a:extLst>
              <a:ext uri="{FF2B5EF4-FFF2-40B4-BE49-F238E27FC236}">
                <a16:creationId xmlns:a16="http://schemas.microsoft.com/office/drawing/2014/main" id="{BFF92D4D-F33E-42DA-80B4-BA3EE04258AF}"/>
              </a:ext>
            </a:extLst>
          </p:cNvPr>
          <p:cNvSpPr>
            <a:spLocks noGrp="1"/>
          </p:cNvSpPr>
          <p:nvPr>
            <p:ph type="ftr" sz="quarter" idx="11"/>
          </p:nvPr>
        </p:nvSpPr>
        <p:spPr/>
        <p:txBody>
          <a:bodyPr/>
          <a:lstStyle/>
          <a:p>
            <a:endParaRPr lang="en-NL"/>
          </a:p>
        </p:txBody>
      </p:sp>
      <p:sp>
        <p:nvSpPr>
          <p:cNvPr id="5" name="Slide Number Placeholder 4">
            <a:extLst>
              <a:ext uri="{FF2B5EF4-FFF2-40B4-BE49-F238E27FC236}">
                <a16:creationId xmlns:a16="http://schemas.microsoft.com/office/drawing/2014/main" id="{4B75D7E3-6333-4F03-94CE-65F4A9334491}"/>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4019629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8428EF-8002-4832-898A-00134B149201}"/>
              </a:ext>
            </a:extLst>
          </p:cNvPr>
          <p:cNvSpPr>
            <a:spLocks noGrp="1"/>
          </p:cNvSpPr>
          <p:nvPr>
            <p:ph type="dt" sz="half" idx="10"/>
          </p:nvPr>
        </p:nvSpPr>
        <p:spPr/>
        <p:txBody>
          <a:bodyPr/>
          <a:lstStyle/>
          <a:p>
            <a:fld id="{AA118124-9824-47CA-BA84-88E8E5B41D69}" type="datetimeFigureOut">
              <a:rPr lang="en-NL" smtClean="0"/>
              <a:t>05/10/2025</a:t>
            </a:fld>
            <a:endParaRPr lang="en-NL"/>
          </a:p>
        </p:txBody>
      </p:sp>
      <p:sp>
        <p:nvSpPr>
          <p:cNvPr id="3" name="Footer Placeholder 2">
            <a:extLst>
              <a:ext uri="{FF2B5EF4-FFF2-40B4-BE49-F238E27FC236}">
                <a16:creationId xmlns:a16="http://schemas.microsoft.com/office/drawing/2014/main" id="{7FED64C6-BE48-42C2-BA87-08B699289215}"/>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BBEA95D2-1055-441C-A54E-7AB3C3481A6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5855998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0ED6D-2839-4496-B119-DEEEFEDC96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B634F3BB-A9AC-40AC-8117-E1ED76AE3F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6B8765D7-4B4F-49E5-A1BA-8975EB8E41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B735D7-A9FE-4C0F-828D-25BE1923A23A}"/>
              </a:ext>
            </a:extLst>
          </p:cNvPr>
          <p:cNvSpPr>
            <a:spLocks noGrp="1"/>
          </p:cNvSpPr>
          <p:nvPr>
            <p:ph type="dt" sz="half" idx="10"/>
          </p:nvPr>
        </p:nvSpPr>
        <p:spPr/>
        <p:txBody>
          <a:bodyPr/>
          <a:lstStyle/>
          <a:p>
            <a:fld id="{AA118124-9824-47CA-BA84-88E8E5B41D69}" type="datetimeFigureOut">
              <a:rPr lang="en-NL" smtClean="0"/>
              <a:t>05/10/2025</a:t>
            </a:fld>
            <a:endParaRPr lang="en-NL"/>
          </a:p>
        </p:txBody>
      </p:sp>
      <p:sp>
        <p:nvSpPr>
          <p:cNvPr id="6" name="Footer Placeholder 5">
            <a:extLst>
              <a:ext uri="{FF2B5EF4-FFF2-40B4-BE49-F238E27FC236}">
                <a16:creationId xmlns:a16="http://schemas.microsoft.com/office/drawing/2014/main" id="{0819564F-6951-4D1A-85ED-2DCE54499412}"/>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2437769C-88FB-4A2B-9DA6-A4691BCEFCAD}"/>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1395841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5D7CB-3B1F-495B-AFD3-D95ECB05EC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267CFC68-87B7-43A2-B57B-74227C03F8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AEB33309-ED8F-4840-9504-7F163B3F53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DF78E3-F5E2-4DAC-8AFD-DE60CB46EAA5}"/>
              </a:ext>
            </a:extLst>
          </p:cNvPr>
          <p:cNvSpPr>
            <a:spLocks noGrp="1"/>
          </p:cNvSpPr>
          <p:nvPr>
            <p:ph type="dt" sz="half" idx="10"/>
          </p:nvPr>
        </p:nvSpPr>
        <p:spPr/>
        <p:txBody>
          <a:bodyPr/>
          <a:lstStyle/>
          <a:p>
            <a:fld id="{AA118124-9824-47CA-BA84-88E8E5B41D69}" type="datetimeFigureOut">
              <a:rPr lang="en-NL" smtClean="0"/>
              <a:t>05/10/2025</a:t>
            </a:fld>
            <a:endParaRPr lang="en-NL"/>
          </a:p>
        </p:txBody>
      </p:sp>
      <p:sp>
        <p:nvSpPr>
          <p:cNvPr id="6" name="Footer Placeholder 5">
            <a:extLst>
              <a:ext uri="{FF2B5EF4-FFF2-40B4-BE49-F238E27FC236}">
                <a16:creationId xmlns:a16="http://schemas.microsoft.com/office/drawing/2014/main" id="{C6CAA44C-05F4-48AB-9F7C-C99FFBF4261A}"/>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AF6CF114-F2AE-42E5-8ADC-B8A2A874207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5284438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57D67-1B69-4258-A3A7-D50BE4E77D4F}"/>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6D4CF223-3988-40D4-932C-1C7A6EF4F0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BBB2A8DC-B631-43E4-94AC-F663D4D191BE}"/>
              </a:ext>
            </a:extLst>
          </p:cNvPr>
          <p:cNvSpPr>
            <a:spLocks noGrp="1"/>
          </p:cNvSpPr>
          <p:nvPr>
            <p:ph type="dt" sz="half" idx="10"/>
          </p:nvPr>
        </p:nvSpPr>
        <p:spPr/>
        <p:txBody>
          <a:bodyPr/>
          <a:lstStyle/>
          <a:p>
            <a:fld id="{AA118124-9824-47CA-BA84-88E8E5B41D69}" type="datetimeFigureOut">
              <a:rPr lang="en-NL" smtClean="0"/>
              <a:t>05/10/2025</a:t>
            </a:fld>
            <a:endParaRPr lang="en-NL"/>
          </a:p>
        </p:txBody>
      </p:sp>
      <p:sp>
        <p:nvSpPr>
          <p:cNvPr id="5" name="Footer Placeholder 4">
            <a:extLst>
              <a:ext uri="{FF2B5EF4-FFF2-40B4-BE49-F238E27FC236}">
                <a16:creationId xmlns:a16="http://schemas.microsoft.com/office/drawing/2014/main" id="{1C76088E-CECB-4DAA-91C7-01D5622BC48B}"/>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8BA776E0-01D1-476B-8852-063E7A33C655}"/>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1073345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89E0267-D2D2-4654-929B-0B3160FB293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679D975-BC36-4A4D-BEF2-1585DBD56FE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FC392EC-942C-4F18-9404-40A205B982BB}"/>
              </a:ext>
            </a:extLst>
          </p:cNvPr>
          <p:cNvSpPr>
            <a:spLocks noGrp="1"/>
          </p:cNvSpPr>
          <p:nvPr>
            <p:ph type="dt" sz="half" idx="10"/>
          </p:nvPr>
        </p:nvSpPr>
        <p:spPr/>
        <p:txBody>
          <a:bodyPr/>
          <a:lstStyle/>
          <a:p>
            <a:fld id="{AA118124-9824-47CA-BA84-88E8E5B41D69}" type="datetimeFigureOut">
              <a:rPr lang="en-NL" smtClean="0"/>
              <a:t>05/10/2025</a:t>
            </a:fld>
            <a:endParaRPr lang="en-NL"/>
          </a:p>
        </p:txBody>
      </p:sp>
      <p:sp>
        <p:nvSpPr>
          <p:cNvPr id="5" name="Footer Placeholder 4">
            <a:extLst>
              <a:ext uri="{FF2B5EF4-FFF2-40B4-BE49-F238E27FC236}">
                <a16:creationId xmlns:a16="http://schemas.microsoft.com/office/drawing/2014/main" id="{EB82C6B3-E723-4911-8ACC-1C36125E13D4}"/>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250E92B-0E6F-4C5C-BA2D-E5195C0A1224}"/>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12881572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1272" y="1879788"/>
            <a:ext cx="9421091" cy="1297081"/>
          </a:xfrm>
        </p:spPr>
        <p:txBody>
          <a:bodyPr/>
          <a:lstStyle/>
          <a:p>
            <a:r>
              <a:rPr lang="en-US"/>
              <a:t>Click to edit Master title style</a:t>
            </a:r>
          </a:p>
        </p:txBody>
      </p:sp>
      <p:sp>
        <p:nvSpPr>
          <p:cNvPr id="3" name="Subtitle 2"/>
          <p:cNvSpPr>
            <a:spLocks noGrp="1"/>
          </p:cNvSpPr>
          <p:nvPr>
            <p:ph type="subTitle" idx="1"/>
          </p:nvPr>
        </p:nvSpPr>
        <p:spPr>
          <a:xfrm>
            <a:off x="1662545" y="3429000"/>
            <a:ext cx="7758545" cy="1546412"/>
          </a:xfrm>
        </p:spPr>
        <p:txBody>
          <a:bodyPr/>
          <a:lstStyle>
            <a:lvl1pPr marL="0" indent="0" algn="ctr">
              <a:buNone/>
              <a:defRPr>
                <a:solidFill>
                  <a:schemeClr val="tx1">
                    <a:tint val="75000"/>
                  </a:schemeClr>
                </a:solidFill>
              </a:defRPr>
            </a:lvl1pPr>
            <a:lvl2pPr marL="554197" indent="0" algn="ctr">
              <a:buNone/>
              <a:defRPr>
                <a:solidFill>
                  <a:schemeClr val="tx1">
                    <a:tint val="75000"/>
                  </a:schemeClr>
                </a:solidFill>
              </a:defRPr>
            </a:lvl2pPr>
            <a:lvl3pPr marL="1108392" indent="0" algn="ctr">
              <a:buNone/>
              <a:defRPr>
                <a:solidFill>
                  <a:schemeClr val="tx1">
                    <a:tint val="75000"/>
                  </a:schemeClr>
                </a:solidFill>
              </a:defRPr>
            </a:lvl3pPr>
            <a:lvl4pPr marL="1662589" indent="0" algn="ctr">
              <a:buNone/>
              <a:defRPr>
                <a:solidFill>
                  <a:schemeClr val="tx1">
                    <a:tint val="75000"/>
                  </a:schemeClr>
                </a:solidFill>
              </a:defRPr>
            </a:lvl4pPr>
            <a:lvl5pPr marL="2216786" indent="0" algn="ctr">
              <a:buNone/>
              <a:defRPr>
                <a:solidFill>
                  <a:schemeClr val="tx1">
                    <a:tint val="75000"/>
                  </a:schemeClr>
                </a:solidFill>
              </a:defRPr>
            </a:lvl5pPr>
            <a:lvl6pPr marL="2770981" indent="0" algn="ctr">
              <a:buNone/>
              <a:defRPr>
                <a:solidFill>
                  <a:schemeClr val="tx1">
                    <a:tint val="75000"/>
                  </a:schemeClr>
                </a:solidFill>
              </a:defRPr>
            </a:lvl6pPr>
            <a:lvl7pPr marL="3325178" indent="0" algn="ctr">
              <a:buNone/>
              <a:defRPr>
                <a:solidFill>
                  <a:schemeClr val="tx1">
                    <a:tint val="75000"/>
                  </a:schemeClr>
                </a:solidFill>
              </a:defRPr>
            </a:lvl7pPr>
            <a:lvl8pPr marL="3879374" indent="0" algn="ctr">
              <a:buNone/>
              <a:defRPr>
                <a:solidFill>
                  <a:schemeClr val="tx1">
                    <a:tint val="75000"/>
                  </a:schemeClr>
                </a:solidFill>
              </a:defRPr>
            </a:lvl8pPr>
            <a:lvl9pPr marL="443357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148579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091912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75531" y="3888442"/>
            <a:ext cx="9421091" cy="1201831"/>
          </a:xfrm>
        </p:spPr>
        <p:txBody>
          <a:bodyPr anchor="t"/>
          <a:lstStyle>
            <a:lvl1pPr algn="l">
              <a:defRPr sz="4849" b="1" cap="all"/>
            </a:lvl1pPr>
          </a:lstStyle>
          <a:p>
            <a:r>
              <a:rPr lang="en-US"/>
              <a:t>Click to edit Master title style</a:t>
            </a:r>
          </a:p>
        </p:txBody>
      </p:sp>
      <p:sp>
        <p:nvSpPr>
          <p:cNvPr id="3" name="Text Placeholder 2"/>
          <p:cNvSpPr>
            <a:spLocks noGrp="1"/>
          </p:cNvSpPr>
          <p:nvPr>
            <p:ph type="body" idx="1"/>
          </p:nvPr>
        </p:nvSpPr>
        <p:spPr>
          <a:xfrm>
            <a:off x="875531" y="2564748"/>
            <a:ext cx="9421091" cy="1323694"/>
          </a:xfrm>
        </p:spPr>
        <p:txBody>
          <a:bodyPr anchor="b"/>
          <a:lstStyle>
            <a:lvl1pPr marL="0" indent="0">
              <a:buNone/>
              <a:defRPr sz="2424">
                <a:solidFill>
                  <a:schemeClr val="tx1">
                    <a:tint val="75000"/>
                  </a:schemeClr>
                </a:solidFill>
              </a:defRPr>
            </a:lvl1pPr>
            <a:lvl2pPr marL="554197" indent="0">
              <a:buNone/>
              <a:defRPr sz="2182">
                <a:solidFill>
                  <a:schemeClr val="tx1">
                    <a:tint val="75000"/>
                  </a:schemeClr>
                </a:solidFill>
              </a:defRPr>
            </a:lvl2pPr>
            <a:lvl3pPr marL="1108392" indent="0">
              <a:buNone/>
              <a:defRPr sz="1940">
                <a:solidFill>
                  <a:schemeClr val="tx1">
                    <a:tint val="75000"/>
                  </a:schemeClr>
                </a:solidFill>
              </a:defRPr>
            </a:lvl3pPr>
            <a:lvl4pPr marL="1662589" indent="0">
              <a:buNone/>
              <a:defRPr sz="1697">
                <a:solidFill>
                  <a:schemeClr val="tx1">
                    <a:tint val="75000"/>
                  </a:schemeClr>
                </a:solidFill>
              </a:defRPr>
            </a:lvl4pPr>
            <a:lvl5pPr marL="2216786" indent="0">
              <a:buNone/>
              <a:defRPr sz="1697">
                <a:solidFill>
                  <a:schemeClr val="tx1">
                    <a:tint val="75000"/>
                  </a:schemeClr>
                </a:solidFill>
              </a:defRPr>
            </a:lvl5pPr>
            <a:lvl6pPr marL="2770981" indent="0">
              <a:buNone/>
              <a:defRPr sz="1697">
                <a:solidFill>
                  <a:schemeClr val="tx1">
                    <a:tint val="75000"/>
                  </a:schemeClr>
                </a:solidFill>
              </a:defRPr>
            </a:lvl6pPr>
            <a:lvl7pPr marL="3325178" indent="0">
              <a:buNone/>
              <a:defRPr sz="1697">
                <a:solidFill>
                  <a:schemeClr val="tx1">
                    <a:tint val="75000"/>
                  </a:schemeClr>
                </a:solidFill>
              </a:defRPr>
            </a:lvl7pPr>
            <a:lvl8pPr marL="3879374" indent="0">
              <a:buNone/>
              <a:defRPr sz="1697">
                <a:solidFill>
                  <a:schemeClr val="tx1">
                    <a:tint val="75000"/>
                  </a:schemeClr>
                </a:solidFill>
              </a:defRPr>
            </a:lvl8pPr>
            <a:lvl9pPr marL="4433570" indent="0">
              <a:buNone/>
              <a:defRPr sz="169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034386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5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63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84960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54183" y="1354511"/>
            <a:ext cx="4897197"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4" name="Content Placeholder 3"/>
          <p:cNvSpPr>
            <a:spLocks noGrp="1"/>
          </p:cNvSpPr>
          <p:nvPr>
            <p:ph sz="half" idx="2"/>
          </p:nvPr>
        </p:nvSpPr>
        <p:spPr>
          <a:xfrm>
            <a:off x="554183" y="1919007"/>
            <a:ext cx="4897197"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630334" y="1354511"/>
            <a:ext cx="4899121"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6" name="Content Placeholder 5"/>
          <p:cNvSpPr>
            <a:spLocks noGrp="1"/>
          </p:cNvSpPr>
          <p:nvPr>
            <p:ph sz="quarter" idx="4"/>
          </p:nvPr>
        </p:nvSpPr>
        <p:spPr>
          <a:xfrm>
            <a:off x="5630334" y="1919007"/>
            <a:ext cx="4899121"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811386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866788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0589464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4182" y="240927"/>
            <a:ext cx="3646440" cy="1025338"/>
          </a:xfrm>
        </p:spPr>
        <p:txBody>
          <a:bodyPr anchor="b"/>
          <a:lstStyle>
            <a:lvl1pPr algn="l">
              <a:defRPr sz="2424" b="1"/>
            </a:lvl1pPr>
          </a:lstStyle>
          <a:p>
            <a:r>
              <a:rPr lang="en-US"/>
              <a:t>Click to edit Master title style</a:t>
            </a:r>
          </a:p>
        </p:txBody>
      </p:sp>
      <p:sp>
        <p:nvSpPr>
          <p:cNvPr id="3" name="Content Placeholder 2"/>
          <p:cNvSpPr>
            <a:spLocks noGrp="1"/>
          </p:cNvSpPr>
          <p:nvPr>
            <p:ph idx="1"/>
          </p:nvPr>
        </p:nvSpPr>
        <p:spPr>
          <a:xfrm>
            <a:off x="4333394" y="240928"/>
            <a:ext cx="6196061" cy="5164511"/>
          </a:xfrm>
        </p:spPr>
        <p:txBody>
          <a:bodyPr/>
          <a:lstStyle>
            <a:lvl1pPr>
              <a:defRPr sz="3879"/>
            </a:lvl1pPr>
            <a:lvl2pPr>
              <a:defRPr sz="3394"/>
            </a:lvl2pPr>
            <a:lvl3pPr>
              <a:defRPr sz="2909"/>
            </a:lvl3pPr>
            <a:lvl4pPr>
              <a:defRPr sz="2424"/>
            </a:lvl4pPr>
            <a:lvl5pPr>
              <a:defRPr sz="2424"/>
            </a:lvl5pPr>
            <a:lvl6pPr>
              <a:defRPr sz="2424"/>
            </a:lvl6pPr>
            <a:lvl7pPr>
              <a:defRPr sz="2424"/>
            </a:lvl7pPr>
            <a:lvl8pPr>
              <a:defRPr sz="2424"/>
            </a:lvl8pPr>
            <a:lvl9pPr>
              <a:defRPr sz="242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54182" y="1266266"/>
            <a:ext cx="3646440" cy="4139173"/>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2597861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72471" y="4235824"/>
            <a:ext cx="6650182" cy="500063"/>
          </a:xfrm>
        </p:spPr>
        <p:txBody>
          <a:bodyPr anchor="b"/>
          <a:lstStyle>
            <a:lvl1pPr algn="l">
              <a:defRPr sz="2424" b="1"/>
            </a:lvl1pPr>
          </a:lstStyle>
          <a:p>
            <a:r>
              <a:rPr lang="en-US"/>
              <a:t>Click to edit Master title style</a:t>
            </a:r>
          </a:p>
        </p:txBody>
      </p:sp>
      <p:sp>
        <p:nvSpPr>
          <p:cNvPr id="3" name="Picture Placeholder 2"/>
          <p:cNvSpPr>
            <a:spLocks noGrp="1"/>
          </p:cNvSpPr>
          <p:nvPr>
            <p:ph type="pic" idx="1"/>
          </p:nvPr>
        </p:nvSpPr>
        <p:spPr>
          <a:xfrm>
            <a:off x="2172471" y="540684"/>
            <a:ext cx="6650182" cy="3630706"/>
          </a:xfrm>
        </p:spPr>
        <p:txBody>
          <a:bodyPr/>
          <a:lstStyle>
            <a:lvl1pPr marL="0" indent="0">
              <a:buNone/>
              <a:defRPr sz="3879"/>
            </a:lvl1pPr>
            <a:lvl2pPr marL="554197" indent="0">
              <a:buNone/>
              <a:defRPr sz="3394"/>
            </a:lvl2pPr>
            <a:lvl3pPr marL="1108392" indent="0">
              <a:buNone/>
              <a:defRPr sz="2909"/>
            </a:lvl3pPr>
            <a:lvl4pPr marL="1662589" indent="0">
              <a:buNone/>
              <a:defRPr sz="2424"/>
            </a:lvl4pPr>
            <a:lvl5pPr marL="2216786" indent="0">
              <a:buNone/>
              <a:defRPr sz="2424"/>
            </a:lvl5pPr>
            <a:lvl6pPr marL="2770981" indent="0">
              <a:buNone/>
              <a:defRPr sz="2424"/>
            </a:lvl6pPr>
            <a:lvl7pPr marL="3325178" indent="0">
              <a:buNone/>
              <a:defRPr sz="2424"/>
            </a:lvl7pPr>
            <a:lvl8pPr marL="3879374" indent="0">
              <a:buNone/>
              <a:defRPr sz="2424"/>
            </a:lvl8pPr>
            <a:lvl9pPr marL="4433570" indent="0">
              <a:buNone/>
              <a:defRPr sz="2424"/>
            </a:lvl9pPr>
          </a:lstStyle>
          <a:p>
            <a:endParaRPr lang="en-US"/>
          </a:p>
        </p:txBody>
      </p:sp>
      <p:sp>
        <p:nvSpPr>
          <p:cNvPr id="4" name="Text Placeholder 3"/>
          <p:cNvSpPr>
            <a:spLocks noGrp="1"/>
          </p:cNvSpPr>
          <p:nvPr>
            <p:ph type="body" sz="half" idx="2"/>
          </p:nvPr>
        </p:nvSpPr>
        <p:spPr>
          <a:xfrm>
            <a:off x="2172471" y="4735887"/>
            <a:ext cx="6650182" cy="710172"/>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3719210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1487421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035637" y="242329"/>
            <a:ext cx="2493818" cy="516311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54182" y="242329"/>
            <a:ext cx="7296727" cy="516311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086865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5F3F4CC0-4873-4233-BDCF-80BEBAD5A084}" type="datetimeFigureOut">
              <a:rPr lang="en-US" smtClean="0"/>
              <a:pPr>
                <a:defRPr/>
              </a:pPr>
              <a:t>10/5/2025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8" name="TextBox 20"/>
          <p:cNvSpPr txBox="1">
            <a:spLocks noChangeArrowheads="1"/>
          </p:cNvSpPr>
          <p:nvPr/>
        </p:nvSpPr>
        <p:spPr bwMode="auto">
          <a:xfrm>
            <a:off x="5478273" y="203282"/>
            <a:ext cx="494121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effectLst/>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effectLst/>
                <a:latin typeface="Cambria" panose="02040503050406030204" pitchFamily="18" charset="0"/>
              </a:rPr>
              <a:t>The Netherlands</a:t>
            </a:r>
          </a:p>
        </p:txBody>
      </p:sp>
      <p:sp>
        <p:nvSpPr>
          <p:cNvPr id="10" name="Rectangle 9"/>
          <p:cNvSpPr/>
          <p:nvPr/>
        </p:nvSpPr>
        <p:spPr>
          <a:xfrm>
            <a:off x="0" y="6356351"/>
            <a:ext cx="12192000" cy="501649"/>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1" name="Rectangle 10"/>
          <p:cNvSpPr/>
          <p:nvPr/>
        </p:nvSpPr>
        <p:spPr>
          <a:xfrm>
            <a:off x="0" y="965767"/>
            <a:ext cx="12192000" cy="23705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Rectangle 12"/>
          <p:cNvSpPr/>
          <p:nvPr/>
        </p:nvSpPr>
        <p:spPr>
          <a:xfrm>
            <a:off x="3575304" y="6055198"/>
            <a:ext cx="7778496" cy="307777"/>
          </a:xfrm>
          <a:prstGeom prst="rect">
            <a:avLst/>
          </a:prstGeom>
        </p:spPr>
        <p:txBody>
          <a:bodyPr wrap="square">
            <a:spAutoFit/>
          </a:bodyPr>
          <a:lstStyle/>
          <a:p>
            <a:pPr algn="r">
              <a:defRPr/>
            </a:pPr>
            <a:r>
              <a:rPr lang="en-US" sz="1400" b="1" u="sng">
                <a:solidFill>
                  <a:schemeClr val="tx1"/>
                </a:solidFill>
                <a:effectLst/>
                <a:latin typeface="Times New Roman" pitchFamily="18" charset="0"/>
                <a:cs typeface="Times New Roman" pitchFamily="18" charset="0"/>
              </a:rPr>
              <a:t>Email: </a:t>
            </a:r>
            <a:r>
              <a:rPr lang="en-US" sz="1400" b="1">
                <a:solidFill>
                  <a:srgbClr val="FF0000"/>
                </a:solidFill>
                <a:effectLst/>
                <a:latin typeface="Times New Roman" pitchFamily="18" charset="0"/>
                <a:cs typeface="Times New Roman" pitchFamily="18" charset="0"/>
              </a:rPr>
              <a:t>info@deeperlife.nl;  </a:t>
            </a:r>
            <a:r>
              <a:rPr lang="en-US" sz="1400" b="1" u="sng">
                <a:solidFill>
                  <a:schemeClr val="tx1"/>
                </a:solidFill>
                <a:effectLst/>
                <a:latin typeface="Times New Roman" pitchFamily="18" charset="0"/>
                <a:cs typeface="Times New Roman" pitchFamily="18" charset="0"/>
              </a:rPr>
              <a:t>Websites</a:t>
            </a:r>
            <a:r>
              <a:rPr lang="en-US" sz="1400" b="1">
                <a:solidFill>
                  <a:schemeClr val="tx1"/>
                </a:solidFill>
                <a:effectLst/>
                <a:latin typeface="Times New Roman" pitchFamily="18" charset="0"/>
                <a:cs typeface="Times New Roman" pitchFamily="18" charset="0"/>
              </a:rPr>
              <a:t>: </a:t>
            </a:r>
            <a:r>
              <a:rPr lang="en-US" sz="1400" b="1">
                <a:solidFill>
                  <a:srgbClr val="FF0000"/>
                </a:solidFill>
                <a:effectLst/>
                <a:latin typeface="Times New Roman" pitchFamily="18" charset="0"/>
                <a:cs typeface="Times New Roman" pitchFamily="18" charset="0"/>
              </a:rPr>
              <a:t>www.dclm-nl.org;  www.dclm.org</a:t>
            </a:r>
            <a:endParaRPr lang="en-US" sz="1400">
              <a:solidFill>
                <a:srgbClr val="FF0000"/>
              </a:solidFill>
              <a:effectLst/>
            </a:endParaRPr>
          </a:p>
        </p:txBody>
      </p:sp>
      <p:sp>
        <p:nvSpPr>
          <p:cNvPr id="14" name="Rectangle 13"/>
          <p:cNvSpPr/>
          <p:nvPr/>
        </p:nvSpPr>
        <p:spPr>
          <a:xfrm>
            <a:off x="0" y="1242313"/>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6" name="Picture 15"/>
          <p:cNvPicPr>
            <a:picLocks noChangeAspect="1"/>
          </p:cNvPicPr>
          <p:nvPr/>
        </p:nvPicPr>
        <p:blipFill>
          <a:blip r:embed="rId2"/>
          <a:stretch>
            <a:fillRect/>
          </a:stretch>
        </p:blipFill>
        <p:spPr>
          <a:xfrm>
            <a:off x="10572103" y="90658"/>
            <a:ext cx="705497" cy="831601"/>
          </a:xfrm>
          <a:prstGeom prst="rect">
            <a:avLst/>
          </a:prstGeom>
        </p:spPr>
      </p:pic>
      <p:pic>
        <p:nvPicPr>
          <p:cNvPr id="9" name="Picture 8">
            <a:extLst>
              <a:ext uri="{FF2B5EF4-FFF2-40B4-BE49-F238E27FC236}">
                <a16:creationId xmlns:a16="http://schemas.microsoft.com/office/drawing/2014/main" id="{A4779680-B9A9-44E1-B7C0-D01AAA1278B1}"/>
              </a:ext>
            </a:extLst>
          </p:cNvPr>
          <p:cNvPicPr>
            <a:picLocks noChangeAspect="1"/>
          </p:cNvPicPr>
          <p:nvPr/>
        </p:nvPicPr>
        <p:blipFill rotWithShape="1">
          <a:blip r:embed="rId3"/>
          <a:srcRect l="2824" t="7218" r="4715" b="41618"/>
          <a:stretch/>
        </p:blipFill>
        <p:spPr>
          <a:xfrm>
            <a:off x="671742" y="24778"/>
            <a:ext cx="1100767" cy="924405"/>
          </a:xfrm>
          <a:prstGeom prst="rect">
            <a:avLst/>
          </a:prstGeom>
        </p:spPr>
      </p:pic>
    </p:spTree>
    <p:extLst>
      <p:ext uri="{BB962C8B-B14F-4D97-AF65-F5344CB8AC3E}">
        <p14:creationId xmlns:p14="http://schemas.microsoft.com/office/powerpoint/2010/main" val="283607221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1170135"/>
            <a:ext cx="10515600" cy="593707"/>
          </a:xfrm>
        </p:spPr>
        <p:txBody>
          <a:bodyPr/>
          <a:lstStyle>
            <a:lvl1pPr>
              <a:defRPr>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Box 20"/>
          <p:cNvSpPr txBox="1">
            <a:spLocks noChangeArrowheads="1"/>
          </p:cNvSpPr>
          <p:nvPr/>
        </p:nvSpPr>
        <p:spPr bwMode="auto">
          <a:xfrm>
            <a:off x="6382611" y="106025"/>
            <a:ext cx="432348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latin typeface="Cambria" panose="02040503050406030204" pitchFamily="18" charset="0"/>
              </a:rPr>
              <a:t>The Netherlands</a:t>
            </a:r>
          </a:p>
        </p:txBody>
      </p:sp>
      <p:sp>
        <p:nvSpPr>
          <p:cNvPr id="9" name="Rectangle 8"/>
          <p:cNvSpPr/>
          <p:nvPr/>
        </p:nvSpPr>
        <p:spPr>
          <a:xfrm>
            <a:off x="0" y="852392"/>
            <a:ext cx="12192000" cy="10081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Rectangle 9"/>
          <p:cNvSpPr/>
          <p:nvPr/>
        </p:nvSpPr>
        <p:spPr>
          <a:xfrm>
            <a:off x="0" y="6353526"/>
            <a:ext cx="12192000" cy="504473"/>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3" name="Rectangle 12"/>
          <p:cNvSpPr/>
          <p:nvPr/>
        </p:nvSpPr>
        <p:spPr>
          <a:xfrm>
            <a:off x="0" y="1011704"/>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5" name="Picture 14"/>
          <p:cNvPicPr>
            <a:picLocks noChangeAspect="1"/>
          </p:cNvPicPr>
          <p:nvPr/>
        </p:nvPicPr>
        <p:blipFill>
          <a:blip r:embed="rId2"/>
          <a:stretch>
            <a:fillRect/>
          </a:stretch>
        </p:blipFill>
        <p:spPr>
          <a:xfrm>
            <a:off x="10706100" y="0"/>
            <a:ext cx="705497" cy="831601"/>
          </a:xfrm>
          <a:prstGeom prst="rect">
            <a:avLst/>
          </a:prstGeom>
        </p:spPr>
      </p:pic>
      <p:pic>
        <p:nvPicPr>
          <p:cNvPr id="14" name="Picture 13">
            <a:extLst>
              <a:ext uri="{FF2B5EF4-FFF2-40B4-BE49-F238E27FC236}">
                <a16:creationId xmlns:a16="http://schemas.microsoft.com/office/drawing/2014/main" id="{8EB21082-5DC6-4A3A-98D5-AFDECD872011}"/>
              </a:ext>
            </a:extLst>
          </p:cNvPr>
          <p:cNvPicPr>
            <a:picLocks noChangeAspect="1"/>
          </p:cNvPicPr>
          <p:nvPr/>
        </p:nvPicPr>
        <p:blipFill rotWithShape="1">
          <a:blip r:embed="rId3"/>
          <a:srcRect l="2824" t="7218" r="4715" b="41618"/>
          <a:stretch/>
        </p:blipFill>
        <p:spPr>
          <a:xfrm>
            <a:off x="780402" y="50339"/>
            <a:ext cx="835333" cy="753220"/>
          </a:xfrm>
          <a:prstGeom prst="rect">
            <a:avLst/>
          </a:prstGeom>
        </p:spPr>
      </p:pic>
    </p:spTree>
    <p:extLst>
      <p:ext uri="{BB962C8B-B14F-4D97-AF65-F5344CB8AC3E}">
        <p14:creationId xmlns:p14="http://schemas.microsoft.com/office/powerpoint/2010/main" val="397411217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B0C1BE17-3654-4CE2-B0FD-936A3E10C842}" type="datetimeFigureOut">
              <a:rPr lang="en-US" smtClean="0"/>
              <a:pPr>
                <a:defRPr/>
              </a:pPr>
              <a:t>10/5/2025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2E00648-7034-409F-91E6-277EB4E84EE4}" type="slidenum">
              <a:rPr lang="en-US" altLang="en-US" smtClean="0"/>
              <a:pPr>
                <a:defRPr/>
              </a:pPr>
              <a:t>‹#›</a:t>
            </a:fld>
            <a:endParaRPr lang="en-US" altLang="en-US"/>
          </a:p>
        </p:txBody>
      </p:sp>
    </p:spTree>
    <p:extLst>
      <p:ext uri="{BB962C8B-B14F-4D97-AF65-F5344CB8AC3E}">
        <p14:creationId xmlns:p14="http://schemas.microsoft.com/office/powerpoint/2010/main" val="227376558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73429E00-4FAD-485A-B6F0-4DA1F0773649}" type="datetimeFigureOut">
              <a:rPr lang="en-US" smtClean="0"/>
              <a:pPr>
                <a:defRPr/>
              </a:pPr>
              <a:t>10/5/2025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70EBD59D-F673-42A7-9F88-8CE2949FEF9C}" type="slidenum">
              <a:rPr lang="en-US" altLang="en-US" smtClean="0"/>
              <a:pPr>
                <a:defRPr/>
              </a:pPr>
              <a:t>‹#›</a:t>
            </a:fld>
            <a:endParaRPr lang="en-US" altLang="en-US"/>
          </a:p>
        </p:txBody>
      </p:sp>
    </p:spTree>
    <p:extLst>
      <p:ext uri="{BB962C8B-B14F-4D97-AF65-F5344CB8AC3E}">
        <p14:creationId xmlns:p14="http://schemas.microsoft.com/office/powerpoint/2010/main" val="193675192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2E7481DD-64E9-453F-9A18-8E1185034B1B}" type="datetimeFigureOut">
              <a:rPr lang="en-US" smtClean="0"/>
              <a:pPr>
                <a:defRPr/>
              </a:pPr>
              <a:t>10/5/2025</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4BF1DAE0-A164-4DF5-9795-C6535EAFCE8D}" type="slidenum">
              <a:rPr lang="en-US" altLang="en-US" smtClean="0"/>
              <a:pPr>
                <a:defRPr/>
              </a:pPr>
              <a:t>‹#›</a:t>
            </a:fld>
            <a:endParaRPr lang="en-US" altLang="en-US"/>
          </a:p>
        </p:txBody>
      </p:sp>
    </p:spTree>
    <p:extLst>
      <p:ext uri="{BB962C8B-B14F-4D97-AF65-F5344CB8AC3E}">
        <p14:creationId xmlns:p14="http://schemas.microsoft.com/office/powerpoint/2010/main" val="246074842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D40DB387-DA01-4626-BC06-C8C73EF51C7F}" type="datetimeFigureOut">
              <a:rPr lang="en-US" smtClean="0"/>
              <a:pPr>
                <a:defRPr/>
              </a:pPr>
              <a:t>10/5/2025</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BD560632-52BD-4750-9838-DC4D4DBB4FFF}" type="slidenum">
              <a:rPr lang="en-US" altLang="en-US" smtClean="0"/>
              <a:pPr>
                <a:defRPr/>
              </a:pPr>
              <a:t>‹#›</a:t>
            </a:fld>
            <a:endParaRPr lang="en-US" altLang="en-US"/>
          </a:p>
        </p:txBody>
      </p:sp>
    </p:spTree>
    <p:extLst>
      <p:ext uri="{BB962C8B-B14F-4D97-AF65-F5344CB8AC3E}">
        <p14:creationId xmlns:p14="http://schemas.microsoft.com/office/powerpoint/2010/main" val="329248099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FEBDF442-6F8D-4B5A-A87E-0D67F7C802FE}" type="datetimeFigureOut">
              <a:rPr lang="en-US" smtClean="0"/>
              <a:pPr>
                <a:defRPr/>
              </a:pPr>
              <a:t>10/5/2025</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398C67E1-E6E4-4C1D-BC85-3209A2D36EF1}" type="slidenum">
              <a:rPr lang="en-US" altLang="en-US" smtClean="0"/>
              <a:pPr>
                <a:defRPr/>
              </a:pPr>
              <a:t>‹#›</a:t>
            </a:fld>
            <a:endParaRPr lang="en-US" altLang="en-US"/>
          </a:p>
        </p:txBody>
      </p:sp>
    </p:spTree>
    <p:extLst>
      <p:ext uri="{BB962C8B-B14F-4D97-AF65-F5344CB8AC3E}">
        <p14:creationId xmlns:p14="http://schemas.microsoft.com/office/powerpoint/2010/main" val="415587525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D3213E9F-D858-44D9-B83F-0E675F2E0129}" type="datetimeFigureOut">
              <a:rPr lang="en-US" smtClean="0"/>
              <a:pPr>
                <a:defRPr/>
              </a:pPr>
              <a:t>10/5/2025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C6D9274E-37A9-459A-A3CC-71A2AD219D9B}" type="slidenum">
              <a:rPr lang="en-US" altLang="en-US" smtClean="0"/>
              <a:pPr>
                <a:defRPr/>
              </a:pPr>
              <a:t>‹#›</a:t>
            </a:fld>
            <a:endParaRPr lang="en-US" altLang="en-US"/>
          </a:p>
        </p:txBody>
      </p:sp>
    </p:spTree>
    <p:extLst>
      <p:ext uri="{BB962C8B-B14F-4D97-AF65-F5344CB8AC3E}">
        <p14:creationId xmlns:p14="http://schemas.microsoft.com/office/powerpoint/2010/main" val="353993728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3CFB2BD8-B9B7-4E89-B467-05B3CEDCA89D}" type="datetimeFigureOut">
              <a:rPr lang="en-US" smtClean="0"/>
              <a:pPr>
                <a:defRPr/>
              </a:pPr>
              <a:t>10/5/2025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BE316CC3-7A17-46E0-B2CE-08B7AE93AC31}" type="slidenum">
              <a:rPr lang="en-US" altLang="en-US" smtClean="0"/>
              <a:pPr>
                <a:defRPr/>
              </a:pPr>
              <a:t>‹#›</a:t>
            </a:fld>
            <a:endParaRPr lang="en-US" altLang="en-US"/>
          </a:p>
        </p:txBody>
      </p:sp>
    </p:spTree>
    <p:extLst>
      <p:ext uri="{BB962C8B-B14F-4D97-AF65-F5344CB8AC3E}">
        <p14:creationId xmlns:p14="http://schemas.microsoft.com/office/powerpoint/2010/main" val="58577464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31D993AC-CD47-418A-801A-3D4A840221DF}" type="datetimeFigureOut">
              <a:rPr lang="en-US" smtClean="0"/>
              <a:pPr>
                <a:defRPr/>
              </a:pPr>
              <a:t>10/5/2025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E86C97BD-4B74-4B4C-BF7D-77813C7643F1}" type="slidenum">
              <a:rPr lang="en-US" altLang="en-US" smtClean="0"/>
              <a:pPr>
                <a:defRPr/>
              </a:pPr>
              <a:t>‹#›</a:t>
            </a:fld>
            <a:endParaRPr lang="en-US" altLang="en-US"/>
          </a:p>
        </p:txBody>
      </p:sp>
    </p:spTree>
    <p:extLst>
      <p:ext uri="{BB962C8B-B14F-4D97-AF65-F5344CB8AC3E}">
        <p14:creationId xmlns:p14="http://schemas.microsoft.com/office/powerpoint/2010/main" val="124176482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68E11EA4-414B-496E-8224-09C105A65469}" type="datetimeFigureOut">
              <a:rPr lang="en-US" smtClean="0"/>
              <a:pPr>
                <a:defRPr/>
              </a:pPr>
              <a:t>10/5/2025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CAA5F29-34CC-4FC6-895C-D8C32ED7C042}" type="slidenum">
              <a:rPr lang="en-US" altLang="en-US" smtClean="0"/>
              <a:pPr>
                <a:defRPr/>
              </a:pPr>
              <a:t>‹#›</a:t>
            </a:fld>
            <a:endParaRPr lang="en-US" altLang="en-US"/>
          </a:p>
        </p:txBody>
      </p:sp>
    </p:spTree>
    <p:extLst>
      <p:ext uri="{BB962C8B-B14F-4D97-AF65-F5344CB8AC3E}">
        <p14:creationId xmlns:p14="http://schemas.microsoft.com/office/powerpoint/2010/main" val="144223394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5830888" y="203200"/>
            <a:ext cx="49403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6356350"/>
            <a:ext cx="12192000" cy="50165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6" name="Rectangle 5"/>
          <p:cNvSpPr/>
          <p:nvPr/>
        </p:nvSpPr>
        <p:spPr>
          <a:xfrm>
            <a:off x="0" y="965200"/>
            <a:ext cx="12192000" cy="23812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a:spLocks noChangeArrowheads="1"/>
          </p:cNvSpPr>
          <p:nvPr/>
        </p:nvSpPr>
        <p:spPr bwMode="auto">
          <a:xfrm>
            <a:off x="3575050" y="6054725"/>
            <a:ext cx="7778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defRPr/>
            </a:pPr>
            <a:r>
              <a:rPr lang="en-US" altLang="en-US" sz="1400" b="1" u="sng">
                <a:latin typeface="Times New Roman" panose="02020603050405020304" pitchFamily="18" charset="0"/>
                <a:cs typeface="Times New Roman" panose="02020603050405020304" pitchFamily="18" charset="0"/>
              </a:rPr>
              <a:t>Email: </a:t>
            </a:r>
            <a:r>
              <a:rPr lang="en-US" altLang="en-US" sz="1400" b="1">
                <a:solidFill>
                  <a:srgbClr val="FF0000"/>
                </a:solidFill>
                <a:latin typeface="Times New Roman" panose="02020603050405020304" pitchFamily="18" charset="0"/>
                <a:cs typeface="Times New Roman" panose="02020603050405020304" pitchFamily="18" charset="0"/>
              </a:rPr>
              <a:t>info@deeperlife.nl;  </a:t>
            </a:r>
            <a:r>
              <a:rPr lang="en-US" altLang="en-US" sz="1400" b="1" u="sng">
                <a:latin typeface="Times New Roman" panose="02020603050405020304" pitchFamily="18" charset="0"/>
                <a:cs typeface="Times New Roman" panose="02020603050405020304" pitchFamily="18" charset="0"/>
              </a:rPr>
              <a:t>Websites</a:t>
            </a:r>
            <a:r>
              <a:rPr lang="en-US" altLang="en-US" sz="1400" b="1">
                <a:latin typeface="Times New Roman" panose="02020603050405020304" pitchFamily="18" charset="0"/>
                <a:cs typeface="Times New Roman" panose="02020603050405020304" pitchFamily="18" charset="0"/>
              </a:rPr>
              <a:t>: </a:t>
            </a:r>
            <a:r>
              <a:rPr lang="en-US" altLang="en-US" sz="1400" b="1">
                <a:solidFill>
                  <a:srgbClr val="FF0000"/>
                </a:solidFill>
                <a:latin typeface="Times New Roman" panose="02020603050405020304" pitchFamily="18" charset="0"/>
                <a:cs typeface="Times New Roman" panose="02020603050405020304" pitchFamily="18" charset="0"/>
              </a:rPr>
              <a:t>www.dclm-nl.org;  www.dclm.org</a:t>
            </a:r>
            <a:endParaRPr lang="en-US" altLang="en-US" sz="1400">
              <a:solidFill>
                <a:srgbClr val="FF0000"/>
              </a:solidFill>
            </a:endParaRPr>
          </a:p>
        </p:txBody>
      </p:sp>
      <p:sp>
        <p:nvSpPr>
          <p:cNvPr id="9" name="Rectangle 8"/>
          <p:cNvSpPr/>
          <p:nvPr/>
        </p:nvSpPr>
        <p:spPr>
          <a:xfrm>
            <a:off x="0" y="1243013"/>
            <a:ext cx="12192000" cy="1000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0" name="Picture 1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5175" y="90488"/>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Date Placeholder 3"/>
          <p:cNvSpPr>
            <a:spLocks noGrp="1"/>
          </p:cNvSpPr>
          <p:nvPr>
            <p:ph type="dt" sz="half" idx="10"/>
          </p:nvPr>
        </p:nvSpPr>
        <p:spPr/>
        <p:txBody>
          <a:bodyPr/>
          <a:lstStyle>
            <a:lvl1pPr>
              <a:defRPr/>
            </a:lvl1pPr>
          </a:lstStyle>
          <a:p>
            <a:pPr>
              <a:defRPr/>
            </a:pPr>
            <a:fld id="{5F3F4CC0-4873-4233-BDCF-80BEBAD5A084}" type="datetimeFigureOut">
              <a:rPr lang="en-US"/>
              <a:pPr>
                <a:defRPr/>
              </a:pPr>
              <a:t>10/5/2025</a:t>
            </a:fld>
            <a:endParaRPr lang="en-US"/>
          </a:p>
        </p:txBody>
      </p:sp>
      <p:sp>
        <p:nvSpPr>
          <p:cNvPr id="12" name="Footer Placeholder 4"/>
          <p:cNvSpPr>
            <a:spLocks noGrp="1"/>
          </p:cNvSpPr>
          <p:nvPr>
            <p:ph type="ftr" sz="quarter" idx="11"/>
          </p:nvPr>
        </p:nvSpPr>
        <p:spPr/>
        <p:txBody>
          <a:bodyPr/>
          <a:lstStyle>
            <a:lvl1pPr>
              <a:defRPr/>
            </a:lvl1pPr>
          </a:lstStyle>
          <a:p>
            <a:pPr>
              <a:defRPr/>
            </a:pPr>
            <a:endParaRPr lang="en-US"/>
          </a:p>
        </p:txBody>
      </p:sp>
      <p:pic>
        <p:nvPicPr>
          <p:cNvPr id="15" name="Picture 14">
            <a:extLst>
              <a:ext uri="{FF2B5EF4-FFF2-40B4-BE49-F238E27FC236}">
                <a16:creationId xmlns:a16="http://schemas.microsoft.com/office/drawing/2014/main" id="{B3D10086-4EEE-8F41-BC30-9FC6F676107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6057" y="84955"/>
            <a:ext cx="876685" cy="805985"/>
          </a:xfrm>
          <a:prstGeom prst="rect">
            <a:avLst/>
          </a:prstGeom>
        </p:spPr>
      </p:pic>
    </p:spTree>
    <p:extLst>
      <p:ext uri="{BB962C8B-B14F-4D97-AF65-F5344CB8AC3E}">
        <p14:creationId xmlns:p14="http://schemas.microsoft.com/office/powerpoint/2010/main" val="310396641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6597774" y="106363"/>
            <a:ext cx="43227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852488"/>
            <a:ext cx="12192000" cy="1000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0" y="6353175"/>
            <a:ext cx="12192000" cy="50482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7" name="Rectangle 6"/>
          <p:cNvSpPr/>
          <p:nvPr/>
        </p:nvSpPr>
        <p:spPr>
          <a:xfrm>
            <a:off x="0" y="1011238"/>
            <a:ext cx="12192000" cy="101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9" name="Picture 1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0536" y="0"/>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38200" y="1170135"/>
            <a:ext cx="10515600" cy="593707"/>
          </a:xfrm>
        </p:spPr>
        <p:txBody>
          <a:bodyPr/>
          <a:lstStyle>
            <a:lvl1pPr>
              <a:defRPr sz="3600">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lvl1pPr>
              <a:defRPr sz="3200"/>
            </a:lvl1pPr>
            <a:lvl2pPr>
              <a:defRPr sz="3000"/>
            </a:lvl2pPr>
            <a:lvl3pPr>
              <a:defRPr sz="2800"/>
            </a:lvl3pPr>
            <a:lvl4pPr>
              <a:defRPr sz="26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4" name="Picture 13">
            <a:extLst>
              <a:ext uri="{FF2B5EF4-FFF2-40B4-BE49-F238E27FC236}">
                <a16:creationId xmlns:a16="http://schemas.microsoft.com/office/drawing/2014/main" id="{75DDF9D7-720F-374E-866B-4B431C46F52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1384" y="1"/>
            <a:ext cx="909185" cy="835864"/>
          </a:xfrm>
          <a:prstGeom prst="rect">
            <a:avLst/>
          </a:prstGeom>
        </p:spPr>
      </p:pic>
    </p:spTree>
    <p:extLst>
      <p:ext uri="{BB962C8B-B14F-4D97-AF65-F5344CB8AC3E}">
        <p14:creationId xmlns:p14="http://schemas.microsoft.com/office/powerpoint/2010/main" val="388223812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0C1BE17-3654-4CE2-B0FD-936A3E10C842}" type="datetimeFigureOut">
              <a:rPr lang="en-US"/>
              <a:pPr>
                <a:defRPr/>
              </a:pPr>
              <a:t>10/5/2025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2E00648-7034-409F-91E6-277EB4E84EE4}" type="slidenum">
              <a:rPr lang="en-US" altLang="en-US"/>
              <a:pPr>
                <a:defRPr/>
              </a:pPr>
              <a:t>‹#›</a:t>
            </a:fld>
            <a:endParaRPr lang="en-US" altLang="en-US"/>
          </a:p>
        </p:txBody>
      </p:sp>
    </p:spTree>
    <p:extLst>
      <p:ext uri="{BB962C8B-B14F-4D97-AF65-F5344CB8AC3E}">
        <p14:creationId xmlns:p14="http://schemas.microsoft.com/office/powerpoint/2010/main" val="175118934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73429E00-4FAD-485A-B6F0-4DA1F0773649}" type="datetimeFigureOut">
              <a:rPr lang="en-US"/>
              <a:pPr>
                <a:defRPr/>
              </a:pPr>
              <a:t>10/5/2025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0EBD59D-F673-42A7-9F88-8CE2949FEF9C}" type="slidenum">
              <a:rPr lang="en-US" altLang="en-US"/>
              <a:pPr>
                <a:defRPr/>
              </a:pPr>
              <a:t>‹#›</a:t>
            </a:fld>
            <a:endParaRPr lang="en-US" altLang="en-US"/>
          </a:p>
        </p:txBody>
      </p:sp>
    </p:spTree>
    <p:extLst>
      <p:ext uri="{BB962C8B-B14F-4D97-AF65-F5344CB8AC3E}">
        <p14:creationId xmlns:p14="http://schemas.microsoft.com/office/powerpoint/2010/main" val="116076631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2E7481DD-64E9-453F-9A18-8E1185034B1B}" type="datetimeFigureOut">
              <a:rPr lang="en-US"/>
              <a:pPr>
                <a:defRPr/>
              </a:pPr>
              <a:t>10/5/2025</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BF1DAE0-A164-4DF5-9795-C6535EAFCE8D}" type="slidenum">
              <a:rPr lang="en-US" altLang="en-US"/>
              <a:pPr>
                <a:defRPr/>
              </a:pPr>
              <a:t>‹#›</a:t>
            </a:fld>
            <a:endParaRPr lang="en-US" altLang="en-US"/>
          </a:p>
        </p:txBody>
      </p:sp>
    </p:spTree>
    <p:extLst>
      <p:ext uri="{BB962C8B-B14F-4D97-AF65-F5344CB8AC3E}">
        <p14:creationId xmlns:p14="http://schemas.microsoft.com/office/powerpoint/2010/main" val="426670435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D40DB387-DA01-4626-BC06-C8C73EF51C7F}" type="datetimeFigureOut">
              <a:rPr lang="en-US"/>
              <a:pPr>
                <a:defRPr/>
              </a:pPr>
              <a:t>10/5/2025</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D560632-52BD-4750-9838-DC4D4DBB4FFF}" type="slidenum">
              <a:rPr lang="en-US" altLang="en-US"/>
              <a:pPr>
                <a:defRPr/>
              </a:pPr>
              <a:t>‹#›</a:t>
            </a:fld>
            <a:endParaRPr lang="en-US" altLang="en-US"/>
          </a:p>
        </p:txBody>
      </p:sp>
    </p:spTree>
    <p:extLst>
      <p:ext uri="{BB962C8B-B14F-4D97-AF65-F5344CB8AC3E}">
        <p14:creationId xmlns:p14="http://schemas.microsoft.com/office/powerpoint/2010/main" val="140941513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EBDF442-6F8D-4B5A-A87E-0D67F7C802FE}" type="datetimeFigureOut">
              <a:rPr lang="en-US"/>
              <a:pPr>
                <a:defRPr/>
              </a:pPr>
              <a:t>10/5/2025</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398C67E1-E6E4-4C1D-BC85-3209A2D36EF1}" type="slidenum">
              <a:rPr lang="en-US" altLang="en-US"/>
              <a:pPr>
                <a:defRPr/>
              </a:pPr>
              <a:t>‹#›</a:t>
            </a:fld>
            <a:endParaRPr lang="en-US" altLang="en-US"/>
          </a:p>
        </p:txBody>
      </p:sp>
    </p:spTree>
    <p:extLst>
      <p:ext uri="{BB962C8B-B14F-4D97-AF65-F5344CB8AC3E}">
        <p14:creationId xmlns:p14="http://schemas.microsoft.com/office/powerpoint/2010/main" val="429491162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3213E9F-D858-44D9-B83F-0E675F2E0129}" type="datetimeFigureOut">
              <a:rPr lang="en-US"/>
              <a:pPr>
                <a:defRPr/>
              </a:pPr>
              <a:t>10/5/2025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6D9274E-37A9-459A-A3CC-71A2AD219D9B}" type="slidenum">
              <a:rPr lang="en-US" altLang="en-US"/>
              <a:pPr>
                <a:defRPr/>
              </a:pPr>
              <a:t>‹#›</a:t>
            </a:fld>
            <a:endParaRPr lang="en-US" altLang="en-US"/>
          </a:p>
        </p:txBody>
      </p:sp>
    </p:spTree>
    <p:extLst>
      <p:ext uri="{BB962C8B-B14F-4D97-AF65-F5344CB8AC3E}">
        <p14:creationId xmlns:p14="http://schemas.microsoft.com/office/powerpoint/2010/main" val="284516721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CFB2BD8-B9B7-4E89-B467-05B3CEDCA89D}" type="datetimeFigureOut">
              <a:rPr lang="en-US"/>
              <a:pPr>
                <a:defRPr/>
              </a:pPr>
              <a:t>10/5/2025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E316CC3-7A17-46E0-B2CE-08B7AE93AC31}" type="slidenum">
              <a:rPr lang="en-US" altLang="en-US"/>
              <a:pPr>
                <a:defRPr/>
              </a:pPr>
              <a:t>‹#›</a:t>
            </a:fld>
            <a:endParaRPr lang="en-US" altLang="en-US"/>
          </a:p>
        </p:txBody>
      </p:sp>
    </p:spTree>
    <p:extLst>
      <p:ext uri="{BB962C8B-B14F-4D97-AF65-F5344CB8AC3E}">
        <p14:creationId xmlns:p14="http://schemas.microsoft.com/office/powerpoint/2010/main" val="222934136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1D993AC-CD47-418A-801A-3D4A840221DF}" type="datetimeFigureOut">
              <a:rPr lang="en-US"/>
              <a:pPr>
                <a:defRPr/>
              </a:pPr>
              <a:t>10/5/2025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86C97BD-4B74-4B4C-BF7D-77813C7643F1}" type="slidenum">
              <a:rPr lang="en-US" altLang="en-US"/>
              <a:pPr>
                <a:defRPr/>
              </a:pPr>
              <a:t>‹#›</a:t>
            </a:fld>
            <a:endParaRPr lang="en-US" altLang="en-US"/>
          </a:p>
        </p:txBody>
      </p:sp>
    </p:spTree>
    <p:extLst>
      <p:ext uri="{BB962C8B-B14F-4D97-AF65-F5344CB8AC3E}">
        <p14:creationId xmlns:p14="http://schemas.microsoft.com/office/powerpoint/2010/main" val="213614317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8E11EA4-414B-496E-8224-09C105A65469}" type="datetimeFigureOut">
              <a:rPr lang="en-US"/>
              <a:pPr>
                <a:defRPr/>
              </a:pPr>
              <a:t>10/5/2025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CAA5F29-34CC-4FC6-895C-D8C32ED7C042}" type="slidenum">
              <a:rPr lang="en-US" altLang="en-US"/>
              <a:pPr>
                <a:defRPr/>
              </a:pPr>
              <a:t>‹#›</a:t>
            </a:fld>
            <a:endParaRPr lang="en-US" altLang="en-US"/>
          </a:p>
        </p:txBody>
      </p:sp>
    </p:spTree>
    <p:extLst>
      <p:ext uri="{BB962C8B-B14F-4D97-AF65-F5344CB8AC3E}">
        <p14:creationId xmlns:p14="http://schemas.microsoft.com/office/powerpoint/2010/main" val="298338355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05/10/2025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80472932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05/10/2025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97405478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05/10/2025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2992363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05/10/2025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20489396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05/10/2025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5310393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05/10/2025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496667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05/10/2025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0567575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05/10/2025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7030597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05/10/2025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2768195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05/10/2025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79459500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05/10/2025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6879270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2AA8B3-41F2-D214-9BB4-40394F3012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F46E8D1-AF22-B895-2E34-123C45955F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9A5D030-457B-1ABB-75B9-0015CD044E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05/10/2025</a:t>
            </a:fld>
            <a:endParaRPr lang="en-GB"/>
          </a:p>
        </p:txBody>
      </p:sp>
      <p:sp>
        <p:nvSpPr>
          <p:cNvPr id="5" name="Footer Placeholder 4">
            <a:extLst>
              <a:ext uri="{FF2B5EF4-FFF2-40B4-BE49-F238E27FC236}">
                <a16:creationId xmlns:a16="http://schemas.microsoft.com/office/drawing/2014/main" id="{C73B6003-8A87-E758-DCEB-413B5A4B78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F28D8A7-5D56-33D1-605B-60003202E8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15264778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732A32-F83C-480C-A51D-C8B234617D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14AB6A7B-0486-4842-B37C-164831CA85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4B878EED-A23E-4262-BD86-C799D9453E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056198B3-0D6E-4252-8F13-EBA5E38C4A14}" type="datetimeFigureOut">
              <a:rPr lang="en-US" smtClean="0">
                <a:solidFill>
                  <a:prstClr val="black">
                    <a:tint val="75000"/>
                  </a:prstClr>
                </a:solidFill>
              </a:rPr>
              <a:pPr>
                <a:defRPr/>
              </a:pPr>
              <a:t>10/5/2025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74077FD2-A0A6-4AE1-96B8-B285B3844F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F191E5D-620E-443B-A973-3879CA411B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defRPr/>
            </a:pPr>
            <a:fld id="{01ECCC50-6ECB-4036-B3F6-CE2D987CB40B}" type="slidenum">
              <a:rPr lang="en-US" altLang="en-US" smtClean="0"/>
              <a:pPr fontAlgn="base">
                <a:spcBef>
                  <a:spcPct val="0"/>
                </a:spcBef>
                <a:spcAft>
                  <a:spcPct val="0"/>
                </a:spcAft>
                <a:defRPr/>
              </a:pPr>
              <a:t>‹#›</a:t>
            </a:fld>
            <a:endParaRPr lang="en-US" altLang="en-US"/>
          </a:p>
        </p:txBody>
      </p:sp>
    </p:spTree>
    <p:extLst>
      <p:ext uri="{BB962C8B-B14F-4D97-AF65-F5344CB8AC3E}">
        <p14:creationId xmlns:p14="http://schemas.microsoft.com/office/powerpoint/2010/main" val="12763675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FD3D1-824F-4672-86B1-17B6859C15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BEBD78E1-9539-4295-8449-C690A22268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893DF714-A49C-4197-8488-E24C65DE42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118124-9824-47CA-BA84-88E8E5B41D69}" type="datetimeFigureOut">
              <a:rPr lang="en-NL" smtClean="0"/>
              <a:t>05/10/2025</a:t>
            </a:fld>
            <a:endParaRPr lang="en-NL"/>
          </a:p>
        </p:txBody>
      </p:sp>
      <p:sp>
        <p:nvSpPr>
          <p:cNvPr id="5" name="Footer Placeholder 4">
            <a:extLst>
              <a:ext uri="{FF2B5EF4-FFF2-40B4-BE49-F238E27FC236}">
                <a16:creationId xmlns:a16="http://schemas.microsoft.com/office/drawing/2014/main" id="{2A88E2C4-1807-4A24-B8D4-E1CAA84B90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L"/>
          </a:p>
        </p:txBody>
      </p:sp>
      <p:sp>
        <p:nvSpPr>
          <p:cNvPr id="6" name="Slide Number Placeholder 5">
            <a:extLst>
              <a:ext uri="{FF2B5EF4-FFF2-40B4-BE49-F238E27FC236}">
                <a16:creationId xmlns:a16="http://schemas.microsoft.com/office/drawing/2014/main" id="{CB099D44-B165-4843-874D-8924B5D5F5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05241A-55A2-4AE4-A772-148ECDC02327}" type="slidenum">
              <a:rPr lang="en-NL" smtClean="0"/>
              <a:t>‹#›</a:t>
            </a:fld>
            <a:endParaRPr lang="en-NL"/>
          </a:p>
        </p:txBody>
      </p:sp>
    </p:spTree>
    <p:extLst>
      <p:ext uri="{BB962C8B-B14F-4D97-AF65-F5344CB8AC3E}">
        <p14:creationId xmlns:p14="http://schemas.microsoft.com/office/powerpoint/2010/main" val="362291044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54182" y="242328"/>
            <a:ext cx="9975273" cy="100852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54182" y="1411942"/>
            <a:ext cx="9975273" cy="399349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54182" y="5608546"/>
            <a:ext cx="2586182" cy="322169"/>
          </a:xfrm>
          <a:prstGeom prst="rect">
            <a:avLst/>
          </a:prstGeom>
        </p:spPr>
        <p:txBody>
          <a:bodyPr vert="horz" lIns="91440" tIns="45720" rIns="91440" bIns="45720" rtlCol="0" anchor="ctr"/>
          <a:lstStyle>
            <a:lvl1pPr algn="l">
              <a:defRPr sz="1454">
                <a:solidFill>
                  <a:schemeClr val="tx1">
                    <a:tint val="75000"/>
                  </a:schemeClr>
                </a:solidFill>
              </a:defRPr>
            </a:lvl1pPr>
          </a:lstStyle>
          <a:p>
            <a:fld id="{1D8BD707-D9CF-40AE-B4C6-C98DA3205C09}" type="datetimeFigureOut">
              <a:rPr lang="en-US" smtClean="0"/>
              <a:pPr/>
              <a:t>10/5/2025</a:t>
            </a:fld>
            <a:endParaRPr lang="en-US"/>
          </a:p>
        </p:txBody>
      </p:sp>
      <p:sp>
        <p:nvSpPr>
          <p:cNvPr id="5" name="Footer Placeholder 4"/>
          <p:cNvSpPr>
            <a:spLocks noGrp="1"/>
          </p:cNvSpPr>
          <p:nvPr>
            <p:ph type="ftr" sz="quarter" idx="3"/>
          </p:nvPr>
        </p:nvSpPr>
        <p:spPr>
          <a:xfrm>
            <a:off x="3786909" y="5608546"/>
            <a:ext cx="3509818" cy="322169"/>
          </a:xfrm>
          <a:prstGeom prst="rect">
            <a:avLst/>
          </a:prstGeom>
        </p:spPr>
        <p:txBody>
          <a:bodyPr vert="horz" lIns="91440" tIns="45720" rIns="91440" bIns="45720" rtlCol="0" anchor="ctr"/>
          <a:lstStyle>
            <a:lvl1pPr algn="ctr">
              <a:defRPr sz="1454">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943273" y="5608546"/>
            <a:ext cx="2586182" cy="322169"/>
          </a:xfrm>
          <a:prstGeom prst="rect">
            <a:avLst/>
          </a:prstGeom>
        </p:spPr>
        <p:txBody>
          <a:bodyPr vert="horz" lIns="91440" tIns="45720" rIns="91440" bIns="45720" rtlCol="0" anchor="ctr"/>
          <a:lstStyle>
            <a:lvl1pPr algn="r">
              <a:defRPr sz="1454">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9892168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1108392" rtl="0" eaLnBrk="1" latinLnBrk="0" hangingPunct="1">
        <a:spcBef>
          <a:spcPct val="0"/>
        </a:spcBef>
        <a:buNone/>
        <a:defRPr sz="5333" kern="1200">
          <a:solidFill>
            <a:schemeClr val="tx1"/>
          </a:solidFill>
          <a:latin typeface="+mj-lt"/>
          <a:ea typeface="+mj-ea"/>
          <a:cs typeface="+mj-cs"/>
        </a:defRPr>
      </a:lvl1pPr>
    </p:titleStyle>
    <p:bodyStyle>
      <a:lvl1pPr marL="415647" indent="-415647" algn="l" defTabSz="1108392" rtl="0" eaLnBrk="1" latinLnBrk="0" hangingPunct="1">
        <a:spcBef>
          <a:spcPct val="20000"/>
        </a:spcBef>
        <a:buFont typeface="Arial" pitchFamily="34" charset="0"/>
        <a:buChar char="•"/>
        <a:defRPr sz="3879" kern="1200">
          <a:solidFill>
            <a:schemeClr val="tx1"/>
          </a:solidFill>
          <a:latin typeface="+mn-lt"/>
          <a:ea typeface="+mn-ea"/>
          <a:cs typeface="+mn-cs"/>
        </a:defRPr>
      </a:lvl1pPr>
      <a:lvl2pPr marL="900569" indent="-346373" algn="l" defTabSz="1108392" rtl="0" eaLnBrk="1" latinLnBrk="0" hangingPunct="1">
        <a:spcBef>
          <a:spcPct val="20000"/>
        </a:spcBef>
        <a:buFont typeface="Arial" pitchFamily="34" charset="0"/>
        <a:buChar char="–"/>
        <a:defRPr sz="3394" kern="1200">
          <a:solidFill>
            <a:schemeClr val="tx1"/>
          </a:solidFill>
          <a:latin typeface="+mn-lt"/>
          <a:ea typeface="+mn-ea"/>
          <a:cs typeface="+mn-cs"/>
        </a:defRPr>
      </a:lvl2pPr>
      <a:lvl3pPr marL="1385491" indent="-277098" algn="l" defTabSz="1108392" rtl="0" eaLnBrk="1" latinLnBrk="0" hangingPunct="1">
        <a:spcBef>
          <a:spcPct val="20000"/>
        </a:spcBef>
        <a:buFont typeface="Arial" pitchFamily="34" charset="0"/>
        <a:buChar char="•"/>
        <a:defRPr sz="2909" kern="1200">
          <a:solidFill>
            <a:schemeClr val="tx1"/>
          </a:solidFill>
          <a:latin typeface="+mn-lt"/>
          <a:ea typeface="+mn-ea"/>
          <a:cs typeface="+mn-cs"/>
        </a:defRPr>
      </a:lvl3pPr>
      <a:lvl4pPr marL="1939687"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4pPr>
      <a:lvl5pPr marL="2493883"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5pPr>
      <a:lvl6pPr marL="3048080"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6pPr>
      <a:lvl7pPr marL="3602276"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7pPr>
      <a:lvl8pPr marL="4156472"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8pPr>
      <a:lvl9pPr marL="4710669"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9pPr>
    </p:bodyStyle>
    <p:otherStyle>
      <a:defPPr>
        <a:defRPr lang="en-US"/>
      </a:defPPr>
      <a:lvl1pPr marL="0" algn="l" defTabSz="1108392" rtl="0" eaLnBrk="1" latinLnBrk="0" hangingPunct="1">
        <a:defRPr sz="2182" kern="1200">
          <a:solidFill>
            <a:schemeClr val="tx1"/>
          </a:solidFill>
          <a:latin typeface="+mn-lt"/>
          <a:ea typeface="+mn-ea"/>
          <a:cs typeface="+mn-cs"/>
        </a:defRPr>
      </a:lvl1pPr>
      <a:lvl2pPr marL="554197" algn="l" defTabSz="1108392" rtl="0" eaLnBrk="1" latinLnBrk="0" hangingPunct="1">
        <a:defRPr sz="2182" kern="1200">
          <a:solidFill>
            <a:schemeClr val="tx1"/>
          </a:solidFill>
          <a:latin typeface="+mn-lt"/>
          <a:ea typeface="+mn-ea"/>
          <a:cs typeface="+mn-cs"/>
        </a:defRPr>
      </a:lvl2pPr>
      <a:lvl3pPr marL="1108392" algn="l" defTabSz="1108392" rtl="0" eaLnBrk="1" latinLnBrk="0" hangingPunct="1">
        <a:defRPr sz="2182" kern="1200">
          <a:solidFill>
            <a:schemeClr val="tx1"/>
          </a:solidFill>
          <a:latin typeface="+mn-lt"/>
          <a:ea typeface="+mn-ea"/>
          <a:cs typeface="+mn-cs"/>
        </a:defRPr>
      </a:lvl3pPr>
      <a:lvl4pPr marL="1662589" algn="l" defTabSz="1108392" rtl="0" eaLnBrk="1" latinLnBrk="0" hangingPunct="1">
        <a:defRPr sz="2182" kern="1200">
          <a:solidFill>
            <a:schemeClr val="tx1"/>
          </a:solidFill>
          <a:latin typeface="+mn-lt"/>
          <a:ea typeface="+mn-ea"/>
          <a:cs typeface="+mn-cs"/>
        </a:defRPr>
      </a:lvl4pPr>
      <a:lvl5pPr marL="2216786" algn="l" defTabSz="1108392" rtl="0" eaLnBrk="1" latinLnBrk="0" hangingPunct="1">
        <a:defRPr sz="2182" kern="1200">
          <a:solidFill>
            <a:schemeClr val="tx1"/>
          </a:solidFill>
          <a:latin typeface="+mn-lt"/>
          <a:ea typeface="+mn-ea"/>
          <a:cs typeface="+mn-cs"/>
        </a:defRPr>
      </a:lvl5pPr>
      <a:lvl6pPr marL="2770981" algn="l" defTabSz="1108392" rtl="0" eaLnBrk="1" latinLnBrk="0" hangingPunct="1">
        <a:defRPr sz="2182" kern="1200">
          <a:solidFill>
            <a:schemeClr val="tx1"/>
          </a:solidFill>
          <a:latin typeface="+mn-lt"/>
          <a:ea typeface="+mn-ea"/>
          <a:cs typeface="+mn-cs"/>
        </a:defRPr>
      </a:lvl6pPr>
      <a:lvl7pPr marL="3325178" algn="l" defTabSz="1108392" rtl="0" eaLnBrk="1" latinLnBrk="0" hangingPunct="1">
        <a:defRPr sz="2182" kern="1200">
          <a:solidFill>
            <a:schemeClr val="tx1"/>
          </a:solidFill>
          <a:latin typeface="+mn-lt"/>
          <a:ea typeface="+mn-ea"/>
          <a:cs typeface="+mn-cs"/>
        </a:defRPr>
      </a:lvl7pPr>
      <a:lvl8pPr marL="3879374" algn="l" defTabSz="1108392" rtl="0" eaLnBrk="1" latinLnBrk="0" hangingPunct="1">
        <a:defRPr sz="2182" kern="1200">
          <a:solidFill>
            <a:schemeClr val="tx1"/>
          </a:solidFill>
          <a:latin typeface="+mn-lt"/>
          <a:ea typeface="+mn-ea"/>
          <a:cs typeface="+mn-cs"/>
        </a:defRPr>
      </a:lvl8pPr>
      <a:lvl9pPr marL="4433570" algn="l" defTabSz="1108392" rtl="0" eaLnBrk="1" latinLnBrk="0" hangingPunct="1">
        <a:defRPr sz="2182"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smtClean="0"/>
              <a:pPr>
                <a:defRPr/>
              </a:pPr>
              <a:t>10/5/2025</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smtClean="0"/>
              <a:pPr>
                <a:defRPr/>
              </a:pPr>
              <a:t>‹#›</a:t>
            </a:fld>
            <a:endParaRPr lang="en-US" altLang="en-US"/>
          </a:p>
        </p:txBody>
      </p:sp>
    </p:spTree>
    <p:extLst>
      <p:ext uri="{BB962C8B-B14F-4D97-AF65-F5344CB8AC3E}">
        <p14:creationId xmlns:p14="http://schemas.microsoft.com/office/powerpoint/2010/main" val="99790549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a:pPr>
                <a:defRPr/>
              </a:pPr>
              <a:t>10/5/2025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a:pPr>
                <a:defRPr/>
              </a:pPr>
              <a:t>‹#›</a:t>
            </a:fld>
            <a:endParaRPr lang="en-US" altLang="en-US"/>
          </a:p>
        </p:txBody>
      </p:sp>
    </p:spTree>
    <p:extLst>
      <p:ext uri="{BB962C8B-B14F-4D97-AF65-F5344CB8AC3E}">
        <p14:creationId xmlns:p14="http://schemas.microsoft.com/office/powerpoint/2010/main" val="199939864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05/10/2025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1740363251"/>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7.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68.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8.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8.png"/><Relationship Id="rId1" Type="http://schemas.openxmlformats.org/officeDocument/2006/relationships/slideLayout" Target="../slideLayouts/slideLayout6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8.png"/><Relationship Id="rId1" Type="http://schemas.openxmlformats.org/officeDocument/2006/relationships/slideLayout" Target="../slideLayouts/slideLayout6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3.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8.png"/><Relationship Id="rId7" Type="http://schemas.openxmlformats.org/officeDocument/2006/relationships/diagramColors" Target="../diagrams/colors3.xml"/><Relationship Id="rId2" Type="http://schemas.openxmlformats.org/officeDocument/2006/relationships/notesSlide" Target="../notesSlides/notesSlide3.xml"/><Relationship Id="rId1" Type="http://schemas.openxmlformats.org/officeDocument/2006/relationships/slideLayout" Target="../slideLayouts/slideLayout68.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8.png"/><Relationship Id="rId1" Type="http://schemas.openxmlformats.org/officeDocument/2006/relationships/slideLayout" Target="../slideLayouts/slideLayout68.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8.png"/><Relationship Id="rId1" Type="http://schemas.openxmlformats.org/officeDocument/2006/relationships/slideLayout" Target="../slideLayouts/slideLayout68.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10.pn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8.jpeg"/><Relationship Id="rId1" Type="http://schemas.openxmlformats.org/officeDocument/2006/relationships/slideLayout" Target="../slideLayouts/slideLayout40.xml"/></Relationships>
</file>

<file path=ppt/slides/_rels/slide22.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3" Type="http://schemas.openxmlformats.org/officeDocument/2006/relationships/notesSlide" Target="../notesSlides/notesSlide4.xml"/><Relationship Id="rId7" Type="http://schemas.openxmlformats.org/officeDocument/2006/relationships/image" Target="../media/image22.svg"/><Relationship Id="rId12" Type="http://schemas.openxmlformats.org/officeDocument/2006/relationships/image" Target="../media/image27.png"/><Relationship Id="rId2" Type="http://schemas.openxmlformats.org/officeDocument/2006/relationships/slideLayout" Target="../slideLayouts/slideLayout62.xml"/><Relationship Id="rId1" Type="http://schemas.openxmlformats.org/officeDocument/2006/relationships/themeOverride" Target="../theme/themeOverride1.xml"/><Relationship Id="rId6" Type="http://schemas.openxmlformats.org/officeDocument/2006/relationships/image" Target="../media/image21.png"/><Relationship Id="rId11" Type="http://schemas.openxmlformats.org/officeDocument/2006/relationships/image" Target="../media/image26.svg"/><Relationship Id="rId5" Type="http://schemas.openxmlformats.org/officeDocument/2006/relationships/image" Target="../media/image20.sv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 Id="rId14" Type="http://schemas.openxmlformats.org/officeDocument/2006/relationships/image" Target="../media/image29.png"/></Relationships>
</file>

<file path=ppt/slides/_rels/slide2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57.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48.xml"/><Relationship Id="rId7" Type="http://schemas.openxmlformats.org/officeDocument/2006/relationships/image" Target="../media/image32.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0.png"/><Relationship Id="rId5" Type="http://schemas.openxmlformats.org/officeDocument/2006/relationships/image" Target="../media/image31.png"/><Relationship Id="rId4" Type="http://schemas.openxmlformats.org/officeDocument/2006/relationships/notesSlide" Target="../notesSlides/notesSlide6.xml"/></Relationships>
</file>

<file path=ppt/slides/_rels/slide3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3.jpeg"/><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45652-9AF1-0D47-6E63-A34066314212}"/>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3094804E-F5F8-A92C-71BA-2A82D6B78D46}"/>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4172141F-F949-C9F7-2D37-2AD9C6C47EEA}"/>
              </a:ext>
            </a:extLst>
          </p:cNvPr>
          <p:cNvPicPr>
            <a:picLocks noChangeAspect="1"/>
          </p:cNvPicPr>
          <p:nvPr/>
        </p:nvPicPr>
        <p:blipFill>
          <a:blip r:embed="rId2"/>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id="{E02F1002-2A74-B262-95E7-9E287A68C237}"/>
              </a:ext>
            </a:extLst>
          </p:cNvPr>
          <p:cNvSpPr txBox="1">
            <a:spLocks/>
          </p:cNvSpPr>
          <p:nvPr/>
        </p:nvSpPr>
        <p:spPr>
          <a:xfrm>
            <a:off x="9080845" y="1263280"/>
            <a:ext cx="2384058" cy="890797"/>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j-cs"/>
              </a:rPr>
              <a:t>SUPER SUNDAY SERVICE</a:t>
            </a:r>
          </a:p>
        </p:txBody>
      </p:sp>
      <p:sp>
        <p:nvSpPr>
          <p:cNvPr id="6" name="Subtitle 2">
            <a:extLst>
              <a:ext uri="{FF2B5EF4-FFF2-40B4-BE49-F238E27FC236}">
                <a16:creationId xmlns:a16="http://schemas.microsoft.com/office/drawing/2014/main" id="{B15C6C35-8964-8596-349A-486926D51BF4}"/>
              </a:ext>
            </a:extLst>
          </p:cNvPr>
          <p:cNvSpPr txBox="1">
            <a:spLocks/>
          </p:cNvSpPr>
          <p:nvPr/>
        </p:nvSpPr>
        <p:spPr>
          <a:xfrm>
            <a:off x="9488452" y="1965112"/>
            <a:ext cx="1920900" cy="37793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a:ln>
                  <a:noFill/>
                </a:ln>
                <a:solidFill>
                  <a:prstClr val="white"/>
                </a:solidFill>
                <a:effectLst/>
                <a:uLnTx/>
                <a:uFillTx/>
                <a:latin typeface="Calibri" panose="020F0502020204030204"/>
                <a:ea typeface="+mn-ea"/>
                <a:cs typeface="+mn-cs"/>
              </a:rPr>
              <a:t>05-10-2025</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703208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169:</a:t>
            </a:r>
            <a:r>
              <a:rPr lang="en-US" sz="7200" b="1" dirty="0">
                <a:solidFill>
                  <a:schemeClr val="bg1"/>
                </a:solidFill>
                <a:effectLst>
                  <a:outerShdw blurRad="38100" dist="38100" dir="2700000" algn="tl">
                    <a:srgbClr val="000000">
                      <a:alpha val="43137"/>
                    </a:srgbClr>
                  </a:outerShdw>
                </a:effectLst>
              </a:rPr>
              <a:t> WHAT A FRIEND WE HAVE IN JESUS</a:t>
            </a:r>
          </a:p>
        </p:txBody>
      </p:sp>
    </p:spTree>
    <p:extLst>
      <p:ext uri="{BB962C8B-B14F-4D97-AF65-F5344CB8AC3E}">
        <p14:creationId xmlns:p14="http://schemas.microsoft.com/office/powerpoint/2010/main" val="21531865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fontScale="90000"/>
          </a:bodyPr>
          <a:lstStyle/>
          <a:p>
            <a:pPr algn="ctr">
              <a:defRPr/>
            </a:pPr>
            <a:r>
              <a:rPr lang="en-US" b="1" u="sng" dirty="0">
                <a:solidFill>
                  <a:schemeClr val="bg1"/>
                </a:solidFill>
                <a:latin typeface="Arial" panose="020B0604020202020204" pitchFamily="34" charset="0"/>
                <a:cs typeface="Arial" panose="020B0604020202020204" pitchFamily="34" charset="0"/>
              </a:rPr>
              <a:t>WHAT A FRIEND WE HAVE IN JESUS [GHS 169]</a:t>
            </a:r>
          </a:p>
        </p:txBody>
      </p:sp>
      <p:grpSp>
        <p:nvGrpSpPr>
          <p:cNvPr id="3" name="Group 2"/>
          <p:cNvGrpSpPr/>
          <p:nvPr/>
        </p:nvGrpSpPr>
        <p:grpSpPr>
          <a:xfrm>
            <a:off x="243372" y="1656012"/>
            <a:ext cx="11948629" cy="5016758"/>
            <a:chOff x="257130" y="1719391"/>
            <a:chExt cx="10547818" cy="5016758"/>
          </a:xfrm>
        </p:grpSpPr>
        <p:sp>
          <p:nvSpPr>
            <p:cNvPr id="14339" name="TextBox 1"/>
            <p:cNvSpPr txBox="1">
              <a:spLocks noChangeArrowheads="1"/>
            </p:cNvSpPr>
            <p:nvPr/>
          </p:nvSpPr>
          <p:spPr bwMode="auto">
            <a:xfrm>
              <a:off x="907147" y="1719391"/>
              <a:ext cx="9897801" cy="501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What a friend we have in Jesus,</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All our sins and griefs to bear!</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What a privilege to carry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Everything to God in prayer!</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Oh, what peace we often forfeit,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Oh, what needless pain we bear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All because we do not carry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Ev’rything</a:t>
              </a: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to God in prayer!</a:t>
              </a:r>
            </a:p>
          </p:txBody>
        </p:sp>
        <p:sp>
          <p:nvSpPr>
            <p:cNvPr id="14341" name="TextBox 5"/>
            <p:cNvSpPr txBox="1">
              <a:spLocks noChangeArrowheads="1"/>
            </p:cNvSpPr>
            <p:nvPr/>
          </p:nvSpPr>
          <p:spPr bwMode="auto">
            <a:xfrm>
              <a:off x="257130" y="1719391"/>
              <a:ext cx="77876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nl-NL"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0571237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fontScale="90000"/>
          </a:bodyPr>
          <a:lstStyle/>
          <a:p>
            <a:pPr algn="ctr">
              <a:defRPr/>
            </a:pPr>
            <a:r>
              <a:rPr lang="en-US" b="1" u="sng" dirty="0">
                <a:solidFill>
                  <a:schemeClr val="bg1"/>
                </a:solidFill>
                <a:latin typeface="Arial" panose="020B0604020202020204" pitchFamily="34" charset="0"/>
                <a:cs typeface="Arial" panose="020B0604020202020204" pitchFamily="34" charset="0"/>
              </a:rPr>
              <a:t>WHAT A FRIEND WE HAVE IN JESUS [GHS 169]</a:t>
            </a:r>
          </a:p>
        </p:txBody>
      </p:sp>
      <p:grpSp>
        <p:nvGrpSpPr>
          <p:cNvPr id="3" name="Group 2"/>
          <p:cNvGrpSpPr/>
          <p:nvPr/>
        </p:nvGrpSpPr>
        <p:grpSpPr>
          <a:xfrm>
            <a:off x="243372" y="1656012"/>
            <a:ext cx="11948629" cy="5016758"/>
            <a:chOff x="257130" y="1719391"/>
            <a:chExt cx="10547818" cy="5016758"/>
          </a:xfrm>
        </p:grpSpPr>
        <p:sp>
          <p:nvSpPr>
            <p:cNvPr id="14339" name="TextBox 1"/>
            <p:cNvSpPr txBox="1">
              <a:spLocks noChangeArrowheads="1"/>
            </p:cNvSpPr>
            <p:nvPr/>
          </p:nvSpPr>
          <p:spPr bwMode="auto">
            <a:xfrm>
              <a:off x="907147" y="1719391"/>
              <a:ext cx="9897801" cy="501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Have we trials and temptations?</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Is there trouble anywhere?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We should never be discouraged,</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Take it to the Lord in prayer.</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Can we find a friend so faithful,</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Who will all our sorrows share?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Jesus knows our every weakness;</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Take it to the Lord in prayer.</a:t>
              </a:r>
            </a:p>
          </p:txBody>
        </p:sp>
        <p:sp>
          <p:nvSpPr>
            <p:cNvPr id="14341" name="TextBox 5"/>
            <p:cNvSpPr txBox="1">
              <a:spLocks noChangeArrowheads="1"/>
            </p:cNvSpPr>
            <p:nvPr/>
          </p:nvSpPr>
          <p:spPr bwMode="auto">
            <a:xfrm>
              <a:off x="257130" y="1719391"/>
              <a:ext cx="77876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nl-NL"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4519440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fontScale="90000"/>
          </a:bodyPr>
          <a:lstStyle/>
          <a:p>
            <a:pPr algn="ctr">
              <a:defRPr/>
            </a:pPr>
            <a:r>
              <a:rPr lang="en-US" b="1" u="sng" dirty="0">
                <a:solidFill>
                  <a:schemeClr val="bg1"/>
                </a:solidFill>
                <a:latin typeface="Arial" panose="020B0604020202020204" pitchFamily="34" charset="0"/>
                <a:cs typeface="Arial" panose="020B0604020202020204" pitchFamily="34" charset="0"/>
              </a:rPr>
              <a:t>WHAT A FRIEND WE HAVE IN JESUS [GHS 169]</a:t>
            </a:r>
          </a:p>
        </p:txBody>
      </p:sp>
      <p:grpSp>
        <p:nvGrpSpPr>
          <p:cNvPr id="3" name="Group 2"/>
          <p:cNvGrpSpPr/>
          <p:nvPr/>
        </p:nvGrpSpPr>
        <p:grpSpPr>
          <a:xfrm>
            <a:off x="243372" y="1656012"/>
            <a:ext cx="11948629" cy="5016758"/>
            <a:chOff x="257130" y="1719391"/>
            <a:chExt cx="10547818" cy="5016758"/>
          </a:xfrm>
        </p:grpSpPr>
        <p:sp>
          <p:nvSpPr>
            <p:cNvPr id="14339" name="TextBox 1"/>
            <p:cNvSpPr txBox="1">
              <a:spLocks noChangeArrowheads="1"/>
            </p:cNvSpPr>
            <p:nvPr/>
          </p:nvSpPr>
          <p:spPr bwMode="auto">
            <a:xfrm>
              <a:off x="907147" y="1719391"/>
              <a:ext cx="9897801" cy="501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Are we weak and heavy-laden,</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Cumbered with a load of care?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Precious Savior, still our refuge,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Take it to the Lord in prayer.</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Do thy friends despise, forsake thee?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Take it to the Lord in prayer!</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 His arms He’ll take and shield thee,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Thou wilt find a solace there.</a:t>
              </a:r>
            </a:p>
          </p:txBody>
        </p:sp>
        <p:sp>
          <p:nvSpPr>
            <p:cNvPr id="14341" name="TextBox 5"/>
            <p:cNvSpPr txBox="1">
              <a:spLocks noChangeArrowheads="1"/>
            </p:cNvSpPr>
            <p:nvPr/>
          </p:nvSpPr>
          <p:spPr bwMode="auto">
            <a:xfrm>
              <a:off x="257130" y="1719391"/>
              <a:ext cx="77876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nl-NL"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6" name="Oval 5">
            <a:extLst>
              <a:ext uri="{FF2B5EF4-FFF2-40B4-BE49-F238E27FC236}">
                <a16:creationId xmlns:a16="http://schemas.microsoft.com/office/drawing/2014/main" id="{8B3B6C6F-E45B-4B97-A127-D521432ACEB1}"/>
              </a:ext>
            </a:extLst>
          </p:cNvPr>
          <p:cNvSpPr/>
          <p:nvPr/>
        </p:nvSpPr>
        <p:spPr>
          <a:xfrm>
            <a:off x="10415659" y="5665962"/>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56502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dirty="0">
                <a:ln>
                  <a:noFill/>
                </a:ln>
                <a:effectLst/>
                <a:uLnTx/>
                <a:uFillTx/>
                <a:latin typeface="Cambria" panose="02040503050406030204" pitchFamily="18" charset="0"/>
                <a:ea typeface="+mj-ea"/>
                <a:cs typeface="+mj-cs"/>
              </a:rPr>
              <a:t>SEARCH THE SCRIPTURES</a:t>
            </a:r>
            <a:endParaRPr lang="en-GB" sz="7000" dirty="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05-10-2025</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REVIEW OF THE ASSIGNMENT FROM LAST STUDY</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191609" y="686863"/>
            <a:ext cx="7534048" cy="4726086"/>
          </a:xfrm>
        </p:spPr>
        <p:txBody>
          <a:bodyPr anchor="ctr">
            <a:noAutofit/>
          </a:bodyPr>
          <a:lstStyle/>
          <a:p>
            <a:pPr marL="0" indent="0" algn="ctr">
              <a:lnSpc>
                <a:spcPct val="110000"/>
              </a:lnSpc>
              <a:buNone/>
            </a:pPr>
            <a:endParaRPr lang="en-US" b="1" dirty="0">
              <a:latin typeface="Calibri" panose="020F0502020204030204" pitchFamily="34" charset="0"/>
            </a:endParaRPr>
          </a:p>
          <a:p>
            <a:pPr marL="0" indent="0" algn="ctr">
              <a:lnSpc>
                <a:spcPct val="110000"/>
              </a:lnSpc>
              <a:buNone/>
            </a:pPr>
            <a:r>
              <a:rPr lang="en-US" b="1" dirty="0">
                <a:solidFill>
                  <a:schemeClr val="tx1">
                    <a:lumMod val="50000"/>
                    <a:lumOff val="50000"/>
                  </a:schemeClr>
                </a:solidFill>
                <a:latin typeface="Calibri" panose="020F0502020204030204" pitchFamily="34" charset="0"/>
              </a:rPr>
              <a:t>Choose a specific challenging situation in your life, whether it’s related to your family or your local church. Each day this week, take time to praise God for His supremacy over that situation. Next Sunday, share your testimony in church about what happened regarding that situation or how it impacted you in relation to it.</a:t>
            </a:r>
          </a:p>
          <a:p>
            <a:pPr marL="0" indent="0" algn="ctr">
              <a:lnSpc>
                <a:spcPct val="110000"/>
              </a:lnSpc>
              <a:buNone/>
            </a:pPr>
            <a:r>
              <a:rPr lang="en-US" b="1" dirty="0">
                <a:latin typeface="Calibri" panose="020F0502020204030204" pitchFamily="34" charset="0"/>
              </a:rPr>
              <a:t>Volunteers, please!</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rPr>
              <a:t>The Practice of Praise</a:t>
            </a:r>
            <a:endParaRPr kumimoji="0" lang="en-US"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endParaRPr>
          </a:p>
        </p:txBody>
      </p:sp>
    </p:spTree>
    <p:extLst>
      <p:ext uri="{BB962C8B-B14F-4D97-AF65-F5344CB8AC3E}">
        <p14:creationId xmlns:p14="http://schemas.microsoft.com/office/powerpoint/2010/main" val="4028661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742950" y="742951"/>
            <a:ext cx="3818890" cy="4962524"/>
          </a:xfrm>
        </p:spPr>
        <p:txBody>
          <a:bodyPr vert="horz" lIns="91440" tIns="45720" rIns="91440" bIns="45720" rtlCol="0" anchor="ctr">
            <a:normAutofit/>
          </a:bodyPr>
          <a:lstStyle/>
          <a:p>
            <a:pPr algn="ct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1020</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r>
              <a:rPr lang="en-US" altLang="en-US" sz="4800" b="1" dirty="0">
                <a:solidFill>
                  <a:srgbClr val="FFFFFF"/>
                </a:solidFill>
              </a:rPr>
              <a:t>The cry for  deliverance</a:t>
            </a:r>
            <a:endParaRPr lang="en-US" sz="4800" b="1"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a:ea typeface="+mn-ea"/>
              <a:cs typeface="+mn-cs"/>
            </a:endParaRPr>
          </a:p>
        </p:txBody>
      </p:sp>
      <p:sp>
        <p:nvSpPr>
          <p:cNvPr id="8" name="Freeform: Shape 7"/>
          <p:cNvSpPr/>
          <p:nvPr/>
        </p:nvSpPr>
        <p:spPr>
          <a:xfrm>
            <a:off x="5075257" y="1578634"/>
            <a:ext cx="6779859" cy="3097061"/>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GB"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	Cause me to hear thy lovingkindness in the morning; for in thee do </a:t>
            </a:r>
            <a:r>
              <a:rPr kumimoji="0" lang="en-US"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I trust; cause me to know the way wherein I should walk; for I</a:t>
            </a:r>
            <a:r>
              <a:rPr kumimoji="0" lang="en-GB"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 lift up my soul unto thee.</a:t>
            </a:r>
          </a:p>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GB"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P</a:t>
            </a:r>
            <a:r>
              <a:rPr kumimoji="0" lang="en-GB" sz="2800" b="1" i="1" u="none" strike="noStrike" kern="1200" cap="none" spc="0" normalizeH="0" baseline="0" noProof="0" dirty="0">
                <a:ln>
                  <a:noFill/>
                </a:ln>
                <a:solidFill>
                  <a:prstClr val="black">
                    <a:hueOff val="0"/>
                    <a:satOff val="0"/>
                    <a:lumOff val="0"/>
                    <a:alphaOff val="0"/>
                  </a:prstClr>
                </a:solidFill>
                <a:effectLst/>
                <a:uLnTx/>
                <a:uFillTx/>
                <a:latin typeface="Calibri" panose="020F0502020204030204" pitchFamily="34" charset="0"/>
                <a:ea typeface="Calibri" panose="020F0502020204030204" pitchFamily="34" charset="0"/>
                <a:cs typeface="Calibri" panose="020F0502020204030204" pitchFamily="34" charset="0"/>
              </a:rPr>
              <a:t>salm 143:8</a:t>
            </a:r>
          </a:p>
        </p:txBody>
      </p:sp>
      <p:sp>
        <p:nvSpPr>
          <p:cNvPr id="3" name="Freeform: Shape 2"/>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7"/>
              <a:lumOff val="-11763"/>
              <a:alphaOff val="0"/>
            </a:schemeClr>
          </a:fillRef>
          <a:effectRef idx="0">
            <a:schemeClr val="accent5">
              <a:hueOff val="-6758543"/>
              <a:satOff val="-17417"/>
              <a:lumOff val="-11763"/>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endParaRPr kumimoji="0" lang="en-GB" sz="2800" b="1"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a:ea typeface="+mn-ea"/>
                <a:cs typeface="+mn-cs"/>
              </a:rPr>
              <a:t>TEXTS:</a:t>
            </a:r>
            <a:r>
              <a:rPr kumimoji="0" lang="en-GB" sz="2800" b="1" i="1" u="none" strike="noStrike" kern="1200" cap="none" spc="0" normalizeH="0" baseline="0" noProof="0" dirty="0">
                <a:ln>
                  <a:noFill/>
                </a:ln>
                <a:solidFill>
                  <a:prstClr val="white"/>
                </a:solidFill>
                <a:effectLst/>
                <a:uLnTx/>
                <a:uFillTx/>
                <a:latin typeface="Calibri"/>
                <a:ea typeface="+mn-ea"/>
                <a:cs typeface="+mn-cs"/>
              </a:rPr>
              <a:t>  </a:t>
            </a:r>
            <a:r>
              <a:rPr kumimoji="0" lang="en-US"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Psalms 140 to 144</a:t>
            </a:r>
          </a:p>
          <a:p>
            <a:pPr marL="0" marR="0" lvl="0" indent="0" algn="l" defTabSz="1644650" rtl="0" eaLnBrk="1" fontAlgn="auto" latinLnBrk="0" hangingPunct="1">
              <a:lnSpc>
                <a:spcPct val="90000"/>
              </a:lnSpc>
              <a:spcBef>
                <a:spcPct val="0"/>
              </a:spcBef>
              <a:spcAft>
                <a:spcPct val="35000"/>
              </a:spcAft>
              <a:buClrTx/>
              <a:buSzTx/>
              <a:buFontTx/>
              <a:buNone/>
              <a:tabLst/>
              <a:defRPr/>
            </a:pPr>
            <a:endParaRPr kumimoji="0" lang="en-US" sz="2800" b="0" i="0" u="none" strike="noStrike" kern="1200" cap="none" spc="0" normalizeH="0" baseline="0" noProof="0" dirty="0">
              <a:ln>
                <a:noFill/>
              </a:ln>
              <a:solidFill>
                <a:prstClr val="white"/>
              </a:solidFill>
              <a:effectLst/>
              <a:uLnTx/>
              <a:uFillTx/>
              <a:latin typeface="Calibri"/>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INTRODUCTION</a:t>
            </a:r>
            <a:endParaRPr lang="en-GB" sz="280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3" name="Content Placeholder 2"/>
          <p:cNvSpPr>
            <a:spLocks noGrp="1"/>
          </p:cNvSpPr>
          <p:nvPr>
            <p:ph idx="1"/>
          </p:nvPr>
        </p:nvSpPr>
        <p:spPr>
          <a:xfrm>
            <a:off x="4191607" y="448055"/>
            <a:ext cx="7688475" cy="5720819"/>
          </a:xfrm>
        </p:spPr>
        <p:txBody>
          <a:bodyPr anchor="ctr">
            <a:noAutofit/>
          </a:bodyPr>
          <a:lstStyle/>
          <a:p>
            <a:pPr marL="0" indent="0" algn="just" eaLnBrk="0" fontAlgn="base" hangingPunct="0">
              <a:lnSpc>
                <a:spcPct val="100000"/>
              </a:lnSpc>
              <a:spcBef>
                <a:spcPct val="0"/>
              </a:spcBef>
              <a:spcAft>
                <a:spcPts val="600"/>
              </a:spcAft>
              <a:buNone/>
              <a:defRPr/>
            </a:pPr>
            <a:r>
              <a:rPr lang="en-US" dirty="0"/>
              <a:t>The text highlights David’s prayer during times of unjust threats from enemies who envied and persecuted him. Instead of using physical weapons, he sought the Lord for deliverance and justice, knowing that God can resolve any problem. This experience mirrors the challenges faced by many believers today, echoing Job’s sentiment that </a:t>
            </a:r>
            <a:r>
              <a:rPr lang="en-US" b="1" i="1" dirty="0"/>
              <a:t>“man, born of a woman, is of few days and full of trouble”</a:t>
            </a:r>
            <a:r>
              <a:rPr lang="en-US" dirty="0"/>
              <a:t> (Job 14:1). Under the New Covenant, we are called to love our enemies and intercede for them, rather than seek their destruction (Matt 5:44,45).</a:t>
            </a:r>
            <a:endParaRPr lang="en-GB"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145335" y="457200"/>
            <a:ext cx="7587743" cy="5902038"/>
          </a:xfrm>
        </p:spPr>
        <p:txBody>
          <a:bodyPr anchor="ctr">
            <a:noAutofit/>
          </a:bodyPr>
          <a:lstStyle/>
          <a:p>
            <a:pPr marL="514350" indent="-514350" algn="just" eaLnBrk="0" fontAlgn="base" hangingPunct="0">
              <a:lnSpc>
                <a:spcPct val="100000"/>
              </a:lnSpc>
              <a:spcBef>
                <a:spcPct val="0"/>
              </a:spcBef>
              <a:spcAft>
                <a:spcPts val="600"/>
              </a:spcAft>
              <a:buFont typeface="+mj-lt"/>
              <a:buAutoNum type="arabicPeriod"/>
              <a:defRPr/>
            </a:pPr>
            <a:r>
              <a:rPr lang="en-US" dirty="0"/>
              <a:t>Believers should see persecution as an opportunity to show their trust in God on the journey to heaven. </a:t>
            </a:r>
          </a:p>
          <a:p>
            <a:pPr marL="514350" indent="-514350" algn="just" eaLnBrk="0" fontAlgn="base" hangingPunct="0">
              <a:lnSpc>
                <a:spcPct val="100000"/>
              </a:lnSpc>
              <a:spcBef>
                <a:spcPct val="0"/>
              </a:spcBef>
              <a:spcAft>
                <a:spcPts val="600"/>
              </a:spcAft>
              <a:buFont typeface="+mj-lt"/>
              <a:buAutoNum type="arabicPeriod"/>
              <a:defRPr/>
            </a:pPr>
            <a:r>
              <a:rPr lang="en-US" dirty="0"/>
              <a:t>Trials resulting from our faith should not weaken our zeal for God.</a:t>
            </a:r>
          </a:p>
          <a:p>
            <a:pPr marL="514350" indent="-514350" algn="just" eaLnBrk="0" fontAlgn="base" hangingPunct="0">
              <a:lnSpc>
                <a:spcPct val="100000"/>
              </a:lnSpc>
              <a:spcBef>
                <a:spcPct val="0"/>
              </a:spcBef>
              <a:spcAft>
                <a:spcPts val="600"/>
              </a:spcAft>
              <a:buFont typeface="+mj-lt"/>
              <a:buAutoNum type="arabicPeriod"/>
              <a:defRPr/>
            </a:pPr>
            <a:r>
              <a:rPr lang="en-US" dirty="0"/>
              <a:t>We must uphold our integrity during trials and be mindful of our words and actions to invite God’s presence.</a:t>
            </a:r>
          </a:p>
          <a:p>
            <a:pPr marL="514350" indent="-514350" algn="just" eaLnBrk="0" fontAlgn="base" hangingPunct="0">
              <a:lnSpc>
                <a:spcPct val="100000"/>
              </a:lnSpc>
              <a:spcBef>
                <a:spcPct val="0"/>
              </a:spcBef>
              <a:spcAft>
                <a:spcPts val="600"/>
              </a:spcAft>
              <a:buFont typeface="+mj-lt"/>
              <a:buAutoNum type="arabicPeriod"/>
              <a:defRPr/>
            </a:pPr>
            <a:r>
              <a:rPr lang="en-US" dirty="0"/>
              <a:t>True freedom from sin comes through repentance and faith in Jesus Christ.</a:t>
            </a:r>
          </a:p>
          <a:p>
            <a:pPr marL="514350" indent="-514350" algn="just" eaLnBrk="0" fontAlgn="base" hangingPunct="0">
              <a:lnSpc>
                <a:spcPct val="100000"/>
              </a:lnSpc>
              <a:spcBef>
                <a:spcPct val="0"/>
              </a:spcBef>
              <a:spcAft>
                <a:spcPts val="600"/>
              </a:spcAft>
              <a:buFont typeface="+mj-lt"/>
              <a:buAutoNum type="arabicPeriod"/>
              <a:defRPr/>
            </a:pPr>
            <a:r>
              <a:rPr lang="en-US" dirty="0"/>
              <a:t>Instead of retaliating, we should pray for, love, bless, and intercede for our persecutors. </a:t>
            </a:r>
          </a:p>
        </p:txBody>
      </p:sp>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KEY LESSONS IN THE STUDY OF TODAY</a:t>
            </a:r>
            <a:endPar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endParaRPr>
          </a:p>
        </p:txBody>
      </p:sp>
      <p:sp>
        <p:nvSpPr>
          <p:cNvPr id="2" name="Title 1"/>
          <p:cNvSpPr>
            <a:spLocks noGrp="1"/>
          </p:cNvSpPr>
          <p:nvPr>
            <p:ph type="title"/>
          </p:nvPr>
        </p:nvSpPr>
        <p:spPr>
          <a:xfrm>
            <a:off x="466344" y="4485736"/>
            <a:ext cx="3414368" cy="1818229"/>
          </a:xfrm>
        </p:spPr>
        <p:txBody>
          <a:bodyPr>
            <a:normAutofit/>
          </a:bodyPr>
          <a:lstStyle/>
          <a:p>
            <a:pPr algn="ctr"/>
            <a:r>
              <a:rPr lang="en-GB" sz="2800" b="1" i="1" dirty="0">
                <a:solidFill>
                  <a:srgbClr val="FFFFFF"/>
                </a:solidFill>
                <a:latin typeface="Cambria" panose="02040503050406030204" pitchFamily="18" charset="0"/>
              </a:rPr>
              <a:t>Psalms 140:1-14; 141:1-10; 142:1-15; 143:1-12; 144:1-14; Job 7:1-6.</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1</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4</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CONCLUSION</a:t>
            </a:r>
            <a:endParaRPr lang="en-GB" sz="280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191608" y="686862"/>
            <a:ext cx="7534048" cy="4995481"/>
          </a:xfrm>
        </p:spPr>
        <p:txBody>
          <a:bodyPr anchor="ctr">
            <a:noAutofit/>
          </a:bodyPr>
          <a:lstStyle/>
          <a:p>
            <a:pPr marL="0" indent="0" algn="ctr">
              <a:lnSpc>
                <a:spcPct val="110000"/>
              </a:lnSpc>
              <a:buNone/>
            </a:pPr>
            <a:r>
              <a:rPr lang="en-US" b="1" dirty="0"/>
              <a:t>Obedience to God’s Word, faithfulness to His will, and a firm stand against sin invite His divine presence into a believer’s life. This allows the believer to experience His continuous guidance and fellowship. </a:t>
            </a:r>
          </a:p>
          <a:p>
            <a:pPr marL="0" indent="0" algn="ctr">
              <a:lnSpc>
                <a:spcPct val="110000"/>
              </a:lnSpc>
              <a:buNone/>
            </a:pPr>
            <a:r>
              <a:rPr lang="en-US" b="1" dirty="0"/>
              <a:t>Those who have strayed from their faith are encouraged to seek restoration, while sinners must repent of their sins and accept Jesus as their Lord and personal Saviour.</a:t>
            </a:r>
            <a:endParaRPr lang="en-GB" b="1"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ASSIGNMENT</a:t>
            </a:r>
            <a:endParaRPr lang="en-GB" sz="280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522965" y="1069521"/>
            <a:ext cx="7202691" cy="4011386"/>
          </a:xfrm>
        </p:spPr>
        <p:txBody>
          <a:bodyPr anchor="ctr">
            <a:noAutofit/>
          </a:bodyPr>
          <a:lstStyle/>
          <a:p>
            <a:pPr marL="0" indent="0" algn="ctr">
              <a:lnSpc>
                <a:spcPct val="110000"/>
              </a:lnSpc>
              <a:buNone/>
            </a:pPr>
            <a:r>
              <a:rPr lang="en-US" dirty="0"/>
              <a:t>Choose two biblical cases of prayer where the answer seemed delayed and two where the answer was immediate. For each example, explain (a) the reason for the timing, (b) how the petitioner responded, and (c) one practical habit we should adopt when we experience waiting.</a:t>
            </a:r>
            <a:endParaRPr lang="en-US"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E40B8E-AD1B-C766-F1CC-F6732733FF0F}"/>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altLang="en-US" sz="4800" b="1" kern="1200">
                <a:solidFill>
                  <a:srgbClr val="FFFFFF"/>
                </a:solidFill>
                <a:latin typeface="+mj-lt"/>
                <a:ea typeface="+mj-ea"/>
                <a:cs typeface="+mj-cs"/>
              </a:rPr>
              <a:t>SEARCH THE SCRIPTURES </a:t>
            </a:r>
            <a:r>
              <a:rPr kumimoji="0" lang="en-US" altLang="en-US" sz="4800" b="1" i="0" u="none" strike="noStrike" kern="1200" cap="none" spc="0" normalizeH="0" baseline="0" noProof="0">
                <a:ln>
                  <a:noFill/>
                </a:ln>
                <a:solidFill>
                  <a:srgbClr val="FFFFFF"/>
                </a:solidFill>
                <a:effectLst/>
                <a:uLnTx/>
                <a:uFillTx/>
                <a:latin typeface="+mj-lt"/>
                <a:ea typeface="+mj-ea"/>
                <a:cs typeface="+mj-cs"/>
              </a:rPr>
              <a:t>SUMMARY</a:t>
            </a:r>
            <a:endParaRPr lang="en-US" sz="4800" kern="1200">
              <a:solidFill>
                <a:srgbClr val="FFFFFF"/>
              </a:solidFill>
              <a:latin typeface="+mj-lt"/>
              <a:ea typeface="+mj-ea"/>
              <a:cs typeface="+mj-cs"/>
            </a:endParaRPr>
          </a:p>
        </p:txBody>
      </p:sp>
      <p:pic>
        <p:nvPicPr>
          <p:cNvPr id="11" name="Content Placeholder 10" descr="A picture containing graphical user interface&#10;&#10;Description automatically generated">
            <a:extLst>
              <a:ext uri="{FF2B5EF4-FFF2-40B4-BE49-F238E27FC236}">
                <a16:creationId xmlns:a16="http://schemas.microsoft.com/office/drawing/2014/main" id="{38B2DB98-57B1-18EE-3F1E-54ADEB1D094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41932" y="1881381"/>
            <a:ext cx="6552381" cy="3095238"/>
          </a:xfrm>
        </p:spPr>
      </p:pic>
      <p:pic>
        <p:nvPicPr>
          <p:cNvPr id="3" name="Picture 2" descr="Logo&#10;&#10;Description automatically generated">
            <a:extLst>
              <a:ext uri="{FF2B5EF4-FFF2-40B4-BE49-F238E27FC236}">
                <a16:creationId xmlns:a16="http://schemas.microsoft.com/office/drawing/2014/main" id="{D28785D9-999B-5E46-1E8D-8B72A54D2A1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6257096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2">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B02CDD1D-9ABE-0F55-0AF3-AC0340351A48}"/>
              </a:ext>
            </a:extLst>
          </p:cNvPr>
          <p:cNvSpPr txBox="1">
            <a:spLocks/>
          </p:cNvSpPr>
          <p:nvPr/>
        </p:nvSpPr>
        <p:spPr>
          <a:xfrm>
            <a:off x="990052" y="1450655"/>
            <a:ext cx="4402510" cy="395669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600"/>
              </a:spcAft>
              <a:buNone/>
              <a:defRPr/>
            </a:pPr>
            <a:r>
              <a:rPr lang="en-US" sz="4800" b="1" kern="1200"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mj-cs"/>
              </a:rPr>
              <a:t>INTERCESSION</a:t>
            </a:r>
          </a:p>
        </p:txBody>
      </p:sp>
      <p:cxnSp>
        <p:nvCxnSpPr>
          <p:cNvPr id="20" name="Straight Connector 14">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16">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627A4B33-96F3-8B41-2D5E-3307D23BFAA8}"/>
              </a:ext>
            </a:extLst>
          </p:cNvPr>
          <p:cNvGrpSpPr/>
          <p:nvPr/>
        </p:nvGrpSpPr>
        <p:grpSpPr>
          <a:xfrm>
            <a:off x="5779996" y="685800"/>
            <a:ext cx="5775524" cy="5486400"/>
            <a:chOff x="7320133" y="1125328"/>
            <a:chExt cx="4922091" cy="5292000"/>
          </a:xfrm>
        </p:grpSpPr>
        <p:pic>
          <p:nvPicPr>
            <p:cNvPr id="5" name="Picture 2" descr="2 Timothy 2:15 Truth: Verse of the Day: James 5:16 KJV">
              <a:extLst>
                <a:ext uri="{FF2B5EF4-FFF2-40B4-BE49-F238E27FC236}">
                  <a16:creationId xmlns:a16="http://schemas.microsoft.com/office/drawing/2014/main" id="{5A5EFBA8-9087-F10B-CC5A-FEA5DB656D9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07" t="2902" r="2594"/>
            <a:stretch/>
          </p:blipFill>
          <p:spPr bwMode="auto">
            <a:xfrm>
              <a:off x="7320133" y="1125328"/>
              <a:ext cx="4922091" cy="5292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B1E6AEB1-528D-710A-79A1-284E2D3420E1}"/>
                </a:ext>
              </a:extLst>
            </p:cNvPr>
            <p:cNvSpPr/>
            <p:nvPr/>
          </p:nvSpPr>
          <p:spPr>
            <a:xfrm>
              <a:off x="11064552" y="4364856"/>
              <a:ext cx="1127448" cy="1442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pic>
        <p:nvPicPr>
          <p:cNvPr id="2" name="Picture 1" descr="Logo&#10;&#10;Description automatically generated">
            <a:extLst>
              <a:ext uri="{FF2B5EF4-FFF2-40B4-BE49-F238E27FC236}">
                <a16:creationId xmlns:a16="http://schemas.microsoft.com/office/drawing/2014/main" id="{9D43472F-04CD-1F38-EF05-792FC816A66E}"/>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9389612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Rectangle 8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898EAFF5-537E-AD5C-23D9-EBE879C35C24}"/>
              </a:ext>
            </a:extLst>
          </p:cNvPr>
          <p:cNvSpPr txBox="1">
            <a:spLocks/>
          </p:cNvSpPr>
          <p:nvPr/>
        </p:nvSpPr>
        <p:spPr>
          <a:xfrm>
            <a:off x="1371599" y="294538"/>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altLang="en-US" sz="4000" b="1" i="0" u="none" strike="noStrike" kern="1200" cap="none" spc="0" normalizeH="0" baseline="0" noProof="0">
                <a:ln>
                  <a:noFill/>
                </a:ln>
                <a:solidFill>
                  <a:srgbClr val="FFFFFF"/>
                </a:solidFill>
                <a:effectLst/>
                <a:uLnTx/>
                <a:uFillTx/>
                <a:latin typeface="Calibri Light" panose="020F0302020204030204"/>
                <a:ea typeface="+mj-ea"/>
                <a:cs typeface="+mj-cs"/>
              </a:rPr>
              <a:t>TITHES AND OFFERING</a:t>
            </a:r>
            <a:endParaRPr kumimoji="0" lang="en-US" sz="4000" b="0"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graphicFrame>
        <p:nvGraphicFramePr>
          <p:cNvPr id="97" name="Content Placeholder 2">
            <a:extLst>
              <a:ext uri="{FF2B5EF4-FFF2-40B4-BE49-F238E27FC236}">
                <a16:creationId xmlns:a16="http://schemas.microsoft.com/office/drawing/2014/main" id="{2EDBD9A1-AAED-6B30-6C2B-FBDD333A16C5}"/>
              </a:ext>
            </a:extLst>
          </p:cNvPr>
          <p:cNvGraphicFramePr>
            <a:graphicFrameLocks noGrp="1"/>
          </p:cNvGraphicFramePr>
          <p:nvPr>
            <p:ph idx="1"/>
            <p:extLst>
              <p:ext uri="{D42A27DB-BD31-4B8C-83A1-F6EECF244321}">
                <p14:modId xmlns:p14="http://schemas.microsoft.com/office/powerpoint/2010/main" val="703659707"/>
              </p:ext>
            </p:extLst>
          </p:nvPr>
        </p:nvGraphicFramePr>
        <p:xfrm>
          <a:off x="1371599" y="2408667"/>
          <a:ext cx="10165978" cy="22559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2" name="Group 1">
            <a:extLst>
              <a:ext uri="{FF2B5EF4-FFF2-40B4-BE49-F238E27FC236}">
                <a16:creationId xmlns:a16="http://schemas.microsoft.com/office/drawing/2014/main" id="{E451A50D-6A9A-8C30-BA26-BB9BCCA05F84}"/>
              </a:ext>
            </a:extLst>
          </p:cNvPr>
          <p:cNvGrpSpPr/>
          <p:nvPr/>
        </p:nvGrpSpPr>
        <p:grpSpPr>
          <a:xfrm>
            <a:off x="1371599" y="1760667"/>
            <a:ext cx="6875930" cy="648000"/>
            <a:chOff x="734612" y="1994403"/>
            <a:chExt cx="4320000" cy="648000"/>
          </a:xfrm>
        </p:grpSpPr>
        <p:sp>
          <p:nvSpPr>
            <p:cNvPr id="6" name="Rectangle 5">
              <a:extLst>
                <a:ext uri="{FF2B5EF4-FFF2-40B4-BE49-F238E27FC236}">
                  <a16:creationId xmlns:a16="http://schemas.microsoft.com/office/drawing/2014/main" id="{AD22EA87-1F27-2295-CFAD-BDFA57BD6DD2}"/>
                </a:ext>
              </a:extLst>
            </p:cNvPr>
            <p:cNvSpPr/>
            <p:nvPr/>
          </p:nvSpPr>
          <p:spPr>
            <a:xfrm>
              <a:off x="734612" y="1994403"/>
              <a:ext cx="4320000" cy="648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7" name="TextBox 6">
              <a:extLst>
                <a:ext uri="{FF2B5EF4-FFF2-40B4-BE49-F238E27FC236}">
                  <a16:creationId xmlns:a16="http://schemas.microsoft.com/office/drawing/2014/main" id="{CA375C84-E6CC-EAF0-5D9A-67FF3E248516}"/>
                </a:ext>
              </a:extLst>
            </p:cNvPr>
            <p:cNvSpPr txBox="1"/>
            <p:nvPr/>
          </p:nvSpPr>
          <p:spPr>
            <a:xfrm>
              <a:off x="734612" y="1994403"/>
              <a:ext cx="4320000" cy="648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1155700">
                <a:lnSpc>
                  <a:spcPct val="100000"/>
                </a:lnSpc>
                <a:spcBef>
                  <a:spcPct val="0"/>
                </a:spcBef>
                <a:spcAft>
                  <a:spcPct val="35000"/>
                </a:spcAft>
                <a:buNone/>
                <a:defRPr b="1"/>
              </a:pPr>
              <a:r>
                <a:rPr lang="en-US" sz="2600" b="1" kern="1200" dirty="0"/>
                <a:t>Kindly pay via one of the following options: </a:t>
              </a:r>
              <a:endParaRPr lang="en-US" sz="2600" kern="1200" dirty="0"/>
            </a:p>
          </p:txBody>
        </p:sp>
      </p:grpSp>
      <p:sp>
        <p:nvSpPr>
          <p:cNvPr id="11" name="TextBox 10">
            <a:extLst>
              <a:ext uri="{FF2B5EF4-FFF2-40B4-BE49-F238E27FC236}">
                <a16:creationId xmlns:a16="http://schemas.microsoft.com/office/drawing/2014/main" id="{B648082F-9426-0771-5274-ADA13CBF8D94}"/>
              </a:ext>
            </a:extLst>
          </p:cNvPr>
          <p:cNvSpPr txBox="1"/>
          <p:nvPr/>
        </p:nvSpPr>
        <p:spPr>
          <a:xfrm>
            <a:off x="7370561" y="4038378"/>
            <a:ext cx="4722829" cy="830997"/>
          </a:xfrm>
          <a:prstGeom prst="rect">
            <a:avLst/>
          </a:prstGeom>
          <a:noFill/>
        </p:spPr>
        <p:txBody>
          <a:bodyPr wrap="square" rtlCol="0">
            <a:spAutoFit/>
          </a:bodyPr>
          <a:lstStyle/>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IBAN: NL90ABNA0416385699</a:t>
            </a:r>
            <a:endParaRPr lang="en-US" sz="2400" kern="1200" dirty="0">
              <a:solidFill>
                <a:schemeClr val="accent5">
                  <a:lumMod val="50000"/>
                </a:schemeClr>
              </a:solidFill>
            </a:endParaRPr>
          </a:p>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Remarks: Tithes (name of region)</a:t>
            </a:r>
            <a:endParaRPr lang="en-US" sz="2400" kern="1200" dirty="0">
              <a:solidFill>
                <a:schemeClr val="accent5">
                  <a:lumMod val="50000"/>
                </a:schemeClr>
              </a:solidFill>
            </a:endParaRPr>
          </a:p>
        </p:txBody>
      </p:sp>
      <p:sp>
        <p:nvSpPr>
          <p:cNvPr id="12" name="TextBox 11">
            <a:extLst>
              <a:ext uri="{FF2B5EF4-FFF2-40B4-BE49-F238E27FC236}">
                <a16:creationId xmlns:a16="http://schemas.microsoft.com/office/drawing/2014/main" id="{54DC8D55-75B6-936E-DD9C-C8F2B5B4962A}"/>
              </a:ext>
            </a:extLst>
          </p:cNvPr>
          <p:cNvSpPr txBox="1"/>
          <p:nvPr/>
        </p:nvSpPr>
        <p:spPr>
          <a:xfrm>
            <a:off x="1225855" y="5386846"/>
            <a:ext cx="5476603" cy="954107"/>
          </a:xfrm>
          <a:prstGeom prst="rect">
            <a:avLst/>
          </a:prstGeom>
          <a:noFill/>
        </p:spPr>
        <p:txBody>
          <a:bodyPr wrap="square" rtlCol="0">
            <a:spAutoFit/>
          </a:bodyPr>
          <a:lstStyle/>
          <a:p>
            <a:pPr marL="84138" lvl="0" algn="l" defTabSz="1066800">
              <a:lnSpc>
                <a:spcPct val="100000"/>
              </a:lnSpc>
              <a:spcBef>
                <a:spcPct val="0"/>
              </a:spcBef>
            </a:pPr>
            <a:r>
              <a:rPr lang="en-US" sz="2800" b="1" i="1" kern="1200" dirty="0"/>
              <a:t>“… God loves a cheerful giver”</a:t>
            </a:r>
          </a:p>
          <a:p>
            <a:pPr marL="84138" lvl="0" algn="l" defTabSz="1066800">
              <a:lnSpc>
                <a:spcPct val="100000"/>
              </a:lnSpc>
              <a:spcBef>
                <a:spcPct val="0"/>
              </a:spcBef>
            </a:pPr>
            <a:r>
              <a:rPr lang="en-US" sz="2800" b="1" dirty="0"/>
              <a:t>- 2 Corinthians 9:7</a:t>
            </a:r>
            <a:endParaRPr lang="en-US" sz="2800" b="1" kern="1200" dirty="0"/>
          </a:p>
        </p:txBody>
      </p:sp>
      <p:pic>
        <p:nvPicPr>
          <p:cNvPr id="3" name="Picture 2" descr="Logo&#10;&#10;Description automatically generated">
            <a:extLst>
              <a:ext uri="{FF2B5EF4-FFF2-40B4-BE49-F238E27FC236}">
                <a16:creationId xmlns:a16="http://schemas.microsoft.com/office/drawing/2014/main" id="{1F9E26BF-1C9B-A3C4-731E-845FB2149C5F}"/>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3977532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6655230-3215-13FB-2E3A-2A6FEADE7430}"/>
              </a:ext>
            </a:extLst>
          </p:cNvPr>
          <p:cNvSpPr txBox="1"/>
          <p:nvPr/>
        </p:nvSpPr>
        <p:spPr>
          <a:xfrm>
            <a:off x="-4593" y="-5848"/>
            <a:ext cx="7895526" cy="3358800"/>
          </a:xfrm>
          <a:prstGeom prst="rect">
            <a:avLst/>
          </a:prstGeom>
          <a:solidFill>
            <a:schemeClr val="tx2"/>
          </a:solidFill>
        </p:spPr>
        <p:txBody>
          <a:bodyPr wrap="square" rtlCol="0">
            <a:spAutoFit/>
          </a:bodyPr>
          <a:lstStyle/>
          <a:p>
            <a:endParaRPr lang="en-US" dirty="0"/>
          </a:p>
        </p:txBody>
      </p:sp>
      <p:sp>
        <p:nvSpPr>
          <p:cNvPr id="5" name="TextBox 5"/>
          <p:cNvSpPr txBox="1"/>
          <p:nvPr/>
        </p:nvSpPr>
        <p:spPr>
          <a:xfrm>
            <a:off x="0" y="109225"/>
            <a:ext cx="7844119" cy="1172372"/>
          </a:xfrm>
          <a:prstGeom prst="rect">
            <a:avLst/>
          </a:prstGeom>
        </p:spPr>
        <p:txBody>
          <a:bodyPr wrap="square" lIns="0" tIns="0" rIns="0" bIns="0" rtlCol="0" anchor="t">
            <a:spAutoFit/>
          </a:bodyPr>
          <a:lstStyle/>
          <a:p>
            <a:pPr marL="0" marR="0" lvl="0" indent="0" algn="ctr" defTabSz="806867" rtl="0" eaLnBrk="1" fontAlgn="auto" latinLnBrk="0" hangingPunct="1">
              <a:lnSpc>
                <a:spcPts val="4483"/>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rPr>
              <a:t>WELCOME TO </a:t>
            </a:r>
          </a:p>
          <a:p>
            <a:pPr marL="0" marR="0" lvl="0" indent="0" algn="ctr" defTabSz="806867" rtl="0" eaLnBrk="1" fontAlgn="auto" latinLnBrk="0" hangingPunct="1">
              <a:lnSpc>
                <a:spcPts val="4483"/>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rPr>
              <a:t>DEEPER LIFE BIBLE CHURCH </a:t>
            </a:r>
            <a:endParaRPr kumimoji="0" lang="en-US" sz="44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endParaRPr>
          </a:p>
        </p:txBody>
      </p:sp>
      <p:sp>
        <p:nvSpPr>
          <p:cNvPr id="6" name="TextBox 6"/>
          <p:cNvSpPr txBox="1"/>
          <p:nvPr/>
        </p:nvSpPr>
        <p:spPr>
          <a:xfrm>
            <a:off x="246530" y="3503195"/>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lang="en-US" sz="3177" b="1" spc="176" dirty="0">
                <a:solidFill>
                  <a:schemeClr val="tx1">
                    <a:lumMod val="75000"/>
                    <a:lumOff val="25000"/>
                  </a:schemeClr>
                </a:solidFill>
                <a:latin typeface="Candara" panose="020E0502030303020204" pitchFamily="34" charset="0"/>
              </a:rPr>
              <a:t>GOD’S FAMILY</a:t>
            </a:r>
          </a:p>
        </p:txBody>
      </p:sp>
      <p:sp>
        <p:nvSpPr>
          <p:cNvPr id="7" name="TextBox 7"/>
          <p:cNvSpPr txBox="1"/>
          <p:nvPr/>
        </p:nvSpPr>
        <p:spPr>
          <a:xfrm>
            <a:off x="246530" y="4048119"/>
            <a:ext cx="4738264" cy="1901161"/>
          </a:xfrm>
          <a:prstGeom prst="rect">
            <a:avLst/>
          </a:prstGeom>
        </p:spPr>
        <p:txBody>
          <a:bodyPr wrap="square" lIns="0" tIns="0" rIns="0" bIns="0" rtlCol="0" anchor="t">
            <a:spAutoFit/>
          </a:bodyPr>
          <a:lstStyle/>
          <a:p>
            <a:pPr marL="0" marR="0" lvl="0" indent="0" algn="l" defTabSz="806867" rtl="0" eaLnBrk="1" fontAlgn="auto" latinLnBrk="0" hangingPunct="1">
              <a:lnSpc>
                <a:spcPct val="100000"/>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are a family, God’s family:</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Father: God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Saviour: Jesus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Comforter: The Holy Spirit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destination: Heaven</a:t>
            </a:r>
          </a:p>
        </p:txBody>
      </p:sp>
      <p:sp>
        <p:nvSpPr>
          <p:cNvPr id="11" name="TextBox 11"/>
          <p:cNvSpPr txBox="1"/>
          <p:nvPr/>
        </p:nvSpPr>
        <p:spPr>
          <a:xfrm>
            <a:off x="674201" y="2122385"/>
            <a:ext cx="6865843" cy="1292662"/>
          </a:xfrm>
          <a:prstGeom prst="rect">
            <a:avLst/>
          </a:prstGeom>
        </p:spPr>
        <p:txBody>
          <a:bodyPr wrap="square" lIns="0" tIns="0" rIns="0" bIns="0" rtlCol="0" anchor="t">
            <a:spAutoFit/>
          </a:bodyPr>
          <a:lstStyle/>
          <a:p>
            <a:pPr marL="0" marR="0" lvl="0" indent="0" algn="l" defTabSz="806867"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FFFFFF"/>
                </a:solidFill>
                <a:effectLst/>
                <a:uLnTx/>
                <a:uFillTx/>
                <a:latin typeface="Calibri Light" panose="020F0302020204030204" pitchFamily="34" charset="0"/>
                <a:cs typeface="Calibri Light" panose="020F0302020204030204" pitchFamily="34" charset="0"/>
              </a:rPr>
              <a:t>“Come thou with us and we will do thee good: for the Lord hath spoken good concerning [us]”</a:t>
            </a:r>
          </a:p>
          <a:p>
            <a:pPr marL="0" marR="0" lvl="0" indent="0" algn="ctr" defTabSz="806867"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Light" panose="020F0302020204030204" pitchFamily="34" charset="0"/>
                <a:cs typeface="Calibri Light" panose="020F0302020204030204" pitchFamily="34" charset="0"/>
              </a:rPr>
              <a:t>– Numbers 10:29</a:t>
            </a:r>
          </a:p>
        </p:txBody>
      </p:sp>
      <p:sp>
        <p:nvSpPr>
          <p:cNvPr id="15" name="TextBox 5">
            <a:extLst>
              <a:ext uri="{FF2B5EF4-FFF2-40B4-BE49-F238E27FC236}">
                <a16:creationId xmlns:a16="http://schemas.microsoft.com/office/drawing/2014/main" id="{F97DB6D8-E91D-4B80-890B-0D10E3465A37}"/>
              </a:ext>
            </a:extLst>
          </p:cNvPr>
          <p:cNvSpPr txBox="1"/>
          <p:nvPr/>
        </p:nvSpPr>
        <p:spPr>
          <a:xfrm>
            <a:off x="180541" y="1483767"/>
            <a:ext cx="7574168" cy="595291"/>
          </a:xfrm>
          <a:prstGeom prst="rect">
            <a:avLst/>
          </a:prstGeom>
        </p:spPr>
        <p:txBody>
          <a:bodyPr wrap="square" lIns="0" tIns="0" rIns="0" bIns="0" rtlCol="0" anchor="t">
            <a:spAutoFit/>
          </a:bodyPr>
          <a:lstStyle/>
          <a:p>
            <a:pPr marL="0" marR="0" lvl="0" indent="0" algn="ctr" defTabSz="806867" rtl="0" eaLnBrk="1" fontAlgn="auto" latinLnBrk="0" hangingPunct="1">
              <a:lnSpc>
                <a:spcPts val="4483"/>
              </a:lnSpc>
              <a:spcBef>
                <a:spcPts val="0"/>
              </a:spcBef>
              <a:spcAft>
                <a:spcPts val="0"/>
              </a:spcAft>
              <a:buClrTx/>
              <a:buSzTx/>
              <a:buFontTx/>
              <a:buNone/>
              <a:tabLst/>
              <a:defRPr/>
            </a:pPr>
            <a:r>
              <a:rPr kumimoji="0" lang="en-GB" sz="4800" b="1" i="0" u="none" strike="noStrike" kern="1200" cap="none" spc="0" normalizeH="0" baseline="0" noProof="0" dirty="0">
                <a:ln>
                  <a:noFill/>
                </a:ln>
                <a:solidFill>
                  <a:schemeClr val="bg1"/>
                </a:solidFill>
                <a:effectLst/>
                <a:uLnTx/>
                <a:uFillTx/>
                <a:latin typeface="Calibri Light" panose="020F0302020204030204" pitchFamily="34" charset="0"/>
                <a:ea typeface="Cambria" panose="02040503050406030204" pitchFamily="18" charset="0"/>
                <a:cs typeface="Calibri Light" panose="020F0302020204030204" pitchFamily="34" charset="0"/>
              </a:rPr>
              <a:t>A CHURCH ON THE MOVE…</a:t>
            </a:r>
            <a:endParaRPr kumimoji="0" lang="en-US" sz="4800" b="1" i="0" u="none" strike="noStrike" kern="1200" cap="none" spc="0" normalizeH="0" baseline="0" noProof="0" dirty="0">
              <a:ln>
                <a:noFill/>
              </a:ln>
              <a:solidFill>
                <a:schemeClr val="bg1"/>
              </a:solidFill>
              <a:effectLst/>
              <a:uLnTx/>
              <a:uFillTx/>
              <a:latin typeface="Calibri Light" panose="020F0302020204030204" pitchFamily="34" charset="0"/>
              <a:ea typeface="Cambria" panose="02040503050406030204" pitchFamily="18" charset="0"/>
              <a:cs typeface="Calibri Light" panose="020F0302020204030204" pitchFamily="34" charset="0"/>
            </a:endParaRPr>
          </a:p>
        </p:txBody>
      </p:sp>
      <p:sp>
        <p:nvSpPr>
          <p:cNvPr id="19" name="TextBox 6">
            <a:extLst>
              <a:ext uri="{FF2B5EF4-FFF2-40B4-BE49-F238E27FC236}">
                <a16:creationId xmlns:a16="http://schemas.microsoft.com/office/drawing/2014/main" id="{C1B4E039-C9CF-4BFA-B712-1B7660551067}"/>
              </a:ext>
            </a:extLst>
          </p:cNvPr>
          <p:cNvSpPr txBox="1"/>
          <p:nvPr/>
        </p:nvSpPr>
        <p:spPr>
          <a:xfrm>
            <a:off x="5135746" y="3501008"/>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lang="en-US" sz="3177" b="1" spc="176" dirty="0">
                <a:solidFill>
                  <a:schemeClr val="tx1">
                    <a:lumMod val="75000"/>
                    <a:lumOff val="25000"/>
                  </a:schemeClr>
                </a:solidFill>
                <a:latin typeface="Candara" panose="020E0502030303020204" pitchFamily="34" charset="0"/>
              </a:rPr>
              <a:t>GOD’S FOOD</a:t>
            </a:r>
          </a:p>
        </p:txBody>
      </p:sp>
      <p:sp>
        <p:nvSpPr>
          <p:cNvPr id="20" name="TextBox 7">
            <a:extLst>
              <a:ext uri="{FF2B5EF4-FFF2-40B4-BE49-F238E27FC236}">
                <a16:creationId xmlns:a16="http://schemas.microsoft.com/office/drawing/2014/main" id="{B2BE0EBC-89CA-4C13-A29B-79B20DAE832E}"/>
              </a:ext>
            </a:extLst>
          </p:cNvPr>
          <p:cNvSpPr txBox="1"/>
          <p:nvPr/>
        </p:nvSpPr>
        <p:spPr>
          <a:xfrm>
            <a:off x="5127038" y="4061653"/>
            <a:ext cx="3417234" cy="2247667"/>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feast on God’s pure Word. We:</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Read it </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Study it </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Believe it</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Apply it</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rgbClr val="2C8896"/>
                </a:solidFill>
                <a:effectLst/>
                <a:uLnTx/>
                <a:uFillTx/>
                <a:latin typeface="Candara" panose="020E0502030303020204" pitchFamily="34" charset="0"/>
                <a:ea typeface="+mn-ea"/>
                <a:cs typeface="Calibri" panose="020F0502020204030204" pitchFamily="34" charset="0"/>
              </a:rPr>
              <a:t> </a:t>
            </a:r>
          </a:p>
        </p:txBody>
      </p:sp>
      <p:sp>
        <p:nvSpPr>
          <p:cNvPr id="23" name="Rectangle 22">
            <a:extLst>
              <a:ext uri="{FF2B5EF4-FFF2-40B4-BE49-F238E27FC236}">
                <a16:creationId xmlns:a16="http://schemas.microsoft.com/office/drawing/2014/main" id="{15AEF4F9-3005-4AC1-BAC0-9442DF7CAB11}"/>
              </a:ext>
            </a:extLst>
          </p:cNvPr>
          <p:cNvSpPr/>
          <p:nvPr/>
        </p:nvSpPr>
        <p:spPr>
          <a:xfrm>
            <a:off x="-4131" y="6275987"/>
            <a:ext cx="12210393" cy="581249"/>
          </a:xfrm>
          <a:prstGeom prst="rect">
            <a:avLst/>
          </a:prstGeom>
          <a:solidFill>
            <a:srgbClr val="1F497D"/>
          </a:solidFill>
        </p:spPr>
        <p:txBody>
          <a:bodyPr wrap="square" anchor="ctr">
            <a:spAutoFit/>
          </a:bodyPr>
          <a:lstStyle/>
          <a:p>
            <a:pPr marL="0" marR="0" lvl="0" indent="0" algn="ctr" defTabSz="806867" rtl="0" eaLnBrk="1" fontAlgn="auto" latinLnBrk="0" hangingPunct="1">
              <a:lnSpc>
                <a:spcPct val="100000"/>
              </a:lnSpc>
              <a:spcBef>
                <a:spcPts val="0"/>
              </a:spcBef>
              <a:spcAft>
                <a:spcPts val="0"/>
              </a:spcAft>
              <a:buClrTx/>
              <a:buSzTx/>
              <a:buFontTx/>
              <a:buNone/>
              <a:tabLst/>
              <a:defRPr/>
            </a:pPr>
            <a:r>
              <a:rPr kumimoji="0" lang="en-GB" sz="3177" b="0" i="0" u="none" strike="noStrike" kern="1200" cap="none" spc="0" normalizeH="0" baseline="0" noProof="0" dirty="0">
                <a:ln>
                  <a:noFill/>
                </a:ln>
                <a:solidFill>
                  <a:prstClr val="white"/>
                </a:solidFill>
                <a:effectLst/>
                <a:uLnTx/>
                <a:uFillTx/>
                <a:latin typeface="Candara" panose="020E0502030303020204" pitchFamily="34" charset="0"/>
                <a:ea typeface="+mn-ea"/>
                <a:cs typeface="+mn-cs"/>
              </a:rPr>
              <a:t>For your time and eternal profit, this is the place to be!</a:t>
            </a:r>
          </a:p>
        </p:txBody>
      </p:sp>
      <p:sp>
        <p:nvSpPr>
          <p:cNvPr id="24" name="TextBox 6">
            <a:extLst>
              <a:ext uri="{FF2B5EF4-FFF2-40B4-BE49-F238E27FC236}">
                <a16:creationId xmlns:a16="http://schemas.microsoft.com/office/drawing/2014/main" id="{4818533A-1ADB-475C-BEA5-12549E9708CF}"/>
              </a:ext>
            </a:extLst>
          </p:cNvPr>
          <p:cNvSpPr txBox="1"/>
          <p:nvPr/>
        </p:nvSpPr>
        <p:spPr>
          <a:xfrm>
            <a:off x="8692638" y="3501008"/>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kumimoji="0" lang="en-US" sz="3177" b="1" i="0" u="none" strike="noStrike" kern="1200" cap="none" spc="176" normalizeH="0" baseline="0" noProof="0" dirty="0">
                <a:ln>
                  <a:noFill/>
                </a:ln>
                <a:solidFill>
                  <a:schemeClr val="tx1">
                    <a:lumMod val="75000"/>
                    <a:lumOff val="25000"/>
                  </a:schemeClr>
                </a:solidFill>
                <a:effectLst/>
                <a:uLnTx/>
                <a:uFillTx/>
                <a:latin typeface="Candara" panose="020E0502030303020204" pitchFamily="34" charset="0"/>
                <a:ea typeface="+mn-ea"/>
                <a:cs typeface="+mn-cs"/>
              </a:rPr>
              <a:t>GLOWING FOLD</a:t>
            </a:r>
          </a:p>
        </p:txBody>
      </p:sp>
      <p:sp>
        <p:nvSpPr>
          <p:cNvPr id="25" name="TextBox 7">
            <a:extLst>
              <a:ext uri="{FF2B5EF4-FFF2-40B4-BE49-F238E27FC236}">
                <a16:creationId xmlns:a16="http://schemas.microsoft.com/office/drawing/2014/main" id="{BFB76E4B-873E-4830-83CF-62A17677B960}"/>
              </a:ext>
            </a:extLst>
          </p:cNvPr>
          <p:cNvSpPr txBox="1"/>
          <p:nvPr/>
        </p:nvSpPr>
        <p:spPr>
          <a:xfrm>
            <a:off x="8692638" y="4094222"/>
            <a:ext cx="3252833" cy="1927066"/>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want you to be part of us – a growing and glowing family. Join us and you will soon discover what makes our identity unique.</a:t>
            </a:r>
          </a:p>
        </p:txBody>
      </p:sp>
      <p:pic>
        <p:nvPicPr>
          <p:cNvPr id="1026" name="Picture 2" descr="Image result for christians">
            <a:extLst>
              <a:ext uri="{FF2B5EF4-FFF2-40B4-BE49-F238E27FC236}">
                <a16:creationId xmlns:a16="http://schemas.microsoft.com/office/drawing/2014/main" id="{0DDAF244-2006-4430-ABE1-338EAC49F9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44119" y="-3103"/>
            <a:ext cx="4362143" cy="335790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Logo&#10;&#10;Description automatically generated">
            <a:extLst>
              <a:ext uri="{FF2B5EF4-FFF2-40B4-BE49-F238E27FC236}">
                <a16:creationId xmlns:a16="http://schemas.microsoft.com/office/drawing/2014/main" id="{7550CB3B-B0A7-FCD5-D6B4-57E26F45DCE2}"/>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1491914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0" name="Table 19">
            <a:extLst>
              <a:ext uri="{FF2B5EF4-FFF2-40B4-BE49-F238E27FC236}">
                <a16:creationId xmlns:a16="http://schemas.microsoft.com/office/drawing/2014/main" id="{865A906C-FE53-442E-9551-A9C935C4E21E}"/>
              </a:ext>
            </a:extLst>
          </p:cNvPr>
          <p:cNvGraphicFramePr>
            <a:graphicFrameLocks noGrp="1"/>
          </p:cNvGraphicFramePr>
          <p:nvPr/>
        </p:nvGraphicFramePr>
        <p:xfrm>
          <a:off x="4223791" y="4082013"/>
          <a:ext cx="7987874" cy="2775987"/>
        </p:xfrm>
        <a:graphic>
          <a:graphicData uri="http://schemas.openxmlformats.org/drawingml/2006/table">
            <a:tbl>
              <a:tblPr firstRow="1" bandRow="1">
                <a:tableStyleId>{7DF18680-E054-41AD-8BC1-D1AEF772440D}</a:tableStyleId>
              </a:tblPr>
              <a:tblGrid>
                <a:gridCol w="2167096">
                  <a:extLst>
                    <a:ext uri="{9D8B030D-6E8A-4147-A177-3AD203B41FA5}">
                      <a16:colId xmlns:a16="http://schemas.microsoft.com/office/drawing/2014/main" val="3103262320"/>
                    </a:ext>
                  </a:extLst>
                </a:gridCol>
                <a:gridCol w="2672751">
                  <a:extLst>
                    <a:ext uri="{9D8B030D-6E8A-4147-A177-3AD203B41FA5}">
                      <a16:colId xmlns:a16="http://schemas.microsoft.com/office/drawing/2014/main" val="2914217255"/>
                    </a:ext>
                  </a:extLst>
                </a:gridCol>
                <a:gridCol w="3148027">
                  <a:extLst>
                    <a:ext uri="{9D8B030D-6E8A-4147-A177-3AD203B41FA5}">
                      <a16:colId xmlns:a16="http://schemas.microsoft.com/office/drawing/2014/main" val="1313343998"/>
                    </a:ext>
                  </a:extLst>
                </a:gridCol>
              </a:tblGrid>
              <a:tr h="584419">
                <a:tc>
                  <a:txBody>
                    <a:bodyPr/>
                    <a:lstStyle/>
                    <a:p>
                      <a:r>
                        <a:rPr lang="en-GB" sz="2600" dirty="0"/>
                        <a:t>Location</a:t>
                      </a:r>
                    </a:p>
                  </a:txBody>
                  <a:tcPr/>
                </a:tc>
                <a:tc>
                  <a:txBody>
                    <a:bodyPr/>
                    <a:lstStyle/>
                    <a:p>
                      <a:r>
                        <a:rPr lang="en-GB" sz="2600"/>
                        <a:t>Telephone #</a:t>
                      </a:r>
                    </a:p>
                  </a:txBody>
                  <a:tcPr/>
                </a:tc>
                <a:tc>
                  <a:txBody>
                    <a:bodyPr/>
                    <a:lstStyle/>
                    <a:p>
                      <a:r>
                        <a:rPr lang="en-GB" sz="2600" dirty="0"/>
                        <a:t>ZOOM Meeting ID</a:t>
                      </a:r>
                    </a:p>
                  </a:txBody>
                  <a:tcPr/>
                </a:tc>
                <a:extLst>
                  <a:ext uri="{0D108BD9-81ED-4DB2-BD59-A6C34878D82A}">
                    <a16:rowId xmlns:a16="http://schemas.microsoft.com/office/drawing/2014/main" val="1036173995"/>
                  </a:ext>
                </a:extLst>
              </a:tr>
              <a:tr h="547892">
                <a:tc>
                  <a:txBody>
                    <a:bodyPr/>
                    <a:lstStyle/>
                    <a:p>
                      <a:r>
                        <a:rPr lang="en-GB" sz="2400" b="1" dirty="0">
                          <a:solidFill>
                            <a:schemeClr val="bg2">
                              <a:lumMod val="25000"/>
                            </a:schemeClr>
                          </a:solidFill>
                        </a:rPr>
                        <a:t>Amsterdam</a:t>
                      </a:r>
                    </a:p>
                  </a:txBody>
                  <a:tcPr/>
                </a:tc>
                <a:tc>
                  <a:txBody>
                    <a:bodyPr/>
                    <a:lstStyle/>
                    <a:p>
                      <a:r>
                        <a:rPr lang="en-GB" sz="2400" b="1">
                          <a:solidFill>
                            <a:schemeClr val="bg2">
                              <a:lumMod val="25000"/>
                            </a:schemeClr>
                          </a:solidFill>
                        </a:rPr>
                        <a:t>+31 686 093 624</a:t>
                      </a:r>
                    </a:p>
                  </a:txBody>
                  <a:tcPr/>
                </a:tc>
                <a:tc>
                  <a:txBody>
                    <a:bodyPr/>
                    <a:lstStyle/>
                    <a:p>
                      <a:r>
                        <a:rPr lang="en-GB" sz="2400" b="1" dirty="0">
                          <a:solidFill>
                            <a:schemeClr val="bg2">
                              <a:lumMod val="25000"/>
                            </a:schemeClr>
                          </a:solidFill>
                        </a:rPr>
                        <a:t>795-674-627</a:t>
                      </a:r>
                    </a:p>
                  </a:txBody>
                  <a:tcPr/>
                </a:tc>
                <a:extLst>
                  <a:ext uri="{0D108BD9-81ED-4DB2-BD59-A6C34878D82A}">
                    <a16:rowId xmlns:a16="http://schemas.microsoft.com/office/drawing/2014/main" val="418805209"/>
                  </a:ext>
                </a:extLst>
              </a:tr>
              <a:tr h="547892">
                <a:tc>
                  <a:txBody>
                    <a:bodyPr/>
                    <a:lstStyle/>
                    <a:p>
                      <a:r>
                        <a:rPr lang="en-GB" sz="2400" b="1">
                          <a:solidFill>
                            <a:schemeClr val="bg2">
                              <a:lumMod val="25000"/>
                            </a:schemeClr>
                          </a:solidFill>
                        </a:rPr>
                        <a:t>Eindhoven</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+31 643 678 896</a:t>
                      </a:r>
                    </a:p>
                  </a:txBody>
                  <a:tcPr/>
                </a:tc>
                <a:tc>
                  <a:txBody>
                    <a:bodyPr/>
                    <a:lstStyle/>
                    <a:p>
                      <a:r>
                        <a:rPr lang="en-GB" sz="2400" b="1">
                          <a:solidFill>
                            <a:schemeClr val="bg2">
                              <a:lumMod val="25000"/>
                            </a:schemeClr>
                          </a:solidFill>
                        </a:rPr>
                        <a:t>912-749-784</a:t>
                      </a:r>
                    </a:p>
                  </a:txBody>
                  <a:tcPr/>
                </a:tc>
                <a:extLst>
                  <a:ext uri="{0D108BD9-81ED-4DB2-BD59-A6C34878D82A}">
                    <a16:rowId xmlns:a16="http://schemas.microsoft.com/office/drawing/2014/main" val="2373925139"/>
                  </a:ext>
                </a:extLst>
              </a:tr>
              <a:tr h="547892">
                <a:tc>
                  <a:txBody>
                    <a:bodyPr/>
                    <a:lstStyle/>
                    <a:p>
                      <a:r>
                        <a:rPr lang="en-GB" sz="2400" b="1">
                          <a:solidFill>
                            <a:schemeClr val="bg2">
                              <a:lumMod val="25000"/>
                            </a:schemeClr>
                          </a:solidFill>
                        </a:rPr>
                        <a:t>Rotterdam</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+31 642 133 520</a:t>
                      </a:r>
                    </a:p>
                  </a:txBody>
                  <a:tcPr/>
                </a:tc>
                <a:tc>
                  <a:txBody>
                    <a:bodyPr/>
                    <a:lstStyle/>
                    <a:p>
                      <a:r>
                        <a:rPr lang="en-GB" sz="2400" b="1">
                          <a:solidFill>
                            <a:schemeClr val="bg2">
                              <a:lumMod val="25000"/>
                            </a:schemeClr>
                          </a:solidFill>
                        </a:rPr>
                        <a:t>237-801-783</a:t>
                      </a:r>
                    </a:p>
                  </a:txBody>
                  <a:tcPr/>
                </a:tc>
                <a:extLst>
                  <a:ext uri="{0D108BD9-81ED-4DB2-BD59-A6C34878D82A}">
                    <a16:rowId xmlns:a16="http://schemas.microsoft.com/office/drawing/2014/main" val="2975732928"/>
                  </a:ext>
                </a:extLst>
              </a:tr>
              <a:tr h="547892">
                <a:tc>
                  <a:txBody>
                    <a:bodyPr/>
                    <a:lstStyle/>
                    <a:p>
                      <a:r>
                        <a:rPr lang="en-GB" sz="2400" b="1">
                          <a:solidFill>
                            <a:schemeClr val="bg2">
                              <a:lumMod val="25000"/>
                            </a:schemeClr>
                          </a:solidFill>
                        </a:rPr>
                        <a:t>The Hague</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+31 685 076 861</a:t>
                      </a:r>
                    </a:p>
                  </a:txBody>
                  <a:tcPr/>
                </a:tc>
                <a:tc>
                  <a:txBody>
                    <a:bodyPr/>
                    <a:lstStyle/>
                    <a:p>
                      <a:r>
                        <a:rPr lang="en-GB" sz="2400" b="1" dirty="0">
                          <a:solidFill>
                            <a:schemeClr val="bg2">
                              <a:lumMod val="25000"/>
                            </a:schemeClr>
                          </a:solidFill>
                        </a:rPr>
                        <a:t>818-6898-8436</a:t>
                      </a:r>
                    </a:p>
                  </a:txBody>
                  <a:tcPr/>
                </a:tc>
                <a:extLst>
                  <a:ext uri="{0D108BD9-81ED-4DB2-BD59-A6C34878D82A}">
                    <a16:rowId xmlns:a16="http://schemas.microsoft.com/office/drawing/2014/main" val="494084002"/>
                  </a:ext>
                </a:extLst>
              </a:tr>
            </a:tbl>
          </a:graphicData>
        </a:graphic>
      </p:graphicFrame>
      <p:graphicFrame>
        <p:nvGraphicFramePr>
          <p:cNvPr id="62" name="Table 61">
            <a:extLst>
              <a:ext uri="{FF2B5EF4-FFF2-40B4-BE49-F238E27FC236}">
                <a16:creationId xmlns:a16="http://schemas.microsoft.com/office/drawing/2014/main" id="{7B1437C5-B060-4B74-A672-2B6545BED35D}"/>
              </a:ext>
            </a:extLst>
          </p:cNvPr>
          <p:cNvGraphicFramePr>
            <a:graphicFrameLocks noGrp="1"/>
          </p:cNvGraphicFramePr>
          <p:nvPr>
            <p:extLst>
              <p:ext uri="{D42A27DB-BD31-4B8C-83A1-F6EECF244321}">
                <p14:modId xmlns:p14="http://schemas.microsoft.com/office/powerpoint/2010/main" val="1834877230"/>
              </p:ext>
            </p:extLst>
          </p:nvPr>
        </p:nvGraphicFramePr>
        <p:xfrm>
          <a:off x="4223791" y="528661"/>
          <a:ext cx="7987874" cy="2756323"/>
        </p:xfrm>
        <a:graphic>
          <a:graphicData uri="http://schemas.openxmlformats.org/drawingml/2006/table">
            <a:tbl>
              <a:tblPr firstRow="1" bandRow="1">
                <a:tableStyleId>{7DF18680-E054-41AD-8BC1-D1AEF772440D}</a:tableStyleId>
              </a:tblPr>
              <a:tblGrid>
                <a:gridCol w="2235646">
                  <a:extLst>
                    <a:ext uri="{9D8B030D-6E8A-4147-A177-3AD203B41FA5}">
                      <a16:colId xmlns:a16="http://schemas.microsoft.com/office/drawing/2014/main" val="3103262320"/>
                    </a:ext>
                  </a:extLst>
                </a:gridCol>
                <a:gridCol w="1226000">
                  <a:extLst>
                    <a:ext uri="{9D8B030D-6E8A-4147-A177-3AD203B41FA5}">
                      <a16:colId xmlns:a16="http://schemas.microsoft.com/office/drawing/2014/main" val="2914217255"/>
                    </a:ext>
                  </a:extLst>
                </a:gridCol>
                <a:gridCol w="1802939">
                  <a:extLst>
                    <a:ext uri="{9D8B030D-6E8A-4147-A177-3AD203B41FA5}">
                      <a16:colId xmlns:a16="http://schemas.microsoft.com/office/drawing/2014/main" val="3052952877"/>
                    </a:ext>
                  </a:extLst>
                </a:gridCol>
                <a:gridCol w="2723289">
                  <a:extLst>
                    <a:ext uri="{9D8B030D-6E8A-4147-A177-3AD203B41FA5}">
                      <a16:colId xmlns:a16="http://schemas.microsoft.com/office/drawing/2014/main" val="1313343998"/>
                    </a:ext>
                  </a:extLst>
                </a:gridCol>
              </a:tblGrid>
              <a:tr h="580279">
                <a:tc>
                  <a:txBody>
                    <a:bodyPr/>
                    <a:lstStyle/>
                    <a:p>
                      <a:r>
                        <a:rPr lang="en-GB" sz="2600" dirty="0"/>
                        <a:t>Service</a:t>
                      </a:r>
                    </a:p>
                  </a:txBody>
                  <a:tcPr/>
                </a:tc>
                <a:tc>
                  <a:txBody>
                    <a:bodyPr/>
                    <a:lstStyle/>
                    <a:p>
                      <a:r>
                        <a:rPr lang="en-GB" sz="2600"/>
                        <a:t>Day</a:t>
                      </a:r>
                    </a:p>
                  </a:txBody>
                  <a:tcPr/>
                </a:tc>
                <a:tc>
                  <a:txBody>
                    <a:bodyPr/>
                    <a:lstStyle/>
                    <a:p>
                      <a:r>
                        <a:rPr lang="en-GB" sz="2600"/>
                        <a:t>Timing</a:t>
                      </a:r>
                    </a:p>
                  </a:txBody>
                  <a:tcPr/>
                </a:tc>
                <a:tc>
                  <a:txBody>
                    <a:bodyPr/>
                    <a:lstStyle/>
                    <a:p>
                      <a:r>
                        <a:rPr lang="en-GB" sz="2600"/>
                        <a:t>Remarks</a:t>
                      </a:r>
                    </a:p>
                  </a:txBody>
                  <a:tcPr/>
                </a:tc>
                <a:extLst>
                  <a:ext uri="{0D108BD9-81ED-4DB2-BD59-A6C34878D82A}">
                    <a16:rowId xmlns:a16="http://schemas.microsoft.com/office/drawing/2014/main" val="1036173995"/>
                  </a:ext>
                </a:extLst>
              </a:tr>
              <a:tr h="544011">
                <a:tc>
                  <a:txBody>
                    <a:bodyPr/>
                    <a:lstStyle/>
                    <a:p>
                      <a:r>
                        <a:rPr lang="en-GB" sz="2400" b="1">
                          <a:solidFill>
                            <a:schemeClr val="bg2">
                              <a:lumMod val="25000"/>
                            </a:schemeClr>
                          </a:solidFill>
                        </a:rPr>
                        <a:t>Worship Service</a:t>
                      </a:r>
                    </a:p>
                  </a:txBody>
                  <a:tcPr/>
                </a:tc>
                <a:tc>
                  <a:txBody>
                    <a:bodyPr/>
                    <a:lstStyle/>
                    <a:p>
                      <a:r>
                        <a:rPr lang="en-GB" sz="2400" b="1">
                          <a:solidFill>
                            <a:schemeClr val="bg2">
                              <a:lumMod val="25000"/>
                            </a:schemeClr>
                          </a:solidFill>
                        </a:rPr>
                        <a:t>Sunday</a:t>
                      </a:r>
                    </a:p>
                  </a:txBody>
                  <a:tcPr/>
                </a:tc>
                <a:tc>
                  <a:txBody>
                    <a:bodyPr/>
                    <a:lstStyle/>
                    <a:p>
                      <a:r>
                        <a:rPr lang="en-GB" sz="2400" b="1">
                          <a:solidFill>
                            <a:schemeClr val="bg2">
                              <a:lumMod val="25000"/>
                            </a:schemeClr>
                          </a:solidFill>
                        </a:rPr>
                        <a:t>09:45-12:00</a:t>
                      </a:r>
                    </a:p>
                  </a:txBody>
                  <a:tcPr/>
                </a:tc>
                <a:tc>
                  <a:txBody>
                    <a:bodyPr/>
                    <a:lstStyle/>
                    <a:p>
                      <a:r>
                        <a:rPr lang="en-GB" sz="2400" b="1">
                          <a:solidFill>
                            <a:schemeClr val="bg2">
                              <a:lumMod val="25000"/>
                            </a:schemeClr>
                          </a:solidFill>
                        </a:rPr>
                        <a:t>Physical/Online</a:t>
                      </a:r>
                    </a:p>
                  </a:txBody>
                  <a:tcPr/>
                </a:tc>
                <a:extLst>
                  <a:ext uri="{0D108BD9-81ED-4DB2-BD59-A6C34878D82A}">
                    <a16:rowId xmlns:a16="http://schemas.microsoft.com/office/drawing/2014/main" val="418805209"/>
                  </a:ext>
                </a:extLst>
              </a:tr>
              <a:tr h="544011">
                <a:tc>
                  <a:txBody>
                    <a:bodyPr/>
                    <a:lstStyle/>
                    <a:p>
                      <a:r>
                        <a:rPr lang="en-GB" sz="2400" b="1">
                          <a:solidFill>
                            <a:schemeClr val="bg2">
                              <a:lumMod val="25000"/>
                            </a:schemeClr>
                          </a:solidFill>
                        </a:rPr>
                        <a:t>Bible Study</a:t>
                      </a:r>
                    </a:p>
                  </a:txBody>
                  <a:tcPr/>
                </a:tc>
                <a:tc>
                  <a:txBody>
                    <a:bodyPr/>
                    <a:lstStyle/>
                    <a:p>
                      <a:r>
                        <a:rPr lang="en-GB" sz="2400" b="1">
                          <a:solidFill>
                            <a:schemeClr val="bg2">
                              <a:lumMod val="25000"/>
                            </a:schemeClr>
                          </a:solidFill>
                        </a:rPr>
                        <a:t>Tuesday</a:t>
                      </a:r>
                    </a:p>
                  </a:txBody>
                  <a:tcPr/>
                </a:tc>
                <a:tc>
                  <a:txBody>
                    <a:bodyPr/>
                    <a:lstStyle/>
                    <a:p>
                      <a:r>
                        <a:rPr lang="en-GB" sz="2400" b="1">
                          <a:solidFill>
                            <a:schemeClr val="bg2">
                              <a:lumMod val="25000"/>
                            </a:schemeClr>
                          </a:solidFill>
                        </a:rPr>
                        <a:t>19:30-20:30</a:t>
                      </a:r>
                    </a:p>
                  </a:txBody>
                  <a:tcPr/>
                </a:tc>
                <a:tc>
                  <a:txBody>
                    <a:bodyPr/>
                    <a:lstStyle/>
                    <a:p>
                      <a:r>
                        <a:rPr lang="en-GB" sz="2400" b="1" dirty="0">
                          <a:solidFill>
                            <a:schemeClr val="bg2">
                              <a:lumMod val="25000"/>
                            </a:schemeClr>
                          </a:solidFill>
                        </a:rPr>
                        <a:t>Online</a:t>
                      </a:r>
                    </a:p>
                  </a:txBody>
                  <a:tcPr/>
                </a:tc>
                <a:extLst>
                  <a:ext uri="{0D108BD9-81ED-4DB2-BD59-A6C34878D82A}">
                    <a16:rowId xmlns:a16="http://schemas.microsoft.com/office/drawing/2014/main" val="2373925139"/>
                  </a:ext>
                </a:extLst>
              </a:tr>
              <a:tr h="544011">
                <a:tc>
                  <a:txBody>
                    <a:bodyPr/>
                    <a:lstStyle/>
                    <a:p>
                      <a:r>
                        <a:rPr lang="en-GB" sz="2400" b="1" dirty="0">
                          <a:solidFill>
                            <a:schemeClr val="bg2">
                              <a:lumMod val="25000"/>
                            </a:schemeClr>
                          </a:solidFill>
                        </a:rPr>
                        <a:t>Revival Service</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19:30-21:00</a:t>
                      </a:r>
                    </a:p>
                  </a:txBody>
                  <a:tcPr/>
                </a:tc>
                <a:tc>
                  <a:txBody>
                    <a:bodyPr/>
                    <a:lstStyle/>
                    <a:p>
                      <a:r>
                        <a:rPr lang="en-GB" sz="2400" b="1">
                          <a:solidFill>
                            <a:schemeClr val="bg2">
                              <a:lumMod val="25000"/>
                            </a:schemeClr>
                          </a:solidFill>
                        </a:rPr>
                        <a:t>Online/Physical</a:t>
                      </a:r>
                    </a:p>
                  </a:txBody>
                  <a:tcPr/>
                </a:tc>
                <a:extLst>
                  <a:ext uri="{0D108BD9-81ED-4DB2-BD59-A6C34878D82A}">
                    <a16:rowId xmlns:a16="http://schemas.microsoft.com/office/drawing/2014/main" val="2975732928"/>
                  </a:ext>
                </a:extLst>
              </a:tr>
              <a:tr h="544011">
                <a:tc>
                  <a:txBody>
                    <a:bodyPr/>
                    <a:lstStyle/>
                    <a:p>
                      <a:r>
                        <a:rPr lang="en-GB" sz="2400" b="1" dirty="0">
                          <a:solidFill>
                            <a:schemeClr val="bg2">
                              <a:lumMod val="25000"/>
                            </a:schemeClr>
                          </a:solidFill>
                        </a:rPr>
                        <a:t>Night Vigil</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19:30-23:30</a:t>
                      </a:r>
                    </a:p>
                  </a:txBody>
                  <a:tcPr/>
                </a:tc>
                <a:tc>
                  <a:txBody>
                    <a:bodyPr/>
                    <a:lstStyle/>
                    <a:p>
                      <a:r>
                        <a:rPr lang="en-GB" sz="2400" b="1" dirty="0">
                          <a:solidFill>
                            <a:schemeClr val="bg2">
                              <a:lumMod val="25000"/>
                            </a:schemeClr>
                          </a:solidFill>
                        </a:rPr>
                        <a:t>First Friday Monthly</a:t>
                      </a:r>
                    </a:p>
                  </a:txBody>
                  <a:tcPr/>
                </a:tc>
                <a:extLst>
                  <a:ext uri="{0D108BD9-81ED-4DB2-BD59-A6C34878D82A}">
                    <a16:rowId xmlns:a16="http://schemas.microsoft.com/office/drawing/2014/main" val="494084002"/>
                  </a:ext>
                </a:extLst>
              </a:tr>
            </a:tbl>
          </a:graphicData>
        </a:graphic>
      </p:graphicFrame>
      <p:sp>
        <p:nvSpPr>
          <p:cNvPr id="7" name="Rectangle 6">
            <a:extLst>
              <a:ext uri="{FF2B5EF4-FFF2-40B4-BE49-F238E27FC236}">
                <a16:creationId xmlns:a16="http://schemas.microsoft.com/office/drawing/2014/main" id="{959F06AE-DF87-495F-5B66-5022B0778570}"/>
              </a:ext>
            </a:extLst>
          </p:cNvPr>
          <p:cNvSpPr/>
          <p:nvPr/>
        </p:nvSpPr>
        <p:spPr>
          <a:xfrm>
            <a:off x="-5380" y="0"/>
            <a:ext cx="4224155" cy="6873031"/>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3"/>
          <p:cNvSpPr txBox="1"/>
          <p:nvPr/>
        </p:nvSpPr>
        <p:spPr>
          <a:xfrm>
            <a:off x="273833" y="227703"/>
            <a:ext cx="3105727" cy="448841"/>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COUNSELLING</a:t>
            </a:r>
          </a:p>
        </p:txBody>
      </p:sp>
      <p:sp>
        <p:nvSpPr>
          <p:cNvPr id="4" name="TextBox 4"/>
          <p:cNvSpPr txBox="1"/>
          <p:nvPr/>
        </p:nvSpPr>
        <p:spPr>
          <a:xfrm>
            <a:off x="296903" y="738278"/>
            <a:ext cx="3637955" cy="1604093"/>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If you have questions or need guidance on challenging issues, kindly request for counselling. </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Our pastor is here for you.</a:t>
            </a:r>
          </a:p>
        </p:txBody>
      </p:sp>
      <p:sp>
        <p:nvSpPr>
          <p:cNvPr id="5" name="TextBox 5"/>
          <p:cNvSpPr txBox="1"/>
          <p:nvPr/>
        </p:nvSpPr>
        <p:spPr>
          <a:xfrm>
            <a:off x="296903" y="2692127"/>
            <a:ext cx="3105727" cy="458523"/>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CONTACT</a:t>
            </a:r>
          </a:p>
        </p:txBody>
      </p:sp>
      <p:sp>
        <p:nvSpPr>
          <p:cNvPr id="6" name="TextBox 6"/>
          <p:cNvSpPr txBox="1"/>
          <p:nvPr/>
        </p:nvSpPr>
        <p:spPr>
          <a:xfrm>
            <a:off x="754132" y="3188202"/>
            <a:ext cx="2410480" cy="32060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+31 207 856 683</a:t>
            </a:r>
          </a:p>
        </p:txBody>
      </p:sp>
      <p:sp>
        <p:nvSpPr>
          <p:cNvPr id="14" name="TextBox 14"/>
          <p:cNvSpPr txBox="1"/>
          <p:nvPr/>
        </p:nvSpPr>
        <p:spPr>
          <a:xfrm>
            <a:off x="4171181" y="116632"/>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SERVICE SCHEDULES</a:t>
            </a:r>
          </a:p>
        </p:txBody>
      </p:sp>
      <p:pic>
        <p:nvPicPr>
          <p:cNvPr id="26" name="Graphic 25" descr="Receiver">
            <a:extLst>
              <a:ext uri="{FF2B5EF4-FFF2-40B4-BE49-F238E27FC236}">
                <a16:creationId xmlns:a16="http://schemas.microsoft.com/office/drawing/2014/main" id="{DA29E515-5581-4B1C-ACB1-BCF720638F8F}"/>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61592" y="3168034"/>
            <a:ext cx="379016" cy="360665"/>
          </a:xfrm>
          <a:prstGeom prst="rect">
            <a:avLst/>
          </a:prstGeom>
        </p:spPr>
      </p:pic>
      <p:sp>
        <p:nvSpPr>
          <p:cNvPr id="27" name="TextBox 6">
            <a:extLst>
              <a:ext uri="{FF2B5EF4-FFF2-40B4-BE49-F238E27FC236}">
                <a16:creationId xmlns:a16="http://schemas.microsoft.com/office/drawing/2014/main" id="{194638EA-BFF9-4BDE-8025-5884FA71C21B}"/>
              </a:ext>
            </a:extLst>
          </p:cNvPr>
          <p:cNvSpPr txBox="1"/>
          <p:nvPr/>
        </p:nvSpPr>
        <p:spPr>
          <a:xfrm>
            <a:off x="716100" y="3725700"/>
            <a:ext cx="3288334"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info@deeperlife.nl</a:t>
            </a:r>
          </a:p>
        </p:txBody>
      </p:sp>
      <p:sp>
        <p:nvSpPr>
          <p:cNvPr id="28" name="TextBox 6">
            <a:extLst>
              <a:ext uri="{FF2B5EF4-FFF2-40B4-BE49-F238E27FC236}">
                <a16:creationId xmlns:a16="http://schemas.microsoft.com/office/drawing/2014/main" id="{0D04E083-0B0F-4788-B839-354B95408BFD}"/>
              </a:ext>
            </a:extLst>
          </p:cNvPr>
          <p:cNvSpPr txBox="1"/>
          <p:nvPr/>
        </p:nvSpPr>
        <p:spPr>
          <a:xfrm>
            <a:off x="752578" y="4837959"/>
            <a:ext cx="2323387"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www.dclm-nl.org</a:t>
            </a:r>
          </a:p>
        </p:txBody>
      </p:sp>
      <p:pic>
        <p:nvPicPr>
          <p:cNvPr id="30" name="Graphic 29" descr="Email">
            <a:extLst>
              <a:ext uri="{FF2B5EF4-FFF2-40B4-BE49-F238E27FC236}">
                <a16:creationId xmlns:a16="http://schemas.microsoft.com/office/drawing/2014/main" id="{DD2D9AF4-3BF3-4194-9D0B-ABBA2A5B4EBC}"/>
              </a:ext>
            </a:extLst>
          </p:cNvPr>
          <p:cNvPicPr>
            <a:picLocks noChangeAspect="1"/>
          </p:cNvPicPr>
          <p:nvPr/>
        </p:nvPicPr>
        <p:blipFill>
          <a:blip r:embed="rId6" cstate="hq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9763" y="3668375"/>
            <a:ext cx="379016" cy="379016"/>
          </a:xfrm>
          <a:prstGeom prst="rect">
            <a:avLst/>
          </a:prstGeom>
        </p:spPr>
      </p:pic>
      <p:pic>
        <p:nvPicPr>
          <p:cNvPr id="18" name="Picture 17">
            <a:extLst>
              <a:ext uri="{FF2B5EF4-FFF2-40B4-BE49-F238E27FC236}">
                <a16:creationId xmlns:a16="http://schemas.microsoft.com/office/drawing/2014/main" id="{B0969453-2F15-458F-990E-6DA0AFAE384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43789" y="4756604"/>
            <a:ext cx="441875" cy="441875"/>
          </a:xfrm>
          <a:prstGeom prst="rect">
            <a:avLst/>
          </a:prstGeom>
        </p:spPr>
      </p:pic>
      <p:pic>
        <p:nvPicPr>
          <p:cNvPr id="33" name="Picture 32" descr="A close up of a screen&#10;&#10;Description automatically generated">
            <a:extLst>
              <a:ext uri="{FF2B5EF4-FFF2-40B4-BE49-F238E27FC236}">
                <a16:creationId xmlns:a16="http://schemas.microsoft.com/office/drawing/2014/main" id="{B57B1DCB-7320-4DC6-AB7F-8F7A1F6CC938}"/>
              </a:ext>
            </a:extLst>
          </p:cNvPr>
          <p:cNvPicPr>
            <a:picLocks noChangeAspect="1"/>
          </p:cNvPicPr>
          <p:nvPr/>
        </p:nvPicPr>
        <p:blipFill>
          <a:blip r:embed="rId9">
            <a:grayscl/>
            <a:extLst>
              <a:ext uri="{28A0092B-C50C-407E-A947-70E740481C1C}">
                <a14:useLocalDpi xmlns:a14="http://schemas.microsoft.com/office/drawing/2010/main" val="0"/>
              </a:ext>
            </a:extLst>
          </a:blip>
          <a:stretch>
            <a:fillRect/>
          </a:stretch>
        </p:blipFill>
        <p:spPr>
          <a:xfrm>
            <a:off x="194928" y="4170375"/>
            <a:ext cx="479008" cy="479008"/>
          </a:xfrm>
          <a:prstGeom prst="rect">
            <a:avLst/>
          </a:prstGeom>
        </p:spPr>
      </p:pic>
      <p:sp>
        <p:nvSpPr>
          <p:cNvPr id="43" name="TextBox 6">
            <a:extLst>
              <a:ext uri="{FF2B5EF4-FFF2-40B4-BE49-F238E27FC236}">
                <a16:creationId xmlns:a16="http://schemas.microsoft.com/office/drawing/2014/main" id="{0BBFC4A3-B476-44C1-B023-D4E226517A7B}"/>
              </a:ext>
            </a:extLst>
          </p:cNvPr>
          <p:cNvSpPr txBox="1"/>
          <p:nvPr/>
        </p:nvSpPr>
        <p:spPr>
          <a:xfrm>
            <a:off x="1950615" y="4260569"/>
            <a:ext cx="2223525" cy="321691"/>
          </a:xfrm>
          <a:prstGeom prst="rect">
            <a:avLst/>
          </a:prstGeom>
          <a:noFill/>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dclmnetherlands</a:t>
            </a:r>
          </a:p>
        </p:txBody>
      </p:sp>
      <p:pic>
        <p:nvPicPr>
          <p:cNvPr id="61" name="Graphic 60">
            <a:extLst>
              <a:ext uri="{FF2B5EF4-FFF2-40B4-BE49-F238E27FC236}">
                <a16:creationId xmlns:a16="http://schemas.microsoft.com/office/drawing/2014/main" id="{49BE945F-D8EC-41B3-8FCF-3A5FA02BF6A1}"/>
              </a:ext>
            </a:extLst>
          </p:cNvPr>
          <p:cNvPicPr>
            <a:picLocks noChangeAspect="1"/>
          </p:cNvPicPr>
          <p:nvPr/>
        </p:nvPicPr>
        <p:blipFill>
          <a:blip r:embed="rId10" cstate="hqprint">
            <a:grayscl/>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063675" y="4228849"/>
            <a:ext cx="379017" cy="379017"/>
          </a:xfrm>
          <a:prstGeom prst="rect">
            <a:avLst/>
          </a:prstGeom>
        </p:spPr>
      </p:pic>
      <p:sp>
        <p:nvSpPr>
          <p:cNvPr id="21" name="TextBox 14">
            <a:extLst>
              <a:ext uri="{FF2B5EF4-FFF2-40B4-BE49-F238E27FC236}">
                <a16:creationId xmlns:a16="http://schemas.microsoft.com/office/drawing/2014/main" id="{5DF5633E-EEEB-48D3-BFD4-2D86B7ABD31C}"/>
              </a:ext>
            </a:extLst>
          </p:cNvPr>
          <p:cNvSpPr txBox="1"/>
          <p:nvPr/>
        </p:nvSpPr>
        <p:spPr>
          <a:xfrm>
            <a:off x="4201465" y="3670743"/>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LOCATION DETAILS</a:t>
            </a:r>
          </a:p>
        </p:txBody>
      </p:sp>
      <p:pic>
        <p:nvPicPr>
          <p:cNvPr id="12" name="Picture 11">
            <a:extLst>
              <a:ext uri="{FF2B5EF4-FFF2-40B4-BE49-F238E27FC236}">
                <a16:creationId xmlns:a16="http://schemas.microsoft.com/office/drawing/2014/main" id="{8569FA9D-530D-40E8-B8B3-0D1B8A9849E6}"/>
              </a:ext>
            </a:extLst>
          </p:cNvPr>
          <p:cNvPicPr>
            <a:picLocks noChangeAspect="1"/>
          </p:cNvPicPr>
          <p:nvPr/>
        </p:nvPicPr>
        <p:blipFill>
          <a:blip r:embed="rId12" cstate="hqprint">
            <a:extLst>
              <a:ext uri="{28A0092B-C50C-407E-A947-70E740481C1C}">
                <a14:useLocalDpi xmlns:a14="http://schemas.microsoft.com/office/drawing/2010/main" val="0"/>
              </a:ext>
            </a:extLst>
          </a:blip>
          <a:stretch>
            <a:fillRect/>
          </a:stretch>
        </p:blipFill>
        <p:spPr>
          <a:xfrm>
            <a:off x="1487762" y="4242030"/>
            <a:ext cx="441240" cy="359644"/>
          </a:xfrm>
          <a:prstGeom prst="rect">
            <a:avLst/>
          </a:prstGeom>
        </p:spPr>
      </p:pic>
      <p:pic>
        <p:nvPicPr>
          <p:cNvPr id="42" name="Picture 41">
            <a:extLst>
              <a:ext uri="{FF2B5EF4-FFF2-40B4-BE49-F238E27FC236}">
                <a16:creationId xmlns:a16="http://schemas.microsoft.com/office/drawing/2014/main" id="{F1565EDD-6183-4673-8EF9-DED3518A07E7}"/>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52341" y="4217105"/>
            <a:ext cx="389008" cy="389008"/>
          </a:xfrm>
          <a:prstGeom prst="rect">
            <a:avLst/>
          </a:prstGeom>
        </p:spPr>
      </p:pic>
      <p:pic>
        <p:nvPicPr>
          <p:cNvPr id="8" name="Picture 7" descr="Logo&#10;&#10;Description automatically generated">
            <a:extLst>
              <a:ext uri="{FF2B5EF4-FFF2-40B4-BE49-F238E27FC236}">
                <a16:creationId xmlns:a16="http://schemas.microsoft.com/office/drawing/2014/main" id="{97088F0B-D2BA-D897-4C7F-14827F2E9158}"/>
              </a:ext>
            </a:extLst>
          </p:cNvPr>
          <p:cNvPicPr>
            <a:picLocks noChangeAspect="1"/>
          </p:cNvPicPr>
          <p:nvPr/>
        </p:nvPicPr>
        <p:blipFill>
          <a:blip r:embed="rId14" cstate="hqprint">
            <a:extLst>
              <a:ext uri="{28A0092B-C50C-407E-A947-70E740481C1C}">
                <a14:useLocalDpi xmlns:a14="http://schemas.microsoft.com/office/drawing/2010/main" val="0"/>
              </a:ext>
            </a:extLst>
          </a:blip>
          <a:stretch>
            <a:fillRect/>
          </a:stretch>
        </p:blipFill>
        <p:spPr>
          <a:xfrm>
            <a:off x="1086479" y="5372828"/>
            <a:ext cx="1555653" cy="1425341"/>
          </a:xfrm>
          <a:prstGeom prst="rect">
            <a:avLst/>
          </a:prstGeom>
        </p:spPr>
      </p:pic>
    </p:spTree>
    <p:extLst>
      <p:ext uri="{BB962C8B-B14F-4D97-AF65-F5344CB8AC3E}">
        <p14:creationId xmlns:p14="http://schemas.microsoft.com/office/powerpoint/2010/main" val="2993336824"/>
      </p:ext>
    </p:extLst>
  </p:cSld>
  <p:clrMapOvr>
    <a:overrideClrMapping bg1="lt1" tx1="dk1" bg2="lt2" tx2="dk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32961-3241-4B18-F6AC-2354E06EF99D}"/>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D0BE3C1C-650B-D725-4DC4-BA82C056417D}"/>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FA9BF931-8540-17BA-0225-51CAE8C5BBCA}"/>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8432505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F66EEFF-EB9C-6B0D-62CC-26C94F04F300}"/>
              </a:ext>
            </a:extLst>
          </p:cNvPr>
          <p:cNvSpPr>
            <a:spLocks noGrp="1"/>
          </p:cNvSpPr>
          <p:nvPr>
            <p:ph type="title"/>
          </p:nvPr>
        </p:nvSpPr>
        <p:spPr>
          <a:xfrm>
            <a:off x="742949" y="742951"/>
            <a:ext cx="3787975" cy="4962524"/>
          </a:xfrm>
        </p:spPr>
        <p:txBody>
          <a:bodyPr vert="horz" lIns="91440" tIns="45720" rIns="91440" bIns="45720" rtlCol="0" anchor="ctr">
            <a:normAutofit/>
          </a:bodyPr>
          <a:lstStyle/>
          <a:p>
            <a:pPr algn="ctr"/>
            <a:br>
              <a:rPr lang="en-US" altLang="en-US" sz="4800" b="1" u="sng" dirty="0">
                <a:solidFill>
                  <a:srgbClr val="FFFFFF"/>
                </a:solidFill>
              </a:rPr>
            </a:br>
            <a:br>
              <a:rPr lang="en-US" altLang="en-US" sz="4800" b="1" u="sng" dirty="0">
                <a:solidFill>
                  <a:srgbClr val="FFFFFF"/>
                </a:solidFill>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1021</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r>
              <a:rPr kumimoji="0" lang="en-GB" altLang="en-US" sz="4800" b="1" i="0" u="none" strike="noStrike" kern="1200" cap="none" spc="0" normalizeH="0" baseline="0" noProof="0" dirty="0">
                <a:ln>
                  <a:noFill/>
                </a:ln>
                <a:solidFill>
                  <a:srgbClr val="FFFFFF"/>
                </a:solidFill>
                <a:effectLst/>
                <a:uLnTx/>
                <a:uFillTx/>
                <a:latin typeface="+mj-lt"/>
                <a:ea typeface="+mj-ea"/>
                <a:cs typeface="+mj-cs"/>
              </a:rPr>
              <a:t>The pre-eminence of praise</a:t>
            </a:r>
            <a:endParaRPr lang="en-US" sz="4800" kern="1200" dirty="0">
              <a:solidFill>
                <a:srgbClr val="FFFFFF"/>
              </a:solidFill>
              <a:latin typeface="+mj-lt"/>
              <a:ea typeface="+mj-ea"/>
              <a:cs typeface="+mj-cs"/>
            </a:endParaRPr>
          </a:p>
        </p:txBody>
      </p:sp>
      <p:pic>
        <p:nvPicPr>
          <p:cNvPr id="4" name="Picture 3" descr="Logo&#10;&#10;Description automatically generated">
            <a:extLst>
              <a:ext uri="{FF2B5EF4-FFF2-40B4-BE49-F238E27FC236}">
                <a16:creationId xmlns:a16="http://schemas.microsoft.com/office/drawing/2014/main" id="{C83A4C62-3563-565C-53CE-19189B8CE0B9}"/>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a:extLst>
              <a:ext uri="{FF2B5EF4-FFF2-40B4-BE49-F238E27FC236}">
                <a16:creationId xmlns:a16="http://schemas.microsoft.com/office/drawing/2014/main" id="{1FEE93BE-C40A-32D0-1C64-76B5626BF3A5}"/>
              </a:ext>
            </a:extLst>
          </p:cNvPr>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panose="020F0502020204030204"/>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66077BFE-7956-2161-471E-9C75FED31DBA}"/>
              </a:ext>
            </a:extLst>
          </p:cNvPr>
          <p:cNvSpPr/>
          <p:nvPr/>
        </p:nvSpPr>
        <p:spPr>
          <a:xfrm>
            <a:off x="5060076" y="1578634"/>
            <a:ext cx="6388975"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“All thy works shall praise thee, O LORD; and thy saints shall bless thee”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r>
              <a:rPr kumimoji="0" lang="en-GB"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Psalm 145:10</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p>
        </p:txBody>
      </p:sp>
      <p:sp>
        <p:nvSpPr>
          <p:cNvPr id="9" name="Freeform: Shape 8">
            <a:extLst>
              <a:ext uri="{FF2B5EF4-FFF2-40B4-BE49-F238E27FC236}">
                <a16:creationId xmlns:a16="http://schemas.microsoft.com/office/drawing/2014/main" id="{6D3E0398-1F06-CE98-A96F-FF5D38D7B9FB}"/>
              </a:ext>
            </a:extLst>
          </p:cNvPr>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9"/>
              <a:lumOff val="-11765"/>
              <a:alphaOff val="0"/>
            </a:schemeClr>
          </a:fillRef>
          <a:effectRef idx="0">
            <a:schemeClr val="accent5">
              <a:hueOff val="-6758543"/>
              <a:satOff val="-17419"/>
              <a:lumOff val="-11765"/>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rPr>
              <a:t>TEXTS:</a:t>
            </a:r>
            <a:r>
              <a:rPr kumimoji="0" lang="en-GB" sz="2800" b="1" i="1" u="none" strike="noStrike" kern="1200" cap="none" spc="0" normalizeH="0" baseline="0" noProof="0" dirty="0">
                <a:ln>
                  <a:noFill/>
                </a:ln>
                <a:solidFill>
                  <a:prstClr val="white"/>
                </a:solidFill>
                <a:effectLst/>
                <a:uLnTx/>
                <a:uFillTx/>
                <a:latin typeface="Calibri"/>
                <a:ea typeface="+mn-ea"/>
                <a:cs typeface="+mn-cs"/>
              </a:rPr>
              <a:t>  </a:t>
            </a:r>
            <a:r>
              <a:rPr kumimoji="0" lang="en-US"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Psalms 145 to 150</a:t>
            </a:r>
          </a:p>
        </p:txBody>
      </p:sp>
      <p:sp>
        <p:nvSpPr>
          <p:cNvPr id="10" name="Title 1">
            <a:extLst>
              <a:ext uri="{FF2B5EF4-FFF2-40B4-BE49-F238E27FC236}">
                <a16:creationId xmlns:a16="http://schemas.microsoft.com/office/drawing/2014/main" id="{D9F051B8-F0B5-447E-95D2-50D7C5370FB1}"/>
              </a:ext>
            </a:extLst>
          </p:cNvPr>
          <p:cNvSpPr txBox="1">
            <a:spLocks/>
          </p:cNvSpPr>
          <p:nvPr/>
        </p:nvSpPr>
        <p:spPr>
          <a:xfrm>
            <a:off x="486463" y="561942"/>
            <a:ext cx="4044462" cy="1439135"/>
          </a:xfrm>
          <a:prstGeom prst="rect">
            <a:avLst/>
          </a:prstGeom>
          <a:noFill/>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US" sz="4800" b="1" i="0" u="none" strike="noStrike" kern="1200" cap="none" spc="0" normalizeH="0" baseline="0" noProof="0" dirty="0">
                <a:ln>
                  <a:noFill/>
                </a:ln>
                <a:solidFill>
                  <a:prstClr val="white"/>
                </a:solidFill>
                <a:effectLst/>
                <a:uLnTx/>
                <a:uFillTx/>
                <a:latin typeface="Cambria" charset="0"/>
                <a:ea typeface="+mj-ea"/>
                <a:cs typeface="+mj-cs"/>
              </a:rPr>
              <a:t>STS STUDY FOR NEXT WEEK</a:t>
            </a:r>
            <a:r>
              <a:rPr kumimoji="0" lang="en-US" altLang="en-US" sz="4800" b="1" i="0" u="none" strike="noStrike" kern="1200" cap="none" spc="0" normalizeH="0" baseline="0" noProof="0" dirty="0">
                <a:ln>
                  <a:noFill/>
                </a:ln>
                <a:solidFill>
                  <a:prstClr val="white"/>
                </a:solidFill>
                <a:effectLst/>
                <a:uLnTx/>
                <a:uFillTx/>
                <a:latin typeface="Cambria" charset="0"/>
                <a:ea typeface="+mj-ea"/>
                <a:cs typeface="+mj-cs"/>
              </a:rPr>
              <a:t>:</a:t>
            </a:r>
            <a:endParaRPr kumimoji="0" lang="x-none" sz="4800" b="1" i="0" u="none" strike="noStrike" kern="1200" cap="none" spc="0" normalizeH="0" baseline="0" noProof="0" dirty="0">
              <a:ln>
                <a:noFill/>
              </a:ln>
              <a:solidFill>
                <a:prstClr val="white"/>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16370904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233:</a:t>
            </a:r>
            <a:r>
              <a:rPr lang="en-US" sz="7200" b="1" dirty="0">
                <a:solidFill>
                  <a:schemeClr val="bg1"/>
                </a:solidFill>
                <a:effectLst>
                  <a:outerShdw blurRad="38100" dist="38100" dir="2700000" algn="tl">
                    <a:srgbClr val="000000">
                      <a:alpha val="43137"/>
                    </a:srgbClr>
                  </a:outerShdw>
                </a:effectLst>
              </a:rPr>
              <a:t> STAND UP STAND  UP FOR JESUS </a:t>
            </a:r>
          </a:p>
          <a:p>
            <a:pPr marL="0" indent="0" algn="ctr">
              <a:buNone/>
              <a:defRPr/>
            </a:pPr>
            <a:endParaRPr lang="en-US" sz="72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285054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fontScale="90000"/>
          </a:bodyPr>
          <a:lstStyle/>
          <a:p>
            <a:pPr algn="ctr">
              <a:defRPr/>
            </a:pPr>
            <a:r>
              <a:rPr lang="en-US" b="1" u="sng" dirty="0">
                <a:solidFill>
                  <a:schemeClr val="bg1"/>
                </a:solidFill>
                <a:latin typeface="Arial" panose="020B0604020202020204" pitchFamily="34" charset="0"/>
                <a:cs typeface="Arial" panose="020B0604020202020204" pitchFamily="34" charset="0"/>
              </a:rPr>
              <a:t>STAND UP, STAND  UP FOR JESUS [GHS 233]</a:t>
            </a:r>
          </a:p>
        </p:txBody>
      </p:sp>
      <p:grpSp>
        <p:nvGrpSpPr>
          <p:cNvPr id="3" name="Group 2"/>
          <p:cNvGrpSpPr/>
          <p:nvPr/>
        </p:nvGrpSpPr>
        <p:grpSpPr>
          <a:xfrm>
            <a:off x="243372" y="1107372"/>
            <a:ext cx="11948628" cy="5509200"/>
            <a:chOff x="257130" y="1719391"/>
            <a:chExt cx="10547817" cy="5509200"/>
          </a:xfrm>
        </p:grpSpPr>
        <p:sp>
          <p:nvSpPr>
            <p:cNvPr id="14339" name="TextBox 1"/>
            <p:cNvSpPr txBox="1">
              <a:spLocks noChangeArrowheads="1"/>
            </p:cNvSpPr>
            <p:nvPr/>
          </p:nvSpPr>
          <p:spPr bwMode="auto">
            <a:xfrm>
              <a:off x="907146" y="1719391"/>
              <a:ext cx="9897801" cy="550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Stand up, stand up for Jesus!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Ye soldiers of the cross;</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Lift high His royal banner,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It must not suffer loss:</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From </a:t>
              </a:r>
              <a:r>
                <a:rPr kumimoji="0" lang="en-US" altLang="en-US" sz="4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vict’ry</a:t>
              </a: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unto </a:t>
              </a:r>
              <a:r>
                <a:rPr kumimoji="0" lang="en-US" altLang="en-US" sz="4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vict’ry</a:t>
              </a: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His army shall He lead,</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Till every foe is vanquished,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Christ is Lord indeed.</a:t>
              </a:r>
            </a:p>
          </p:txBody>
        </p:sp>
        <p:sp>
          <p:nvSpPr>
            <p:cNvPr id="14341" name="TextBox 5"/>
            <p:cNvSpPr txBox="1">
              <a:spLocks noChangeArrowheads="1"/>
            </p:cNvSpPr>
            <p:nvPr/>
          </p:nvSpPr>
          <p:spPr bwMode="auto">
            <a:xfrm>
              <a:off x="257130" y="1719391"/>
              <a:ext cx="77876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6209585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fontScale="90000"/>
          </a:bodyPr>
          <a:lstStyle/>
          <a:p>
            <a:pPr algn="ctr">
              <a:defRPr/>
            </a:pPr>
            <a:r>
              <a:rPr lang="en-US" b="1" u="sng" dirty="0">
                <a:solidFill>
                  <a:schemeClr val="bg1"/>
                </a:solidFill>
                <a:latin typeface="Arial" panose="020B0604020202020204" pitchFamily="34" charset="0"/>
                <a:cs typeface="Arial" panose="020B0604020202020204" pitchFamily="34" charset="0"/>
              </a:rPr>
              <a:t>STAND UP, STAND  UP FOR JESUS [GHS 233]</a:t>
            </a:r>
          </a:p>
        </p:txBody>
      </p:sp>
      <p:grpSp>
        <p:nvGrpSpPr>
          <p:cNvPr id="3" name="Group 2"/>
          <p:cNvGrpSpPr/>
          <p:nvPr/>
        </p:nvGrpSpPr>
        <p:grpSpPr>
          <a:xfrm>
            <a:off x="243372" y="1107372"/>
            <a:ext cx="11948628" cy="5509200"/>
            <a:chOff x="257130" y="1719391"/>
            <a:chExt cx="10547817" cy="5509200"/>
          </a:xfrm>
        </p:grpSpPr>
        <p:sp>
          <p:nvSpPr>
            <p:cNvPr id="14339" name="TextBox 1"/>
            <p:cNvSpPr txBox="1">
              <a:spLocks noChangeArrowheads="1"/>
            </p:cNvSpPr>
            <p:nvPr/>
          </p:nvSpPr>
          <p:spPr bwMode="auto">
            <a:xfrm>
              <a:off x="907146" y="1719391"/>
              <a:ext cx="9897801" cy="550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Stand up, stand up for Jesus!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trumpet call obey;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Forth to the mighty conflict,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 this His glorious day;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Ye that are men now serve Him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Against unnumbered foes;</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Let courage rise with danger,</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strength to strength oppose.</a:t>
              </a:r>
            </a:p>
          </p:txBody>
        </p:sp>
        <p:sp>
          <p:nvSpPr>
            <p:cNvPr id="14341" name="TextBox 5"/>
            <p:cNvSpPr txBox="1">
              <a:spLocks noChangeArrowheads="1"/>
            </p:cNvSpPr>
            <p:nvPr/>
          </p:nvSpPr>
          <p:spPr bwMode="auto">
            <a:xfrm>
              <a:off x="257130" y="1719391"/>
              <a:ext cx="77876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4939186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fontScale="90000"/>
          </a:bodyPr>
          <a:lstStyle/>
          <a:p>
            <a:pPr algn="ctr">
              <a:defRPr/>
            </a:pPr>
            <a:r>
              <a:rPr lang="en-US" b="1" u="sng" dirty="0">
                <a:solidFill>
                  <a:schemeClr val="bg1"/>
                </a:solidFill>
                <a:latin typeface="Arial" panose="020B0604020202020204" pitchFamily="34" charset="0"/>
                <a:cs typeface="Arial" panose="020B0604020202020204" pitchFamily="34" charset="0"/>
              </a:rPr>
              <a:t>STAND UP, STAND  UP FOR JESUS [GHS 233]</a:t>
            </a:r>
          </a:p>
        </p:txBody>
      </p:sp>
      <p:grpSp>
        <p:nvGrpSpPr>
          <p:cNvPr id="3" name="Group 2"/>
          <p:cNvGrpSpPr/>
          <p:nvPr/>
        </p:nvGrpSpPr>
        <p:grpSpPr>
          <a:xfrm>
            <a:off x="243372" y="1107372"/>
            <a:ext cx="11948628" cy="5509200"/>
            <a:chOff x="257130" y="1719391"/>
            <a:chExt cx="10547817" cy="5509200"/>
          </a:xfrm>
        </p:grpSpPr>
        <p:sp>
          <p:nvSpPr>
            <p:cNvPr id="14339" name="TextBox 1"/>
            <p:cNvSpPr txBox="1">
              <a:spLocks noChangeArrowheads="1"/>
            </p:cNvSpPr>
            <p:nvPr/>
          </p:nvSpPr>
          <p:spPr bwMode="auto">
            <a:xfrm>
              <a:off x="907146" y="1719391"/>
              <a:ext cx="9897801" cy="550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Stand up, stand up for Jesus!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Stand in His strength alone,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arm of flesh will fail you,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Ye dare not trust your own;</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Put on the gospel </a:t>
              </a:r>
              <a:r>
                <a:rPr kumimoji="0" lang="en-US" altLang="en-US" sz="4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armour</a:t>
              </a: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watching unto prayer,</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Where duty calls, or danger,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Be never wanting there.</a:t>
              </a:r>
            </a:p>
          </p:txBody>
        </p:sp>
        <p:sp>
          <p:nvSpPr>
            <p:cNvPr id="14341" name="TextBox 5"/>
            <p:cNvSpPr txBox="1">
              <a:spLocks noChangeArrowheads="1"/>
            </p:cNvSpPr>
            <p:nvPr/>
          </p:nvSpPr>
          <p:spPr bwMode="auto">
            <a:xfrm>
              <a:off x="257130" y="1719391"/>
              <a:ext cx="77876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2951538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fontScale="90000"/>
          </a:bodyPr>
          <a:lstStyle/>
          <a:p>
            <a:pPr algn="ctr">
              <a:defRPr/>
            </a:pPr>
            <a:r>
              <a:rPr lang="en-US" b="1" u="sng" dirty="0">
                <a:solidFill>
                  <a:schemeClr val="bg1"/>
                </a:solidFill>
                <a:latin typeface="Arial" panose="020B0604020202020204" pitchFamily="34" charset="0"/>
                <a:cs typeface="Arial" panose="020B0604020202020204" pitchFamily="34" charset="0"/>
              </a:rPr>
              <a:t>STAND UP, STAND  UP FOR JESUS [GHS 233]</a:t>
            </a:r>
          </a:p>
        </p:txBody>
      </p:sp>
      <p:grpSp>
        <p:nvGrpSpPr>
          <p:cNvPr id="3" name="Group 2"/>
          <p:cNvGrpSpPr/>
          <p:nvPr/>
        </p:nvGrpSpPr>
        <p:grpSpPr>
          <a:xfrm>
            <a:off x="243372" y="1107372"/>
            <a:ext cx="11948628" cy="5509200"/>
            <a:chOff x="257130" y="1719391"/>
            <a:chExt cx="10547817" cy="5509200"/>
          </a:xfrm>
        </p:grpSpPr>
        <p:sp>
          <p:nvSpPr>
            <p:cNvPr id="14339" name="TextBox 1"/>
            <p:cNvSpPr txBox="1">
              <a:spLocks noChangeArrowheads="1"/>
            </p:cNvSpPr>
            <p:nvPr/>
          </p:nvSpPr>
          <p:spPr bwMode="auto">
            <a:xfrm>
              <a:off x="907146" y="1719391"/>
              <a:ext cx="9897801" cy="550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Stand up, stand up for Jesus!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strife will not be long;</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This day the noise of battle,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next the victor’s song;</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To him that </a:t>
              </a:r>
              <a:r>
                <a:rPr kumimoji="0" lang="en-US" altLang="en-US" sz="4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overcometh</a:t>
              </a: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 crown of life shall be;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 with the King of glory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Shall reign eternally.</a:t>
              </a:r>
            </a:p>
          </p:txBody>
        </p:sp>
        <p:sp>
          <p:nvSpPr>
            <p:cNvPr id="14341" name="TextBox 5"/>
            <p:cNvSpPr txBox="1">
              <a:spLocks noChangeArrowheads="1"/>
            </p:cNvSpPr>
            <p:nvPr/>
          </p:nvSpPr>
          <p:spPr bwMode="auto">
            <a:xfrm>
              <a:off x="257130" y="1719391"/>
              <a:ext cx="77876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a:t>
              </a:r>
              <a:endPar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6" name="Oval 5">
            <a:extLst>
              <a:ext uri="{FF2B5EF4-FFF2-40B4-BE49-F238E27FC236}">
                <a16:creationId xmlns:a16="http://schemas.microsoft.com/office/drawing/2014/main" id="{8B3B6C6F-E45B-4B97-A127-D521432ACEB1}"/>
              </a:ext>
            </a:extLst>
          </p:cNvPr>
          <p:cNvSpPr/>
          <p:nvPr/>
        </p:nvSpPr>
        <p:spPr>
          <a:xfrm>
            <a:off x="8464939" y="5828522"/>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789275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descr="Text&#10;&#10;Description automatically generated">
            <a:extLst>
              <a:ext uri="{FF2B5EF4-FFF2-40B4-BE49-F238E27FC236}">
                <a16:creationId xmlns:a16="http://schemas.microsoft.com/office/drawing/2014/main" id="{1F3C75E8-52E0-42C2-9289-537EE1A8DD2D}"/>
              </a:ext>
            </a:extLst>
          </p:cNvPr>
          <p:cNvPicPr>
            <a:picLocks noGrp="1" noChangeAspect="1"/>
          </p:cNvPicPr>
          <p:nvPr>
            <p:ph sz="half" idx="1"/>
          </p:nvPr>
        </p:nvPicPr>
        <p:blipFill rotWithShape="1">
          <a:blip r:embed="rId5">
            <a:extLst>
              <a:ext uri="{28A0092B-C50C-407E-A947-70E740481C1C}">
                <a14:useLocalDpi xmlns:a14="http://schemas.microsoft.com/office/drawing/2010/main" val="0"/>
              </a:ext>
            </a:extLst>
          </a:blip>
          <a:srcRect/>
          <a:stretch/>
        </p:blipFill>
        <p:spPr>
          <a:xfrm>
            <a:off x="20" y="0"/>
            <a:ext cx="12191980" cy="6857990"/>
          </a:xfrm>
          <a:noFill/>
        </p:spPr>
      </p:pic>
      <p:sp>
        <p:nvSpPr>
          <p:cNvPr id="13" name="Content Placeholder 2">
            <a:extLst>
              <a:ext uri="{FF2B5EF4-FFF2-40B4-BE49-F238E27FC236}">
                <a16:creationId xmlns:a16="http://schemas.microsoft.com/office/drawing/2014/main" id="{C25D965D-BAB1-481C-B0DE-A5F4D769BCA1}"/>
              </a:ext>
            </a:extLst>
          </p:cNvPr>
          <p:cNvSpPr txBox="1">
            <a:spLocks/>
          </p:cNvSpPr>
          <p:nvPr/>
        </p:nvSpPr>
        <p:spPr bwMode="auto">
          <a:xfrm>
            <a:off x="2152997" y="2931599"/>
            <a:ext cx="8237913" cy="58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t" anchorCtr="0" compatLnSpc="1">
            <a:prstTxWarp prst="textNoShape">
              <a:avLst/>
            </a:prstTxWarp>
            <a:no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r>
              <a:rPr kumimoji="0" lang="en-US" sz="4800" b="1" i="0" u="none" strike="noStrike" kern="1200" cap="none" spc="0" normalizeH="0" baseline="0" noProof="0" dirty="0">
                <a:ln>
                  <a:noFill/>
                </a:ln>
                <a:solidFill>
                  <a:prstClr val="black"/>
                </a:solidFill>
                <a:effectLst/>
                <a:uLnTx/>
                <a:uFillTx/>
                <a:latin typeface="Lucida Sans" panose="020B0602030504020204" pitchFamily="34" charset="0"/>
                <a:ea typeface="+mn-ea"/>
                <a:cs typeface="+mn-cs"/>
              </a:rPr>
              <a:t>Matthew 11:1-28</a:t>
            </a:r>
          </a:p>
        </p:txBody>
      </p:sp>
      <p:pic>
        <p:nvPicPr>
          <p:cNvPr id="2" name="Picture 1" descr="Logo&#10;&#10;Description automatically generated">
            <a:extLst>
              <a:ext uri="{FF2B5EF4-FFF2-40B4-BE49-F238E27FC236}">
                <a16:creationId xmlns:a16="http://schemas.microsoft.com/office/drawing/2014/main" id="{60C5B7D9-B8D5-A84F-79A0-1001A9FFA038}"/>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pic>
        <p:nvPicPr>
          <p:cNvPr id="4" name="(40) Matthew 011">
            <a:hlinkClick r:id="" action="ppaction://media"/>
            <a:extLst>
              <a:ext uri="{FF2B5EF4-FFF2-40B4-BE49-F238E27FC236}">
                <a16:creationId xmlns:a16="http://schemas.microsoft.com/office/drawing/2014/main" id="{487A239B-0EC3-E2B2-46FF-96317BCB404F}"/>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6028271" y="3612789"/>
            <a:ext cx="487363" cy="487363"/>
          </a:xfrm>
          <a:prstGeom prst="rect">
            <a:avLst/>
          </a:prstGeom>
        </p:spPr>
      </p:pic>
    </p:spTree>
    <p:extLst>
      <p:ext uri="{BB962C8B-B14F-4D97-AF65-F5344CB8AC3E}">
        <p14:creationId xmlns:p14="http://schemas.microsoft.com/office/powerpoint/2010/main" val="3506453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4429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microphone&#10;&#10;Description automatically generated">
            <a:extLst>
              <a:ext uri="{FF2B5EF4-FFF2-40B4-BE49-F238E27FC236}">
                <a16:creationId xmlns:a16="http://schemas.microsoft.com/office/drawing/2014/main" id="{2EFE78B7-C87A-468F-90AC-26A75A291CE5}"/>
              </a:ext>
            </a:extLst>
          </p:cNvPr>
          <p:cNvPicPr>
            <a:picLocks noChangeAspect="1"/>
          </p:cNvPicPr>
          <p:nvPr/>
        </p:nvPicPr>
        <p:blipFill rotWithShape="1">
          <a:blip r:embed="rId2"/>
          <a:srcRect t="5375" b="9074"/>
          <a:stretch/>
        </p:blipFill>
        <p:spPr>
          <a:xfrm>
            <a:off x="1" y="0"/>
            <a:ext cx="12191999" cy="6857990"/>
          </a:xfrm>
          <a:prstGeom prst="rect">
            <a:avLst/>
          </a:prstGeom>
        </p:spPr>
      </p:pic>
      <p:sp>
        <p:nvSpPr>
          <p:cNvPr id="2" name="Title 1">
            <a:extLst>
              <a:ext uri="{FF2B5EF4-FFF2-40B4-BE49-F238E27FC236}">
                <a16:creationId xmlns:a16="http://schemas.microsoft.com/office/drawing/2014/main" id="{53DF9BBD-46EB-4414-8A00-381669DD3CB8}"/>
              </a:ext>
            </a:extLst>
          </p:cNvPr>
          <p:cNvSpPr>
            <a:spLocks noGrp="1"/>
          </p:cNvSpPr>
          <p:nvPr>
            <p:ph type="title"/>
          </p:nvPr>
        </p:nvSpPr>
        <p:spPr>
          <a:xfrm>
            <a:off x="4176166" y="2591344"/>
            <a:ext cx="5806034" cy="1165649"/>
          </a:xfrm>
        </p:spPr>
        <p:txBody>
          <a:bodyPr vert="horz" lIns="91440" tIns="45720" rIns="91440" bIns="45720" rtlCol="0" anchor="b">
            <a:normAutofit/>
          </a:bodyPr>
          <a:lstStyle/>
          <a:p>
            <a:pPr algn="ctr"/>
            <a:r>
              <a:rPr lang="en-US" sz="6700" b="1" dirty="0">
                <a:solidFill>
                  <a:srgbClr val="FFFFFF"/>
                </a:solidFill>
                <a:effectLst>
                  <a:outerShdw blurRad="38100" dist="38100" dir="2700000" algn="tl">
                    <a:srgbClr val="000000">
                      <a:alpha val="43137"/>
                    </a:srgbClr>
                  </a:outerShdw>
                </a:effectLst>
                <a:latin typeface="+mn-lt"/>
                <a:cs typeface="Cavolini" panose="03000502040302020204" pitchFamily="66" charset="0"/>
              </a:rPr>
              <a:t>CHOIR</a:t>
            </a:r>
            <a:endParaRPr lang="en-US" sz="6000" b="1" dirty="0">
              <a:solidFill>
                <a:srgbClr val="FFFFFF"/>
              </a:solidFill>
              <a:effectLst>
                <a:outerShdw blurRad="38100" dist="38100" dir="2700000" algn="tl">
                  <a:srgbClr val="000000">
                    <a:alpha val="43137"/>
                  </a:srgbClr>
                </a:outerShdw>
              </a:effectLst>
              <a:latin typeface="+mn-lt"/>
              <a:cs typeface="Cavolini" panose="03000502040302020204" pitchFamily="66" charset="0"/>
            </a:endParaRPr>
          </a:p>
        </p:txBody>
      </p:sp>
      <p:pic>
        <p:nvPicPr>
          <p:cNvPr id="6" name="Picture 5" descr="Logo&#10;&#10;Description automatically generated">
            <a:extLst>
              <a:ext uri="{FF2B5EF4-FFF2-40B4-BE49-F238E27FC236}">
                <a16:creationId xmlns:a16="http://schemas.microsoft.com/office/drawing/2014/main" id="{F3C6D33F-7F6D-8AB0-22A8-5AB06950C91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5901459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6" name="Rectangle 100">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2" y="453981"/>
            <a:ext cx="6675120" cy="1877811"/>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AABD4DD4-12B0-C028-9915-EA77C9A851C8}"/>
              </a:ext>
            </a:extLst>
          </p:cNvPr>
          <p:cNvSpPr>
            <a:spLocks noGrp="1"/>
          </p:cNvSpPr>
          <p:nvPr>
            <p:ph type="title"/>
          </p:nvPr>
        </p:nvSpPr>
        <p:spPr>
          <a:xfrm>
            <a:off x="731520" y="731520"/>
            <a:ext cx="6089904" cy="1426464"/>
          </a:xfrm>
        </p:spPr>
        <p:txBody>
          <a:bodyPr vert="horz" lIns="91440" tIns="45720" rIns="91440" bIns="45720" rtlCol="0">
            <a:normAutofit/>
          </a:bodyPr>
          <a:lstStyle/>
          <a:p>
            <a:r>
              <a:rPr lang="en-US" sz="4800" b="1" kern="1200" dirty="0">
                <a:solidFill>
                  <a:srgbClr val="FFFFFF"/>
                </a:solidFill>
                <a:latin typeface="+mn-lt"/>
                <a:ea typeface="+mj-ea"/>
                <a:cs typeface="+mj-cs"/>
              </a:rPr>
              <a:t>PRAYER </a:t>
            </a:r>
            <a:r>
              <a:rPr lang="en-US" sz="4800" b="1" dirty="0">
                <a:solidFill>
                  <a:srgbClr val="FFFFFF"/>
                </a:solidFill>
              </a:rPr>
              <a:t>&amp; FASTING</a:t>
            </a:r>
            <a:endParaRPr lang="en-US" sz="4800" b="1" kern="1200" dirty="0">
              <a:solidFill>
                <a:srgbClr val="FFFFFF"/>
              </a:solidFill>
              <a:latin typeface="+mn-lt"/>
              <a:ea typeface="+mj-ea"/>
              <a:cs typeface="+mj-cs"/>
            </a:endParaRPr>
          </a:p>
        </p:txBody>
      </p:sp>
      <p:sp>
        <p:nvSpPr>
          <p:cNvPr id="108" name="Rectangle 102">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7100" y="461737"/>
            <a:ext cx="2149361" cy="1870055"/>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5" name="Rectangle 104">
            <a:extLst>
              <a:ext uri="{FF2B5EF4-FFF2-40B4-BE49-F238E27FC236}">
                <a16:creationId xmlns:a16="http://schemas.microsoft.com/office/drawing/2014/main" id="{E186B68C-84BC-4A6E-99D1-EE87483C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73768" y="453155"/>
            <a:ext cx="2149358" cy="1878638"/>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7" name="Rectangle 106">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0" y="2480956"/>
            <a:ext cx="11264206" cy="3918122"/>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428F3EA-23B5-21C6-EB72-869EE324945B}"/>
              </a:ext>
            </a:extLst>
          </p:cNvPr>
          <p:cNvSpPr>
            <a:spLocks noGrp="1"/>
          </p:cNvSpPr>
          <p:nvPr>
            <p:ph idx="1"/>
          </p:nvPr>
        </p:nvSpPr>
        <p:spPr>
          <a:xfrm>
            <a:off x="789456" y="2798385"/>
            <a:ext cx="10933670" cy="3283260"/>
          </a:xfrm>
        </p:spPr>
        <p:txBody>
          <a:bodyPr vert="horz" lIns="91440" tIns="45720" rIns="91440" bIns="45720" rtlCol="0" anchor="ctr">
            <a:normAutofit/>
          </a:bodyPr>
          <a:lstStyle/>
          <a:p>
            <a:pPr marL="0" indent="0" algn="ctr">
              <a:buNone/>
            </a:pPr>
            <a:r>
              <a:rPr lang="en-GB" sz="6600" b="1" cap="all" dirty="0"/>
              <a:t>"...and the violent take it by force"</a:t>
            </a:r>
            <a:endParaRPr lang="en-GB" sz="1800" b="1" dirty="0"/>
          </a:p>
        </p:txBody>
      </p:sp>
      <p:pic>
        <p:nvPicPr>
          <p:cNvPr id="4" name="Picture 3" descr="Logo&#10;&#10;Description automatically generated">
            <a:extLst>
              <a:ext uri="{FF2B5EF4-FFF2-40B4-BE49-F238E27FC236}">
                <a16:creationId xmlns:a16="http://schemas.microsoft.com/office/drawing/2014/main" id="{EDF8A51F-5370-9130-A290-BA9118B62655}"/>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6949997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59" descr="Hand reaching out to sun">
            <a:extLst>
              <a:ext uri="{FF2B5EF4-FFF2-40B4-BE49-F238E27FC236}">
                <a16:creationId xmlns:a16="http://schemas.microsoft.com/office/drawing/2014/main" id="{26097FE4-2B26-C222-92BA-FCCB2C29F6F9}"/>
              </a:ext>
            </a:extLst>
          </p:cNvPr>
          <p:cNvPicPr>
            <a:picLocks noChangeAspect="1"/>
          </p:cNvPicPr>
          <p:nvPr/>
        </p:nvPicPr>
        <p:blipFill rotWithShape="1">
          <a:blip r:embed="rId2"/>
          <a:srcRect b="16045"/>
          <a:stretch/>
        </p:blipFill>
        <p:spPr>
          <a:xfrm>
            <a:off x="-3047" y="10"/>
            <a:ext cx="12191999" cy="6857990"/>
          </a:xfrm>
          <a:prstGeom prst="rect">
            <a:avLst/>
          </a:prstGeom>
        </p:spPr>
      </p:pic>
      <p:sp>
        <p:nvSpPr>
          <p:cNvPr id="2" name="Title 1">
            <a:extLst>
              <a:ext uri="{FF2B5EF4-FFF2-40B4-BE49-F238E27FC236}">
                <a16:creationId xmlns:a16="http://schemas.microsoft.com/office/drawing/2014/main" id="{429B5823-1150-42AE-9D71-4259F2632019}"/>
              </a:ext>
            </a:extLst>
          </p:cNvPr>
          <p:cNvSpPr>
            <a:spLocks noGrp="1"/>
          </p:cNvSpPr>
          <p:nvPr>
            <p:ph type="title" idx="4294967295"/>
          </p:nvPr>
        </p:nvSpPr>
        <p:spPr>
          <a:xfrm>
            <a:off x="894069" y="2809187"/>
            <a:ext cx="10058400" cy="1430505"/>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8000" b="1" dirty="0">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TIME TO PRAY</a:t>
            </a:r>
          </a:p>
        </p:txBody>
      </p:sp>
      <p:pic>
        <p:nvPicPr>
          <p:cNvPr id="3" name="Picture 2" descr="Logo&#10;&#10;Description automatically generated">
            <a:extLst>
              <a:ext uri="{FF2B5EF4-FFF2-40B4-BE49-F238E27FC236}">
                <a16:creationId xmlns:a16="http://schemas.microsoft.com/office/drawing/2014/main" id="{311FA8E7-B697-2099-8CA6-1368AB939A5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998182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6.xml><?xml version="1.0" encoding="utf-8"?>
<a:theme xmlns:a="http://schemas.openxmlformats.org/drawingml/2006/main" name="1_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7.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Retrospect</Template>
  <TotalTime>15795</TotalTime>
  <Words>1412</Words>
  <Application>Microsoft Office PowerPoint</Application>
  <PresentationFormat>Widescreen</PresentationFormat>
  <Paragraphs>213</Paragraphs>
  <Slides>33</Slides>
  <Notes>7</Notes>
  <HiddenSlides>0</HiddenSlides>
  <MMClips>1</MMClips>
  <ScaleCrop>false</ScaleCrop>
  <HeadingPairs>
    <vt:vector size="6" baseType="variant">
      <vt:variant>
        <vt:lpstr>Fonts Used</vt:lpstr>
      </vt:variant>
      <vt:variant>
        <vt:i4>11</vt:i4>
      </vt:variant>
      <vt:variant>
        <vt:lpstr>Theme</vt:lpstr>
      </vt:variant>
      <vt:variant>
        <vt:i4>7</vt:i4>
      </vt:variant>
      <vt:variant>
        <vt:lpstr>Slide Titles</vt:lpstr>
      </vt:variant>
      <vt:variant>
        <vt:i4>33</vt:i4>
      </vt:variant>
    </vt:vector>
  </HeadingPairs>
  <TitlesOfParts>
    <vt:vector size="51" baseType="lpstr">
      <vt:lpstr>Aptos</vt:lpstr>
      <vt:lpstr>Arial</vt:lpstr>
      <vt:lpstr>Bell MT</vt:lpstr>
      <vt:lpstr>Calibri</vt:lpstr>
      <vt:lpstr>Calibri (Body)</vt:lpstr>
      <vt:lpstr>Calibri Light</vt:lpstr>
      <vt:lpstr>Cambria</vt:lpstr>
      <vt:lpstr>Candara</vt:lpstr>
      <vt:lpstr>Lucida Sans</vt:lpstr>
      <vt:lpstr>Times New Roman</vt:lpstr>
      <vt:lpstr>Wingdings</vt:lpstr>
      <vt:lpstr>Office Theme</vt:lpstr>
      <vt:lpstr>1_Office Theme</vt:lpstr>
      <vt:lpstr>2_Office Theme</vt:lpstr>
      <vt:lpstr>3_Office Theme</vt:lpstr>
      <vt:lpstr>Template_Netherlands</vt:lpstr>
      <vt:lpstr>1_Template_Netherlands</vt:lpstr>
      <vt:lpstr>4_Office Theme</vt:lpstr>
      <vt:lpstr>PowerPoint Presentation</vt:lpstr>
      <vt:lpstr>HYMN</vt:lpstr>
      <vt:lpstr>WHAT A FRIEND WE HAVE IN JESUS [GHS 169]</vt:lpstr>
      <vt:lpstr>WHAT A FRIEND WE HAVE IN JESUS [GHS 169]</vt:lpstr>
      <vt:lpstr>WHAT A FRIEND WE HAVE IN JESUS [GHS 169]</vt:lpstr>
      <vt:lpstr>SEARCH THE SCRIPTURES</vt:lpstr>
      <vt:lpstr>REVIEW OF THE ASSIGNMENT FROM LAST STUDY</vt:lpstr>
      <vt:lpstr>LESSON 1020: The cry for  deliverance</vt:lpstr>
      <vt:lpstr>INTRODUCTION</vt:lpstr>
      <vt:lpstr>Psalms 140:1-14; 141:1-10; 142:1-15; 143:1-12; 144:1-14; Job 7:1-6.</vt:lpstr>
      <vt:lpstr>QUESTION 1</vt:lpstr>
      <vt:lpstr>QUESTION 2</vt:lpstr>
      <vt:lpstr>QUESTION 3</vt:lpstr>
      <vt:lpstr>QUESTION 4</vt:lpstr>
      <vt:lpstr>QUESTION 5</vt:lpstr>
      <vt:lpstr>CONCLUSION</vt:lpstr>
      <vt:lpstr>ASSIGNMENT</vt:lpstr>
      <vt:lpstr>SEARCH THE SCRIPTURES SUMMARY</vt:lpstr>
      <vt:lpstr>PowerPoint Presentation</vt:lpstr>
      <vt:lpstr>PowerPoint Presentation</vt:lpstr>
      <vt:lpstr>PowerPoint Presentation</vt:lpstr>
      <vt:lpstr>PowerPoint Presentation</vt:lpstr>
      <vt:lpstr>PowerPoint Presentation</vt:lpstr>
      <vt:lpstr>  LESSON 1021: The pre-eminence of praise</vt:lpstr>
      <vt:lpstr>HYMN</vt:lpstr>
      <vt:lpstr>STAND UP, STAND  UP FOR JESUS [GHS 233]</vt:lpstr>
      <vt:lpstr>STAND UP, STAND  UP FOR JESUS [GHS 233]</vt:lpstr>
      <vt:lpstr>STAND UP, STAND  UP FOR JESUS [GHS 233]</vt:lpstr>
      <vt:lpstr>STAND UP, STAND  UP FOR JESUS [GHS 233]</vt:lpstr>
      <vt:lpstr>PowerPoint Presentation</vt:lpstr>
      <vt:lpstr>CHOIR</vt:lpstr>
      <vt:lpstr>PRAYER &amp; FASTING</vt:lpstr>
      <vt:lpstr>TIME TO PRAY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DCLM NL</dc:creator>
  <cp:lastModifiedBy>Victor Ogedegbe</cp:lastModifiedBy>
  <cp:revision>942</cp:revision>
  <dcterms:created xsi:type="dcterms:W3CDTF">2023-01-06T14:44:39Z</dcterms:created>
  <dcterms:modified xsi:type="dcterms:W3CDTF">2025-10-05T04:50:59Z</dcterms:modified>
</cp:coreProperties>
</file>