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
  </p:notesMasterIdLst>
  <p:sldIdLst>
    <p:sldId id="256" r:id="rId2"/>
    <p:sldId id="294" r:id="rId3"/>
    <p:sldId id="258" r:id="rId4"/>
    <p:sldId id="259" r:id="rId5"/>
    <p:sldId id="287" r:id="rId6"/>
    <p:sldId id="277" r:id="rId7"/>
    <p:sldId id="292" r:id="rId8"/>
    <p:sldId id="290" r:id="rId9"/>
    <p:sldId id="291" r:id="rId10"/>
    <p:sldId id="4142" r:id="rId11"/>
    <p:sldId id="2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5B740-28CC-4647-AD70-D2A6D0A0334C}" v="5" dt="2025-10-09T13:44:02.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74" d="100"/>
          <a:sy n="74" d="100"/>
        </p:scale>
        <p:origin x="96" y="850"/>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redo custSel modSld">
      <pc:chgData name="DCLM NL" userId="57f3ed0d-ae9c-485c-9738-6351eaddc248" providerId="ADAL" clId="{DB9D4196-092C-4817-BE64-F00FCE99FF6D}" dt="2025-10-09T13:49:54.560" v="70" actId="20577"/>
      <pc:docMkLst>
        <pc:docMk/>
      </pc:docMkLst>
      <pc:sldChg chg="modSp mod">
        <pc:chgData name="DCLM NL" userId="57f3ed0d-ae9c-485c-9738-6351eaddc248" providerId="ADAL" clId="{DB9D4196-092C-4817-BE64-F00FCE99FF6D}" dt="2025-10-09T13:47:25.159" v="35" actId="20577"/>
        <pc:sldMkLst>
          <pc:docMk/>
          <pc:sldMk cId="0" sldId="259"/>
        </pc:sldMkLst>
        <pc:spChg chg="mod">
          <ac:chgData name="DCLM NL" userId="57f3ed0d-ae9c-485c-9738-6351eaddc248" providerId="ADAL" clId="{DB9D4196-092C-4817-BE64-F00FCE99FF6D}" dt="2025-10-09T13:47:25.159" v="35" actId="20577"/>
          <ac:spMkLst>
            <pc:docMk/>
            <pc:sldMk cId="0" sldId="259"/>
            <ac:spMk id="3" creationId="{00000000-0000-0000-0000-000000000000}"/>
          </ac:spMkLst>
        </pc:spChg>
      </pc:sldChg>
      <pc:sldChg chg="modSp mod">
        <pc:chgData name="DCLM NL" userId="57f3ed0d-ae9c-485c-9738-6351eaddc248" providerId="ADAL" clId="{DB9D4196-092C-4817-BE64-F00FCE99FF6D}" dt="2025-10-09T13:48:32.454" v="51" actId="6549"/>
        <pc:sldMkLst>
          <pc:docMk/>
          <pc:sldMk cId="0" sldId="287"/>
        </pc:sldMkLst>
        <pc:spChg chg="mod">
          <ac:chgData name="DCLM NL" userId="57f3ed0d-ae9c-485c-9738-6351eaddc248" providerId="ADAL" clId="{DB9D4196-092C-4817-BE64-F00FCE99FF6D}" dt="2025-10-09T13:48:32.454" v="51" actId="6549"/>
          <ac:spMkLst>
            <pc:docMk/>
            <pc:sldMk cId="0" sldId="287"/>
            <ac:spMk id="3" creationId="{00000000-0000-0000-0000-000000000000}"/>
          </ac:spMkLst>
        </pc:spChg>
      </pc:sldChg>
      <pc:sldChg chg="modSp mod">
        <pc:chgData name="DCLM NL" userId="57f3ed0d-ae9c-485c-9738-6351eaddc248" providerId="ADAL" clId="{DB9D4196-092C-4817-BE64-F00FCE99FF6D}" dt="2025-10-09T13:44:59.239" v="7" actId="207"/>
        <pc:sldMkLst>
          <pc:docMk/>
          <pc:sldMk cId="402866119" sldId="294"/>
        </pc:sldMkLst>
        <pc:spChg chg="mod">
          <ac:chgData name="DCLM NL" userId="57f3ed0d-ae9c-485c-9738-6351eaddc248" providerId="ADAL" clId="{DB9D4196-092C-4817-BE64-F00FCE99FF6D}" dt="2025-10-09T13:44:59.239" v="7" actId="207"/>
          <ac:spMkLst>
            <pc:docMk/>
            <pc:sldMk cId="402866119" sldId="294"/>
            <ac:spMk id="3" creationId="{00000000-0000-0000-0000-000000000000}"/>
          </ac:spMkLst>
        </pc:spChg>
      </pc:sldChg>
      <pc:sldChg chg="modSp mod">
        <pc:chgData name="DCLM NL" userId="57f3ed0d-ae9c-485c-9738-6351eaddc248" providerId="ADAL" clId="{DB9D4196-092C-4817-BE64-F00FCE99FF6D}" dt="2025-10-09T13:49:54.560" v="70" actId="20577"/>
        <pc:sldMkLst>
          <pc:docMk/>
          <pc:sldMk cId="0" sldId="4142"/>
        </pc:sldMkLst>
        <pc:spChg chg="mod">
          <ac:chgData name="DCLM NL" userId="57f3ed0d-ae9c-485c-9738-6351eaddc248" providerId="ADAL" clId="{DB9D4196-092C-4817-BE64-F00FCE99FF6D}" dt="2025-10-09T13:49:54.560" v="70" actId="20577"/>
          <ac:spMkLst>
            <pc:docMk/>
            <pc:sldMk cId="0" sldId="4142"/>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Explain the place of believers in relation to diseases, principalities, powers and works of </a:t>
          </a:r>
          <a:r>
            <a:rPr lang="nl-NL" sz="3200" b="0" i="1" kern="1200" dirty="0">
              <a:solidFill>
                <a:prstClr val="black">
                  <a:hueOff val="0"/>
                  <a:satOff val="0"/>
                  <a:lumOff val="0"/>
                  <a:alphaOff val="0"/>
                </a:prstClr>
              </a:solidFill>
              <a:latin typeface="Calibri" panose="020F0502020204030204"/>
              <a:ea typeface="+mn-ea"/>
              <a:cs typeface="+mn-cs"/>
            </a:rPr>
            <a:t>darkness.</a:t>
          </a:r>
          <a:r>
            <a:rPr lang="nl-NL" sz="3200" b="1" i="1" kern="1200" dirty="0">
              <a:solidFill>
                <a:prstClr val="black">
                  <a:hueOff val="0"/>
                  <a:satOff val="0"/>
                  <a:lumOff val="0"/>
                  <a:alphaOff val="0"/>
                </a:prstClr>
              </a:solidFill>
              <a:latin typeface="Calibri" panose="020F0502020204030204"/>
              <a:ea typeface="+mn-ea"/>
              <a:cs typeface="+mn-cs"/>
            </a:rPr>
            <a:t> Ephesians 2:6; Luke 9:1;10:19</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Why is it compulsory to be converted before one can enjoy divine protection?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Psalm 91:1; John 15:5</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is the basis of believers’ faith despite the prevailing worldwide adversity?</a:t>
          </a:r>
        </a:p>
        <a:p>
          <a:pPr algn="ctr">
            <a:lnSpc>
              <a:spcPct val="100000"/>
            </a:lnSpc>
            <a:spcBef>
              <a:spcPct val="0"/>
            </a:spcBef>
            <a:spcAft>
              <a:spcPts val="600"/>
            </a:spcAft>
          </a:pPr>
          <a:r>
            <a:rPr lang="nl-NL" altLang="en-US" sz="3200" b="1" i="1" kern="1200" dirty="0">
              <a:solidFill>
                <a:schemeClr val="tx1"/>
              </a:solidFill>
              <a:latin typeface="Calibri (Body)" charset="0"/>
            </a:rPr>
            <a:t>Romans 8:35-39</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are the privileges a believer stands to enjoy through the power in the name of Jesus?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Acts 2:21; Mark16:17, 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Explain the place of believers in relation to diseases, principalities, powers and works of </a:t>
          </a:r>
          <a:r>
            <a:rPr lang="nl-NL" sz="3200" b="0" i="1" kern="1200" dirty="0">
              <a:solidFill>
                <a:prstClr val="black">
                  <a:hueOff val="0"/>
                  <a:satOff val="0"/>
                  <a:lumOff val="0"/>
                  <a:alphaOff val="0"/>
                </a:prstClr>
              </a:solidFill>
              <a:latin typeface="Calibri" panose="020F0502020204030204"/>
              <a:ea typeface="+mn-ea"/>
              <a:cs typeface="+mn-cs"/>
            </a:rPr>
            <a:t>darkness.</a:t>
          </a:r>
          <a:r>
            <a:rPr lang="nl-NL" sz="3200" b="1" i="1" kern="1200" dirty="0">
              <a:solidFill>
                <a:prstClr val="black">
                  <a:hueOff val="0"/>
                  <a:satOff val="0"/>
                  <a:lumOff val="0"/>
                  <a:alphaOff val="0"/>
                </a:prstClr>
              </a:solidFill>
              <a:latin typeface="Calibri" panose="020F0502020204030204"/>
              <a:ea typeface="+mn-ea"/>
              <a:cs typeface="+mn-cs"/>
            </a:rPr>
            <a:t> Ephesians 2:6; Luke 9:1;10:19</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Why is it compulsory to be converted before one can enjoy divine protection?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Psalm 91:1; John 15:5</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is the basis of believers’ faith despite the prevailing worldwide adversity?</a:t>
          </a:r>
        </a:p>
        <a:p>
          <a:pPr marL="0" lvl="0" indent="0" algn="ctr" defTabSz="1422400">
            <a:lnSpc>
              <a:spcPct val="100000"/>
            </a:lnSpc>
            <a:spcBef>
              <a:spcPct val="0"/>
            </a:spcBef>
            <a:spcAft>
              <a:spcPts val="600"/>
            </a:spcAft>
            <a:buNone/>
          </a:pPr>
          <a:r>
            <a:rPr lang="nl-NL" altLang="en-US" sz="3200" b="1" i="1" kern="1200" dirty="0">
              <a:solidFill>
                <a:schemeClr val="tx1"/>
              </a:solidFill>
              <a:latin typeface="Calibri (Body)" charset="0"/>
            </a:rPr>
            <a:t>Romans 8:35-39</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are the privileges a believer stands to enjoy through the power in the name of Jesus?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Acts 2:21; Mark16:17, 18</a:t>
          </a:r>
        </a:p>
      </dsp:txBody>
      <dsp:txXfrm>
        <a:off x="3048388" y="57134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a:t>
            </a:fld>
            <a:endParaRPr lang="en-US"/>
          </a:p>
        </p:txBody>
      </p:sp>
    </p:spTree>
    <p:extLst>
      <p:ext uri="{BB962C8B-B14F-4D97-AF65-F5344CB8AC3E}">
        <p14:creationId xmlns:p14="http://schemas.microsoft.com/office/powerpoint/2010/main" val="46219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fld id="{97E15C6C-444A-4572-870D-44EC1E892B0A}" type="slidenum">
              <a:rPr lang="en-US" smtClean="0"/>
              <a:t>9</a:t>
            </a:fld>
            <a:endParaRPr lang="en-US"/>
          </a:p>
        </p:txBody>
      </p:sp>
    </p:spTree>
    <p:extLst>
      <p:ext uri="{BB962C8B-B14F-4D97-AF65-F5344CB8AC3E}">
        <p14:creationId xmlns:p14="http://schemas.microsoft.com/office/powerpoint/2010/main" val="4133954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472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405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23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489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10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6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67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0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68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459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79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403632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09-11-2025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solidFill>
                  <a:schemeClr val="tx1">
                    <a:lumMod val="50000"/>
                    <a:lumOff val="50000"/>
                  </a:schemeClr>
                </a:solidFill>
                <a:latin typeface="Calibri" panose="020F0502020204030204" pitchFamily="34" charset="0"/>
              </a:rPr>
              <a:t>You often come across people, both unbelievers and church-goers, who argue that Christ will never come again. They say, </a:t>
            </a:r>
            <a:r>
              <a:rPr lang="en-US" b="1" i="1" dirty="0">
                <a:solidFill>
                  <a:schemeClr val="tx1">
                    <a:lumMod val="50000"/>
                    <a:lumOff val="50000"/>
                  </a:schemeClr>
                </a:solidFill>
                <a:latin typeface="Calibri" panose="020F0502020204030204" pitchFamily="34" charset="0"/>
              </a:rPr>
              <a:t>"Our great-great-grandparents heard the same thing about Jesus coming back, and they all died. Death will eventually come to everyone, just as it always has”. </a:t>
            </a:r>
            <a:r>
              <a:rPr lang="en-US" b="1" dirty="0">
                <a:solidFill>
                  <a:schemeClr val="tx1">
                    <a:lumMod val="50000"/>
                    <a:lumOff val="50000"/>
                  </a:schemeClr>
                </a:solidFill>
                <a:latin typeface="Calibri" panose="020F0502020204030204" pitchFamily="34" charset="0"/>
              </a:rPr>
              <a:t>How would you approach and help deliver them from their spiritual blindness, using biblical references?</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Imminent Return Of Christ</a:t>
            </a: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Supremacy And Sufficiency Of The Name of Jesus</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lang="en-US" sz="2800" b="1" i="1" dirty="0">
                <a:solidFill>
                  <a:prstClr val="black">
                    <a:hueOff val="0"/>
                    <a:satOff val="0"/>
                    <a:lumOff val="0"/>
                    <a:alphaOff val="0"/>
                  </a:prstClr>
                </a:solidFill>
              </a:rPr>
              <a:t>“That at the name of Jesus every knee should bow, of things in heaven, and things in earth, and things under the earth” (Philippians 2:10).</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Philippians 2:5-11; Ephesians 1:17-23</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Current global events signal the imminent return of Jesus Christ, fulfilling His prophecy about famines, pestilences, and earthquakes as signs of His coming (</a:t>
            </a:r>
            <a:r>
              <a:rPr lang="en-US" b="1" dirty="0"/>
              <a:t>Matthew 24:7</a:t>
            </a:r>
            <a:r>
              <a:rPr lang="en-US" dirty="0"/>
              <a:t>). Believers are encouraged not to fear these circumstances but to remember their authority and position in Christ. It reminds us that we are protected and empowered through Jesus, whose name holds supreme authority over all things – on earth, under the earth, and in heaven – beyond any national or spiritual boundaries.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True followers of Christ must shun pride, arrogance, and haughtiness, reflecting His meekness, gentleness, and selflessness.</a:t>
            </a:r>
          </a:p>
          <a:p>
            <a:pPr marL="514350" indent="-514350" algn="just" eaLnBrk="0" fontAlgn="base" hangingPunct="0">
              <a:lnSpc>
                <a:spcPct val="100000"/>
              </a:lnSpc>
              <a:spcBef>
                <a:spcPct val="0"/>
              </a:spcBef>
              <a:spcAft>
                <a:spcPts val="600"/>
              </a:spcAft>
              <a:buFont typeface="+mj-lt"/>
              <a:buAutoNum type="arabicPeriod"/>
              <a:defRPr/>
            </a:pPr>
            <a:r>
              <a:rPr lang="en-US" dirty="0"/>
              <a:t>Just as Christ is one with the Father, believers must live in unity, avoiding division whatsoever.</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carries unchanging power and authority. It brings healing, holiness, and an eternal inheritance.</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is the only source of true salvation and transformation. </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provides divine protection, peace, and preservation.</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Phil 2:5-7; Col 3:17,23. Eph 1:17-23; Matt.18:18-20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727578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8287637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6672450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438489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Heaven listens to God’s children when they pray in Jesus’ name. We receive purity of heart and the Spirit’s power through Him. Harmful substances lose their effect, and demons obey. We see miracles, receive healing, and experience breakthroughs. Those who pray in Jesus’ name are guaranteed daily victory. No evil force can stop what a child of God asks in His name. </a:t>
            </a:r>
            <a:r>
              <a:rPr lang="en-US" b="1"/>
              <a:t>we should </a:t>
            </a:r>
            <a:r>
              <a:rPr lang="en-US" b="1" dirty="0"/>
              <a:t>use this privilege to bring God’s power into our lives.</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Reflect on your past walk with God, how you have used the name of Jesus and the effect on your personal life. Prepare to share this testimony in our next meeting. </a:t>
            </a:r>
          </a:p>
          <a:p>
            <a:pPr marL="0" indent="0" algn="ctr">
              <a:lnSpc>
                <a:spcPct val="110000"/>
              </a:lnSpc>
              <a:buNone/>
            </a:pPr>
            <a:r>
              <a:rPr lang="en-US" dirty="0">
                <a:latin typeface="Calibri" panose="020F0502020204030204" pitchFamily="34" charset="0"/>
              </a:rPr>
              <a:t>Secondly, share how you can do exploits through the name of Jesus according to the book of Mark 16:15-20</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16001</TotalTime>
  <Words>579</Words>
  <Application>Microsoft Office PowerPoint</Application>
  <PresentationFormat>Widescreen</PresentationFormat>
  <Paragraphs>43</Paragraphs>
  <Slides>11</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Calibri (Body)</vt:lpstr>
      <vt:lpstr>Calibri Light</vt:lpstr>
      <vt:lpstr>Cambria</vt:lpstr>
      <vt:lpstr>4_Office Theme</vt:lpstr>
      <vt:lpstr>SEARCH THE SCRIPTURES</vt:lpstr>
      <vt:lpstr>REVIEW OF THE ASSIGNMENT FROM LAST STUDY</vt:lpstr>
      <vt:lpstr>LESSON 1025: Supremacy And Sufficiency Of The Name of Jesus</vt:lpstr>
      <vt:lpstr>INTRODUCTION</vt:lpstr>
      <vt:lpstr>Phil 2:5-7; Col 3:17,23. Eph 1:17-23; Matt.18:18-20 </vt:lpstr>
      <vt:lpstr>QUESTION 1</vt:lpstr>
      <vt:lpstr>QUESTION 2</vt:lpstr>
      <vt:lpstr>QUESTION 3</vt:lpstr>
      <vt:lpstr>QUESTION 4</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cp:lastModifiedBy>
  <cp:revision>944</cp:revision>
  <dcterms:created xsi:type="dcterms:W3CDTF">2023-01-06T14:44:39Z</dcterms:created>
  <dcterms:modified xsi:type="dcterms:W3CDTF">2025-10-09T13:49:55Z</dcterms:modified>
</cp:coreProperties>
</file>