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94" r:id="rId3"/>
    <p:sldId id="258" r:id="rId4"/>
    <p:sldId id="259" r:id="rId5"/>
    <p:sldId id="287" r:id="rId6"/>
    <p:sldId id="277" r:id="rId7"/>
    <p:sldId id="292" r:id="rId8"/>
    <p:sldId id="290" r:id="rId9"/>
    <p:sldId id="291" r:id="rId10"/>
    <p:sldId id="4143" r:id="rId11"/>
    <p:sldId id="4144" r:id="rId12"/>
    <p:sldId id="4142" r:id="rId13"/>
    <p:sldId id="2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3969" autoAdjust="0"/>
  </p:normalViewPr>
  <p:slideViewPr>
    <p:cSldViewPr snapToGrid="0">
      <p:cViewPr varScale="1">
        <p:scale>
          <a:sx n="85" d="100"/>
          <a:sy n="85" d="100"/>
        </p:scale>
        <p:origin x="394" y="62"/>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Why is growth in Christian virtues a necessity?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panose="020F0502020204030204"/>
              <a:ea typeface="+mn-ea"/>
              <a:cs typeface="+mn-cs"/>
            </a:rPr>
            <a:t>2 Peter 1:8-10; 3:18; John 15:2</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How can sinners obtain the like-precious Christian faith?</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Acts 3:19; 20:21; Mark 1:15</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Mention some of the exceeding great and precious promises for believers</a:t>
          </a:r>
        </a:p>
        <a:p>
          <a:pPr algn="ctr">
            <a:lnSpc>
              <a:spcPct val="100000"/>
            </a:lnSpc>
            <a:spcBef>
              <a:spcPct val="0"/>
            </a:spcBef>
            <a:spcAft>
              <a:spcPts val="600"/>
            </a:spcAft>
          </a:pPr>
          <a:r>
            <a:rPr lang="en-GB" altLang="en-US" sz="3200" b="1" i="1" kern="1200" dirty="0" err="1">
              <a:solidFill>
                <a:schemeClr val="tx1"/>
              </a:solidFill>
              <a:latin typeface="Calibri (Body)" charset="0"/>
              <a:cs typeface="Calibri (Body)" charset="0"/>
            </a:rPr>
            <a:t>Deut</a:t>
          </a:r>
          <a:r>
            <a:rPr lang="en-GB" altLang="en-US" sz="3200" b="1" i="1" kern="1200" dirty="0">
              <a:solidFill>
                <a:schemeClr val="tx1"/>
              </a:solidFill>
              <a:latin typeface="Calibri (Body)" charset="0"/>
              <a:cs typeface="Calibri (Body)" charset="0"/>
            </a:rPr>
            <a:t> 30:6; Acts 1:8; Luke 10:19; Matt 7:7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Enumerate the Christian virtues in our text and explain why we should grow in them?</a:t>
          </a:r>
        </a:p>
        <a:p>
          <a:pPr algn="ctr">
            <a:lnSpc>
              <a:spcPct val="100000"/>
            </a:lnSpc>
            <a:spcBef>
              <a:spcPct val="0"/>
            </a:spcBef>
            <a:spcAft>
              <a:spcPts val="600"/>
            </a:spcAft>
          </a:pPr>
          <a:r>
            <a:rPr lang="en-GB" altLang="en-US" sz="3200" b="1" i="1" kern="1200" dirty="0">
              <a:latin typeface="Calibri (Body)" charset="0"/>
              <a:cs typeface="Calibri (Body)" charset="0"/>
            </a:rPr>
            <a:t>2 Pet 1:5-8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Why should ministers of Christ remind their hearers of the truth already learnt?</a:t>
          </a:r>
        </a:p>
        <a:p>
          <a:pPr algn="ctr">
            <a:lnSpc>
              <a:spcPct val="100000"/>
            </a:lnSpc>
            <a:spcBef>
              <a:spcPct val="0"/>
            </a:spcBef>
            <a:spcAft>
              <a:spcPts val="600"/>
            </a:spcAft>
          </a:pPr>
          <a:r>
            <a:rPr lang="en-GB" altLang="en-US" sz="3200" b="1" i="1" kern="1200" dirty="0">
              <a:latin typeface="Calibri (Body)" charset="0"/>
              <a:cs typeface="Calibri (Body)" charset="0"/>
            </a:rPr>
            <a:t>2 Pet 1:12,13,15; Acts 20:26,27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1959"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What caution must believers take in the interpretation of Bible prophecies?</a:t>
          </a:r>
        </a:p>
        <a:p>
          <a:pPr algn="ctr">
            <a:lnSpc>
              <a:spcPct val="100000"/>
            </a:lnSpc>
            <a:spcBef>
              <a:spcPct val="0"/>
            </a:spcBef>
            <a:spcAft>
              <a:spcPts val="600"/>
            </a:spcAft>
          </a:pPr>
          <a:r>
            <a:rPr lang="en-GB" altLang="en-US" sz="3200" b="1" i="1" kern="1200" dirty="0">
              <a:latin typeface="Calibri (Body)" charset="0"/>
              <a:cs typeface="Calibri (Body)" charset="0"/>
            </a:rPr>
            <a:t>2 Pet 1:20; 2 Tim 2:15; 3:15-17; Isa 8:20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1959"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Why is growth in Christian virtues a necessity?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panose="020F0502020204030204"/>
              <a:ea typeface="+mn-ea"/>
              <a:cs typeface="+mn-cs"/>
            </a:rPr>
            <a:t>2 Peter 1:8-10; 3:18; John 15:2</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How can sinners obtain the like-precious Christian faith?</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Acts 3:19; 20:21; Mark 1:15</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Mention some of the exceeding great and precious promises for believers</a:t>
          </a:r>
        </a:p>
        <a:p>
          <a:pPr marL="0" lvl="0" indent="0" algn="ctr" defTabSz="1422400">
            <a:lnSpc>
              <a:spcPct val="100000"/>
            </a:lnSpc>
            <a:spcBef>
              <a:spcPct val="0"/>
            </a:spcBef>
            <a:spcAft>
              <a:spcPts val="600"/>
            </a:spcAft>
            <a:buNone/>
          </a:pPr>
          <a:r>
            <a:rPr lang="en-GB" altLang="en-US" sz="3200" b="1" i="1" kern="1200" dirty="0" err="1">
              <a:solidFill>
                <a:schemeClr val="tx1"/>
              </a:solidFill>
              <a:latin typeface="Calibri (Body)" charset="0"/>
              <a:cs typeface="Calibri (Body)" charset="0"/>
            </a:rPr>
            <a:t>Deut</a:t>
          </a:r>
          <a:r>
            <a:rPr lang="en-GB" altLang="en-US" sz="3200" b="1" i="1" kern="1200" dirty="0">
              <a:solidFill>
                <a:schemeClr val="tx1"/>
              </a:solidFill>
              <a:latin typeface="Calibri (Body)" charset="0"/>
              <a:cs typeface="Calibri (Body)" charset="0"/>
            </a:rPr>
            <a:t> 30:6; Acts 1:8; Luke 10:19; Matt 7:7</a:t>
          </a: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Enumerate the Christian virtues in our text and explain why we should grow in them?</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1:5-8</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5742" y="-23282"/>
          <a:ext cx="626731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3458" y="478047"/>
          <a:ext cx="626731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Why should ministers of Christ remind their hearers of the truth already learnt?</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1:12,13,15; Acts 20:26,27</a:t>
          </a:r>
        </a:p>
      </dsp:txBody>
      <dsp:txXfrm>
        <a:off x="2646752" y="571341"/>
        <a:ext cx="608073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5742" y="-23282"/>
          <a:ext cx="626731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3458" y="478047"/>
          <a:ext cx="626731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What caution must believers take in the interpretation of Bible prophecies?</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1:20; 2 Tim 2:15; 3:15-17; Isa 8:20</a:t>
          </a:r>
        </a:p>
      </dsp:txBody>
      <dsp:txXfrm>
        <a:off x="2646752" y="571341"/>
        <a:ext cx="608073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a:t>
            </a:fld>
            <a:endParaRPr lang="en-US"/>
          </a:p>
        </p:txBody>
      </p:sp>
    </p:spTree>
    <p:extLst>
      <p:ext uri="{BB962C8B-B14F-4D97-AF65-F5344CB8AC3E}">
        <p14:creationId xmlns:p14="http://schemas.microsoft.com/office/powerpoint/2010/main" val="46219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fld id="{97E15C6C-444A-4572-870D-44EC1E892B0A}" type="slidenum">
              <a:rPr lang="en-US" smtClean="0"/>
              <a:t>9</a:t>
            </a:fld>
            <a:endParaRPr lang="en-US"/>
          </a:p>
        </p:txBody>
      </p:sp>
    </p:spTree>
    <p:extLst>
      <p:ext uri="{BB962C8B-B14F-4D97-AF65-F5344CB8AC3E}">
        <p14:creationId xmlns:p14="http://schemas.microsoft.com/office/powerpoint/2010/main" val="4133954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29D3A-8B6F-CE0F-DCDD-9EA71C6C0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090AF-FEAC-25CB-4986-427C33334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E61BC-F81C-D247-53F8-A810BABE7816}"/>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C45F0FF6-1148-73DD-7422-132BBB76E9AB}"/>
              </a:ext>
            </a:extLst>
          </p:cNvPr>
          <p:cNvSpPr>
            <a:spLocks noGrp="1"/>
          </p:cNvSpPr>
          <p:nvPr>
            <p:ph type="sldNum" sz="quarter" idx="5"/>
          </p:nvPr>
        </p:nvSpPr>
        <p:spPr/>
        <p:txBody>
          <a:bodyPr/>
          <a:lstStyle/>
          <a:p>
            <a:fld id="{97E15C6C-444A-4572-870D-44EC1E892B0A}" type="slidenum">
              <a:rPr lang="en-US" smtClean="0"/>
              <a:t>10</a:t>
            </a:fld>
            <a:endParaRPr lang="en-US"/>
          </a:p>
        </p:txBody>
      </p:sp>
    </p:spTree>
    <p:extLst>
      <p:ext uri="{BB962C8B-B14F-4D97-AF65-F5344CB8AC3E}">
        <p14:creationId xmlns:p14="http://schemas.microsoft.com/office/powerpoint/2010/main" val="108461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1CCDC-C1EA-420E-3017-3D653416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6D846-764A-B185-73A1-1CEC89775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6EFB0-9CF8-4B60-43A3-600C6292715F}"/>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F40D8E78-B938-B099-43A9-A8FCF1DF1290}"/>
              </a:ext>
            </a:extLst>
          </p:cNvPr>
          <p:cNvSpPr>
            <a:spLocks noGrp="1"/>
          </p:cNvSpPr>
          <p:nvPr>
            <p:ph type="sldNum" sz="quarter" idx="5"/>
          </p:nvPr>
        </p:nvSpPr>
        <p:spPr/>
        <p:txBody>
          <a:bodyPr/>
          <a:lstStyle/>
          <a:p>
            <a:fld id="{97E15C6C-444A-4572-870D-44EC1E892B0A}" type="slidenum">
              <a:rPr lang="en-US" smtClean="0"/>
              <a:t>11</a:t>
            </a:fld>
            <a:endParaRPr lang="en-US"/>
          </a:p>
        </p:txBody>
      </p:sp>
    </p:spTree>
    <p:extLst>
      <p:ext uri="{BB962C8B-B14F-4D97-AF65-F5344CB8AC3E}">
        <p14:creationId xmlns:p14="http://schemas.microsoft.com/office/powerpoint/2010/main" val="2371875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472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405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23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489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02/11/2025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10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02/11/2025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6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02/11/2025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67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0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68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459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79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403632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r>
              <a:rPr lang="en-US" dirty="0"/>
              <a:t>Reflect on your past walk with God, how you have used the name of Jesus and the effect on your personal life. Prepare to share this testimony in our next meeting. </a:t>
            </a:r>
          </a:p>
          <a:p>
            <a:pPr marL="0" indent="0" algn="ctr">
              <a:lnSpc>
                <a:spcPct val="110000"/>
              </a:lnSpc>
              <a:buNone/>
            </a:pPr>
            <a:r>
              <a:rPr lang="en-US" dirty="0">
                <a:latin typeface="Calibri" panose="020F0502020204030204" pitchFamily="34" charset="0"/>
              </a:rPr>
              <a:t>Secondly, share how you can do exploits through the name of Jesus according to the book of Mark 16:15-20</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Supremacy And Sufficiency Of </a:t>
            </a:r>
            <a:r>
              <a:rPr lang="en-US" altLang="en-GB" sz="2800" b="1" i="1" dirty="0">
                <a:solidFill>
                  <a:srgbClr val="FFFFFF"/>
                </a:solidFill>
                <a:latin typeface="Cambria" panose="02040503050406030204" pitchFamily="18" charset="0"/>
                <a:ea typeface="Cambria" panose="02040503050406030204" pitchFamily="18" charset="0"/>
              </a:rPr>
              <a:t>T</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he </a:t>
            </a:r>
            <a:r>
              <a:rPr lang="en-US" altLang="en-GB" sz="2800" b="1" i="1" dirty="0">
                <a:solidFill>
                  <a:srgbClr val="FFFFFF"/>
                </a:solidFill>
                <a:latin typeface="Cambria" panose="02040503050406030204" pitchFamily="18" charset="0"/>
                <a:ea typeface="Cambria" panose="02040503050406030204" pitchFamily="18" charset="0"/>
              </a:rPr>
              <a:t>N</a:t>
            </a:r>
            <a:r>
              <a:rPr kumimoji="0" lang="en-US" altLang="en-GB" sz="2800" b="1" i="1"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j-cs"/>
              </a:rPr>
              <a:t>ame</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Of Jesus</a:t>
            </a: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Growing In Christian Virtues</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2132728"/>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lang="en-US" sz="2800" b="1" i="1" dirty="0">
                <a:solidFill>
                  <a:prstClr val="black">
                    <a:hueOff val="0"/>
                    <a:satOff val="0"/>
                    <a:lumOff val="0"/>
                    <a:alphaOff val="0"/>
                  </a:prstClr>
                </a:solidFill>
              </a:rPr>
              <a:t>“And </a:t>
            </a:r>
            <a:r>
              <a:rPr lang="en-GB" sz="2800" b="1" i="1" dirty="0">
                <a:solidFill>
                  <a:prstClr val="black">
                    <a:hueOff val="0"/>
                    <a:satOff val="0"/>
                    <a:lumOff val="0"/>
                    <a:alphaOff val="0"/>
                  </a:prstClr>
                </a:solidFill>
              </a:rPr>
              <a:t>beside this, giving all diligence, add to your faith virtue; and to virtue knowledge; And to knowledge temperance; and to temperance patience; and to patience godliness; And to godliness brotherly kindness; and to brotherly kindness </a:t>
            </a:r>
            <a:r>
              <a:rPr lang="en-US" sz="2800" b="1" i="1" dirty="0">
                <a:solidFill>
                  <a:prstClr val="black">
                    <a:hueOff val="0"/>
                    <a:satOff val="0"/>
                    <a:lumOff val="0"/>
                    <a:alphaOff val="0"/>
                  </a:prstClr>
                </a:solidFill>
              </a:rPr>
              <a:t>” (2 Peter 1:5-7).</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389276" y="5454317"/>
            <a:ext cx="6263640" cy="75332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lvl="0" defTabSz="1644650">
              <a:lnSpc>
                <a:spcPct val="90000"/>
              </a:lnSpc>
              <a:spcBef>
                <a:spcPct val="0"/>
              </a:spcBef>
              <a:spcAft>
                <a:spcPct val="35000"/>
              </a:spcAf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lang="en-GB" sz="2800" b="1" i="1" dirty="0">
                <a:solidFill>
                  <a:prstClr val="white"/>
                </a:solidFill>
                <a:latin typeface="Calibri" panose="020F0502020204030204" pitchFamily="34" charset="0"/>
                <a:sym typeface="+mn-ea"/>
              </a:rPr>
              <a:t>2 Peter 1:1-21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643255"/>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GB" dirty="0"/>
              <a:t>In this chapter, Apostle Peter focuses on the need to grow in Christian character and pursuit of moral excellence to guard against falling away from the faith. He expresses his determination to stir up the mind of believers concerning the truth which they have received and believed for their establishment and continuity. He also wrote the epistle to warn believers everywhere concerning the infiltration of false prophets and teachers who pose a threat to the church’s foundation of truth and holiness. He concludes with his readiness to meet the Lord and the infallibility of biblical prophecies.</a:t>
            </a:r>
          </a:p>
          <a:p>
            <a:pPr marL="0" indent="0" algn="just" eaLnBrk="0" fontAlgn="base" hangingPunct="0">
              <a:lnSpc>
                <a:spcPct val="100000"/>
              </a:lnSpc>
              <a:spcBef>
                <a:spcPct val="0"/>
              </a:spcBef>
              <a:spcAft>
                <a:spcPts val="600"/>
              </a:spcAft>
              <a:buNone/>
              <a:defRPr/>
            </a:pPr>
            <a:endParaRPr lang="en-GB"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God has made provisions for us to live a blameless life and to experience constant victory over sin and the world.</a:t>
            </a:r>
          </a:p>
          <a:p>
            <a:pPr marL="514350" indent="-514350" algn="just" eaLnBrk="0" fontAlgn="base" hangingPunct="0">
              <a:lnSpc>
                <a:spcPct val="100000"/>
              </a:lnSpc>
              <a:spcBef>
                <a:spcPct val="0"/>
              </a:spcBef>
              <a:spcAft>
                <a:spcPts val="600"/>
              </a:spcAft>
              <a:buFont typeface="+mj-lt"/>
              <a:buAutoNum type="arabicPeriod"/>
              <a:defRPr/>
            </a:pPr>
            <a:r>
              <a:rPr lang="en-GB" dirty="0"/>
              <a:t>All those who desire to grow in Christian virtues need to give “</a:t>
            </a:r>
            <a:r>
              <a:rPr lang="en-GB" b="1" dirty="0"/>
              <a:t>all diligence</a:t>
            </a:r>
            <a:r>
              <a:rPr lang="en-GB" dirty="0"/>
              <a:t>” to “</a:t>
            </a:r>
            <a:r>
              <a:rPr lang="en-GB" b="1" dirty="0"/>
              <a:t>add to” </a:t>
            </a:r>
            <a:r>
              <a:rPr lang="en-GB" dirty="0"/>
              <a:t>areas of growth that follow after salvation. </a:t>
            </a:r>
          </a:p>
          <a:p>
            <a:pPr marL="514350" indent="-514350" algn="just" eaLnBrk="0" fontAlgn="base" hangingPunct="0">
              <a:lnSpc>
                <a:spcPct val="100000"/>
              </a:lnSpc>
              <a:spcBef>
                <a:spcPct val="0"/>
              </a:spcBef>
              <a:spcAft>
                <a:spcPts val="600"/>
              </a:spcAft>
              <a:buFont typeface="+mj-lt"/>
              <a:buAutoNum type="arabicPeriod"/>
              <a:defRPr/>
            </a:pPr>
            <a:r>
              <a:rPr lang="en-GB" dirty="0"/>
              <a:t>Christian ministers must put the flock of God always in remembrance of scriptural truths.</a:t>
            </a:r>
          </a:p>
          <a:p>
            <a:pPr marL="514350" indent="-514350" algn="just" eaLnBrk="0" fontAlgn="base" hangingPunct="0">
              <a:lnSpc>
                <a:spcPct val="100000"/>
              </a:lnSpc>
              <a:spcBef>
                <a:spcPct val="0"/>
              </a:spcBef>
              <a:spcAft>
                <a:spcPts val="600"/>
              </a:spcAft>
              <a:buFont typeface="+mj-lt"/>
              <a:buAutoNum type="arabicPeriod"/>
              <a:defRPr/>
            </a:pPr>
            <a:r>
              <a:rPr lang="en-GB" dirty="0"/>
              <a:t>Believers are responsible for preserving the truth of God’s word. Fellowship with believers helps with spiritual growth and stability.</a:t>
            </a:r>
          </a:p>
          <a:p>
            <a:pPr marL="514350" indent="-514350" algn="just" eaLnBrk="0" fontAlgn="base" hangingPunct="0">
              <a:lnSpc>
                <a:spcPct val="100000"/>
              </a:lnSpc>
              <a:spcBef>
                <a:spcPct val="0"/>
              </a:spcBef>
              <a:spcAft>
                <a:spcPts val="600"/>
              </a:spcAft>
              <a:buFont typeface="+mj-lt"/>
              <a:buAutoNum type="arabicPeriod"/>
              <a:defRPr/>
            </a:pPr>
            <a:r>
              <a:rPr lang="en-GB" dirty="0"/>
              <a:t>Scriptural prophecies are divinely inspired and should be diligently and rightly interpreted.</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2Pet 1:1-8; 3:18; Isa 40:28-31; Acts 20:28; 2Tim 3:16,17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2690445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1977987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2965005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78674183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27DA-363F-30ED-FB9D-3D25A3E7068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E67F5B3-168B-3C66-165A-10579ADC49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D6CB4206-B098-4F6F-16E8-FEB0484D172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2DF5526-B6FC-5EDE-0E98-288C4B24416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CEA82F2-E9A4-9B21-B7C5-E20AAC47B6B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6D92504-23A9-92C9-8BB2-ABDFA62AB48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819E4B-AED6-106A-B564-22FDBAD41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9D11-A3A5-1140-BA1C-3EE153AB4192}"/>
              </a:ext>
            </a:extLst>
          </p:cNvPr>
          <p:cNvGraphicFramePr>
            <a:graphicFrameLocks noGrp="1"/>
          </p:cNvGraphicFramePr>
          <p:nvPr>
            <p:ph idx="1"/>
            <p:extLst>
              <p:ext uri="{D42A27DB-BD31-4B8C-83A1-F6EECF244321}">
                <p14:modId xmlns:p14="http://schemas.microsoft.com/office/powerpoint/2010/main" val="15221825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65674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30222-17EF-E81B-1CC7-4754DF914B5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41AD747-2D97-74B6-C91A-109284EBBF3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74E53D7-9B16-53C8-11F4-75B3E293D852}"/>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CCC0899-EBE7-73A4-3CF1-4D549983846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6460DD3-F06E-3753-58F6-8E112B81762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DF24B32-AB78-DF18-B4A0-0F5EC4BEE07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60C50B0-7F45-C12C-51E6-4B8127236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525B15A-BA3B-CF84-4F3C-A85C1D8FBCFB}"/>
              </a:ext>
            </a:extLst>
          </p:cNvPr>
          <p:cNvGraphicFramePr>
            <a:graphicFrameLocks noGrp="1"/>
          </p:cNvGraphicFramePr>
          <p:nvPr>
            <p:ph idx="1"/>
            <p:extLst>
              <p:ext uri="{D42A27DB-BD31-4B8C-83A1-F6EECF244321}">
                <p14:modId xmlns:p14="http://schemas.microsoft.com/office/powerpoint/2010/main" val="36562084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77812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GB" b="1" dirty="0"/>
              <a:t>The Christian faith does not stop at the foundational level of salvation; there is need for growth in grace and increase in the knowledge of God. God has made adequate provisions through Christ for us to live a blameless life and to experience constant victory over sin, temptation and the world. Believers must read, study and meditate on the word of God so as to build up their faith and be able to claim these promises</a:t>
            </a:r>
            <a:r>
              <a:rPr lang="en-US" b="1" dirty="0"/>
              <a:t>.</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Write down two specific Christian virtues you would like to grow in and the promises in the Bible about the virtues. Pray about them and come and prepare to share your testimony next week. </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16609</TotalTime>
  <Words>623</Words>
  <Application>Microsoft Office PowerPoint</Application>
  <PresentationFormat>Widescreen</PresentationFormat>
  <Paragraphs>51</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4_Office Theme</vt:lpstr>
      <vt:lpstr>SEARCH THE SCRIPTURES</vt:lpstr>
      <vt:lpstr>REVIEW OF THE ASSIGNMENT FROM LAST STUDY</vt:lpstr>
      <vt:lpstr>LESSON 1026: Growing In Christian Virtues</vt:lpstr>
      <vt:lpstr>INTRODUCTION</vt:lpstr>
      <vt:lpstr>2Pet 1:1-8; 3:18; Isa 40:28-31; Acts 20:28; 2Tim 3:16,17 </vt:lpstr>
      <vt:lpstr>QUESTION 1</vt:lpstr>
      <vt:lpstr>QUESTION 2</vt:lpstr>
      <vt:lpstr>QUESTION 3</vt:lpstr>
      <vt:lpstr>QUESTION 4</vt:lpstr>
      <vt:lpstr>QUESTION 5</vt:lpstr>
      <vt:lpstr>QUESTION 6</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Augustine Ayantunde</cp:lastModifiedBy>
  <cp:revision>945</cp:revision>
  <dcterms:created xsi:type="dcterms:W3CDTF">2023-01-06T14:44:39Z</dcterms:created>
  <dcterms:modified xsi:type="dcterms:W3CDTF">2025-11-02T14:48:46Z</dcterms:modified>
</cp:coreProperties>
</file>