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3"/>
  </p:notesMasterIdLst>
  <p:sldIdLst>
    <p:sldId id="3914" r:id="rId8"/>
    <p:sldId id="269" r:id="rId9"/>
    <p:sldId id="270" r:id="rId10"/>
    <p:sldId id="4186" r:id="rId11"/>
    <p:sldId id="299" r:id="rId12"/>
    <p:sldId id="300" r:id="rId13"/>
    <p:sldId id="301" r:id="rId14"/>
    <p:sldId id="302" r:id="rId15"/>
    <p:sldId id="303" r:id="rId16"/>
    <p:sldId id="304" r:id="rId17"/>
    <p:sldId id="305" r:id="rId18"/>
    <p:sldId id="298" r:id="rId19"/>
    <p:sldId id="256" r:id="rId20"/>
    <p:sldId id="294" r:id="rId21"/>
    <p:sldId id="258" r:id="rId22"/>
    <p:sldId id="259" r:id="rId23"/>
    <p:sldId id="287" r:id="rId24"/>
    <p:sldId id="277" r:id="rId25"/>
    <p:sldId id="292" r:id="rId26"/>
    <p:sldId id="290" r:id="rId27"/>
    <p:sldId id="291" r:id="rId28"/>
    <p:sldId id="4143" r:id="rId29"/>
    <p:sldId id="4142" r:id="rId30"/>
    <p:sldId id="288" r:id="rId31"/>
    <p:sldId id="3211" r:id="rId32"/>
    <p:sldId id="3200" r:id="rId33"/>
    <p:sldId id="3201" r:id="rId34"/>
    <p:sldId id="3162" r:id="rId35"/>
    <p:sldId id="3163" r:id="rId36"/>
    <p:sldId id="4182" r:id="rId37"/>
    <p:sldId id="4183" r:id="rId38"/>
    <p:sldId id="4184" r:id="rId39"/>
    <p:sldId id="4185" r:id="rId40"/>
    <p:sldId id="4084" r:id="rId41"/>
    <p:sldId id="4104" r:id="rId42"/>
    <p:sldId id="4187" r:id="rId43"/>
    <p:sldId id="4188" r:id="rId44"/>
    <p:sldId id="274" r:id="rId45"/>
    <p:sldId id="4189" r:id="rId46"/>
    <p:sldId id="4190" r:id="rId47"/>
    <p:sldId id="4191" r:id="rId48"/>
    <p:sldId id="4192" r:id="rId49"/>
    <p:sldId id="3627" r:id="rId50"/>
    <p:sldId id="3204" r:id="rId51"/>
    <p:sldId id="208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2" d="100"/>
          <a:sy n="62" d="100"/>
        </p:scale>
        <p:origin x="1440" y="62"/>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Kindly define the church according to today’s study.</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Mention two essential traits which made the early church successful and why?</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Acts 4:32-34; Col 3:22-23 </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Mention Bible references that enjoin believers to </a:t>
          </a:r>
          <a:r>
            <a:rPr lang="en-US" altLang="en-US" sz="3200" b="0" i="1" kern="1200" dirty="0" err="1">
              <a:latin typeface="Calibri (Body)" charset="0"/>
            </a:rPr>
            <a:t>honour</a:t>
          </a:r>
          <a:r>
            <a:rPr lang="en-US" altLang="en-US" sz="3200" b="0" i="1" kern="1200" dirty="0">
              <a:latin typeface="Calibri (Body)" charset="0"/>
            </a:rPr>
            <a:t>, obey and respect church leadership, and how we can apply </a:t>
          </a:r>
          <a:r>
            <a:rPr lang="nl-NL" altLang="en-US" sz="3200" b="0" i="1" kern="1200" dirty="0">
              <a:latin typeface="Calibri (Body)" charset="0"/>
            </a:rPr>
            <a:t>them in the church?</a:t>
          </a:r>
          <a:endParaRPr lang="en-GB" altLang="en-US" sz="3200" b="1" i="1" kern="1200"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In what ways are the vow and consecration of the Nazarite similar to that of new testament believers?</a:t>
          </a:r>
          <a:endParaRPr lang="en-GB" altLang="en-US" sz="3200" b="0" i="1" kern="1200" dirty="0">
            <a:latin typeface="Calibri (Body)" charset="0"/>
            <a:cs typeface="Calibri (Body)" charset="0"/>
          </a:endParaRPr>
        </a:p>
        <a:p>
          <a:pPr algn="ctr">
            <a:lnSpc>
              <a:spcPct val="100000"/>
            </a:lnSpc>
            <a:spcBef>
              <a:spcPct val="0"/>
            </a:spcBef>
            <a:spcAft>
              <a:spcPts val="600"/>
            </a:spcAft>
          </a:pPr>
          <a:r>
            <a:rPr lang="en-GB" altLang="en-US" sz="3200" b="1" i="1" kern="1200" dirty="0">
              <a:latin typeface="Calibri (Body)" charset="0"/>
              <a:cs typeface="Calibri (Body)" charset="0"/>
            </a:rPr>
            <a:t>Num 6:1-4; Rom 12:1-2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What is the reward for obeying and cooperating with our spiritual leaders? </a:t>
          </a:r>
          <a:endParaRPr lang="en-GB" altLang="en-US" sz="3200" b="0" i="1" kern="1200" dirty="0">
            <a:latin typeface="Calibri (Body)" charset="0"/>
            <a:cs typeface="Calibri (Body)" charset="0"/>
          </a:endParaRPr>
        </a:p>
        <a:p>
          <a:pPr algn="ctr">
            <a:lnSpc>
              <a:spcPct val="100000"/>
            </a:lnSpc>
            <a:spcBef>
              <a:spcPct val="0"/>
            </a:spcBef>
            <a:spcAft>
              <a:spcPts val="600"/>
            </a:spcAft>
          </a:pPr>
          <a:r>
            <a:rPr lang="en-GB" altLang="en-US" sz="3200" b="1" i="1" kern="1200" dirty="0">
              <a:latin typeface="Calibri (Body)" charset="0"/>
              <a:cs typeface="Calibri (Body)" charset="0"/>
            </a:rPr>
            <a:t>Matt 10:40-41; </a:t>
          </a:r>
          <a:r>
            <a:rPr lang="en-GB" altLang="en-US" sz="3200" b="1" i="1" kern="1200" dirty="0" err="1">
              <a:latin typeface="Calibri (Body)" charset="0"/>
              <a:cs typeface="Calibri (Body)" charset="0"/>
            </a:rPr>
            <a:t>Heb</a:t>
          </a:r>
          <a:r>
            <a:rPr lang="en-GB" altLang="en-US" sz="3200" b="1" i="1" kern="1200" dirty="0">
              <a:latin typeface="Calibri (Body)" charset="0"/>
              <a:cs typeface="Calibri (Body)" charset="0"/>
            </a:rPr>
            <a:t> 13:17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Kindly define the church according to today’s study.</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Mention two essential traits which made the early church successful and why?</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Acts 4:32-34; Col 3:22-23 </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Mention Bible references that enjoin believers to </a:t>
          </a:r>
          <a:r>
            <a:rPr lang="en-US" altLang="en-US" sz="3200" b="0" i="1" kern="1200" dirty="0" err="1">
              <a:latin typeface="Calibri (Body)" charset="0"/>
            </a:rPr>
            <a:t>honour</a:t>
          </a:r>
          <a:r>
            <a:rPr lang="en-US" altLang="en-US" sz="3200" b="0" i="1" kern="1200" dirty="0">
              <a:latin typeface="Calibri (Body)" charset="0"/>
            </a:rPr>
            <a:t>, obey and respect church leadership, and how we can apply </a:t>
          </a:r>
          <a:r>
            <a:rPr lang="nl-NL" altLang="en-US" sz="3200" b="0" i="1" kern="1200" dirty="0">
              <a:latin typeface="Calibri (Body)" charset="0"/>
            </a:rPr>
            <a:t>them in the church?</a:t>
          </a:r>
          <a:endParaRPr lang="en-GB" altLang="en-US" sz="3200" b="1" i="1" kern="1200" dirty="0">
            <a:solidFill>
              <a:schemeClr val="tx1"/>
            </a:solidFill>
            <a:latin typeface="Calibri (Body)" charset="0"/>
            <a:cs typeface="Calibri (Body)" charset="0"/>
          </a:endParaRP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In what ways are the vow and consecration of the Nazarite similar to that of new testament believers?</a:t>
          </a:r>
          <a:endParaRPr lang="en-GB" altLang="en-US" sz="3200" b="0" i="1" kern="1200" dirty="0">
            <a:latin typeface="Calibri (Body)" charset="0"/>
            <a:cs typeface="Calibri (Body)" charset="0"/>
          </a:endParaRP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Num 6:1-4; Rom 12:1-2</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What is the reward for obeying and cooperating with our spiritual leaders? </a:t>
          </a:r>
          <a:endParaRPr lang="en-GB" altLang="en-US" sz="3200" b="0" i="1" kern="1200" dirty="0">
            <a:latin typeface="Calibri (Body)" charset="0"/>
            <a:cs typeface="Calibri (Body)" charset="0"/>
          </a:endParaRP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Matt 10:40-41; </a:t>
          </a:r>
          <a:r>
            <a:rPr lang="en-GB" altLang="en-US" sz="3200" b="1" i="1" kern="1200" dirty="0" err="1">
              <a:latin typeface="Calibri (Body)" charset="0"/>
              <a:cs typeface="Calibri (Body)" charset="0"/>
            </a:rPr>
            <a:t>Heb</a:t>
          </a:r>
          <a:r>
            <a:rPr lang="en-GB" altLang="en-US" sz="3200" b="1" i="1" kern="1200" dirty="0">
              <a:latin typeface="Calibri (Body)" charset="0"/>
              <a:cs typeface="Calibri (Body)" charset="0"/>
            </a:rPr>
            <a:t> 13:17</a:t>
          </a:r>
        </a:p>
      </dsp:txBody>
      <dsp:txXfrm>
        <a:off x="3048388" y="57134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95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D1C81-B480-7272-3E57-DDADEB332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7F4F4-865C-76D9-FBC9-6EA391325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6EFC6-A091-99F4-9FE2-37E38731D45A}"/>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B21A12AB-AA23-93DB-169D-8C1266C4A6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981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3453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33</a:t>
            </a:fld>
            <a:endParaRPr lang="en-US"/>
          </a:p>
        </p:txBody>
      </p:sp>
    </p:spTree>
    <p:extLst>
      <p:ext uri="{BB962C8B-B14F-4D97-AF65-F5344CB8AC3E}">
        <p14:creationId xmlns:p14="http://schemas.microsoft.com/office/powerpoint/2010/main" val="2101036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34</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44</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19/11/2025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19/11/2025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11/19/2025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11/19/2025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11/19/2025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11/19/2025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11/19/2025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11/19/2025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11/19/2025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11/19/2025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11/19/2025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11/19/2025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11/19/2025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11/19/2025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11/19/2025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344836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547172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558396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311555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19/11/2025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368571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59653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19/11/2025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976437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109594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448088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406537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0801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19/11/2025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11/19/2025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19/11/2025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11/19/2025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11/19/2025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6778667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9.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4.png"/><Relationship Id="rId4"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23</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-11-2025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258:</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O TO BE LIKE THEE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blessed Redeemer,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my constant longing and prayer;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Gladly I’ll forfeit all of earth’s treasures,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Thy perfect likeness to wear.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981946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82415-CB32-1B4E-4B49-60D1D703A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96637-6D34-FDFA-D71D-D8D01DD75341}"/>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897F9A8-7E56-A647-FD91-7CD7D4EFA66F}"/>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7FF735CD-5253-B544-374F-3CC434A6603E}"/>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full of compassion,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Loving, forgiving, tender and kind,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Helping the helpless, cheering the fainting,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Seeking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wand’ring</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sinner to find.</a:t>
              </a:r>
            </a:p>
          </p:txBody>
        </p:sp>
        <p:sp>
          <p:nvSpPr>
            <p:cNvPr id="14341" name="TextBox 5">
              <a:extLst>
                <a:ext uri="{FF2B5EF4-FFF2-40B4-BE49-F238E27FC236}">
                  <a16:creationId xmlns:a16="http://schemas.microsoft.com/office/drawing/2014/main" id="{AD8F3E91-7150-1FFF-3D65-E87AF1EF62B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25954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CCF9-49F1-989F-2C1C-B2148ECA94C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71C76932-D16D-5F3C-44FE-2FC269E08A57}"/>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06438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18B29-39AA-7A1C-3819-672ABFB6A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78FAC-8319-EAC5-C732-2F4B2E4774DC}"/>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5D9F9824-C934-2CFD-AA39-405B284CEEAB}"/>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04BF70DC-F05E-57DC-696F-AD1E43588615}"/>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lowly in spirit,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and harmless, patient and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Meekly enduring cruel reproaches,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Willing to suffer, others to save.</a:t>
              </a:r>
            </a:p>
          </p:txBody>
        </p:sp>
        <p:sp>
          <p:nvSpPr>
            <p:cNvPr id="14341" name="TextBox 5">
              <a:extLst>
                <a:ext uri="{FF2B5EF4-FFF2-40B4-BE49-F238E27FC236}">
                  <a16:creationId xmlns:a16="http://schemas.microsoft.com/office/drawing/2014/main" id="{52E9F9E4-6A8F-629F-C022-3B7308963F4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2592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8229C-62C5-65B9-221C-CEBD97C7A66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06383D72-76E4-7BC0-D9D7-2BE7FA2EF12C}"/>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238264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FA0E-64BD-0766-3253-405B22611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86B12-EFA5-BAFB-C1D7-DF44BAFF73A0}"/>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38B22CC-8D75-6BD2-19D7-EDD5BFF02B37}"/>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E09110C1-EC6A-BB50-8B8B-A9C30E37EBBE}"/>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Lord,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to receive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anointing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that I am and have I am bringing,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from this moment all shall be Thine.</a:t>
              </a:r>
            </a:p>
          </p:txBody>
        </p:sp>
        <p:sp>
          <p:nvSpPr>
            <p:cNvPr id="14341" name="TextBox 5">
              <a:extLst>
                <a:ext uri="{FF2B5EF4-FFF2-40B4-BE49-F238E27FC236}">
                  <a16:creationId xmlns:a16="http://schemas.microsoft.com/office/drawing/2014/main" id="{55EB3079-C1DE-34C4-8B15-0216662FE89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01957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171E-7FB5-0865-18B4-4B2FDD964605}"/>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54C5CFD4-5A72-6A5B-81E0-BA1783BCEE37}"/>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8720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55D4-3E39-FF95-9319-1334DD380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CE7DB-77BC-1D94-E30E-EB038BF9733A}"/>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2F659A0-3C7D-047A-294E-46B5875CAC4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9914EA0C-EAD6-D1CF-EEB0-3FEC76D4144B}"/>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while I am pleading,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out Thy Spirit, fill with Thy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temple meet for Thy dwelling,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Fit me for life and heaven above.</a:t>
              </a:r>
            </a:p>
          </p:txBody>
        </p:sp>
        <p:sp>
          <p:nvSpPr>
            <p:cNvPr id="14341" name="TextBox 5">
              <a:extLst>
                <a:ext uri="{FF2B5EF4-FFF2-40B4-BE49-F238E27FC236}">
                  <a16:creationId xmlns:a16="http://schemas.microsoft.com/office/drawing/2014/main" id="{EBA79E7B-C371-FF82-CE2B-DCBF42B2726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62354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4E99C-91C7-813E-B68D-40CE5038DE1E}"/>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EB228482-2710-38E7-4426-FFA5E49F95A0}"/>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
        <p:nvSpPr>
          <p:cNvPr id="2" name="Oval 1">
            <a:extLst>
              <a:ext uri="{FF2B5EF4-FFF2-40B4-BE49-F238E27FC236}">
                <a16:creationId xmlns:a16="http://schemas.microsoft.com/office/drawing/2014/main" id="{CACB69CC-ACED-48D2-9077-E4E2254C0D32}"/>
              </a:ext>
            </a:extLst>
          </p:cNvPr>
          <p:cNvSpPr/>
          <p:nvPr/>
        </p:nvSpPr>
        <p:spPr>
          <a:xfrm>
            <a:off x="8652097" y="592105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754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23-11-2025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GB" b="1" dirty="0">
                <a:solidFill>
                  <a:schemeClr val="tx1">
                    <a:lumMod val="50000"/>
                    <a:lumOff val="50000"/>
                  </a:schemeClr>
                </a:solidFill>
                <a:latin typeface="Calibri" panose="020F0502020204030204" pitchFamily="34" charset="0"/>
              </a:rPr>
              <a:t>Write down two specific Christian virtues you would like to grow in and the promises in the Bible about the virtues. Pray about them and come and prepare to share your testimony next week. </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Growing in Christian Virtues</a:t>
            </a:r>
          </a:p>
        </p:txBody>
      </p:sp>
    </p:spTree>
    <p:extLst>
      <p:ext uri="{BB962C8B-B14F-4D97-AF65-F5344CB8AC3E}">
        <p14:creationId xmlns:p14="http://schemas.microsoft.com/office/powerpoint/2010/main" val="40286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Consecration and submission in the church</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And the Lord thy God will circumcise thine heart, and the heart of thy seed, to love the Lord thy God with all thine heart, and with all thy soul, that thou mayest live”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(Deuteronomy 30:6)</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Num 6:1-9; 1 Peter 2:9; Acts 4:32-37; 1 Thess 5:12,13; Hebrews 13:7</a:t>
            </a: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1 Thessalonians 5:12,13; Hebrews 13:7</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563157"/>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Orderliness, peace, and progress abound where there is submission, but confusion and crisis prevail where self-will dominates. The Church, as the body of Christ, is a fellowship of those called out of darkness into the light of the gospel. It is a gathering of believers united for worship, edification, and service. The strength and success of the Church depend largely on the consecration and submission of its members, just as the early Church thrived through unity, humility, and devotion to God’s purpose. This is the standard God requires of every believer both young and old.</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A consecrated and submissive church grows in unity, holiness, and strength through the commitment of its members and leaders.</a:t>
            </a:r>
          </a:p>
          <a:p>
            <a:pPr marL="514350" indent="-514350" algn="just" eaLnBrk="0" fontAlgn="base" hangingPunct="0">
              <a:lnSpc>
                <a:spcPct val="100000"/>
              </a:lnSpc>
              <a:spcBef>
                <a:spcPct val="0"/>
              </a:spcBef>
              <a:spcAft>
                <a:spcPts val="600"/>
              </a:spcAft>
              <a:buFont typeface="+mj-lt"/>
              <a:buAutoNum type="arabicPeriod"/>
              <a:defRPr/>
            </a:pPr>
            <a:r>
              <a:rPr lang="en-US" dirty="0"/>
              <a:t>God’s Word calls believers to humility and obedience to spiritual leadership, warning that rebellion, and pride hinders divine blessing.</a:t>
            </a:r>
          </a:p>
          <a:p>
            <a:pPr marL="514350" indent="-514350" algn="just" eaLnBrk="0" fontAlgn="base" hangingPunct="0">
              <a:lnSpc>
                <a:spcPct val="100000"/>
              </a:lnSpc>
              <a:spcBef>
                <a:spcPct val="0"/>
              </a:spcBef>
              <a:spcAft>
                <a:spcPts val="600"/>
              </a:spcAft>
              <a:buFont typeface="+mj-lt"/>
              <a:buAutoNum type="arabicPeriod"/>
              <a:defRPr/>
            </a:pPr>
            <a:r>
              <a:rPr lang="en-US" dirty="0"/>
              <a:t>A consecrated life is one which puts Christ first, others second but both ahead of oneself. </a:t>
            </a:r>
          </a:p>
          <a:p>
            <a:pPr marL="514350" indent="-514350" algn="just" eaLnBrk="0" fontAlgn="base" hangingPunct="0">
              <a:lnSpc>
                <a:spcPct val="100000"/>
              </a:lnSpc>
              <a:spcBef>
                <a:spcPct val="0"/>
              </a:spcBef>
              <a:spcAft>
                <a:spcPts val="600"/>
              </a:spcAft>
              <a:buFont typeface="+mj-lt"/>
              <a:buAutoNum type="arabicPeriod"/>
              <a:defRPr/>
            </a:pPr>
            <a:r>
              <a:rPr lang="en-US" dirty="0"/>
              <a:t>Early church believers were fully consecrated. That standard has not changed in God’s eyes.</a:t>
            </a:r>
          </a:p>
          <a:p>
            <a:pPr marL="514350" indent="-514350" algn="just" eaLnBrk="0" fontAlgn="base" hangingPunct="0">
              <a:lnSpc>
                <a:spcPct val="100000"/>
              </a:lnSpc>
              <a:spcBef>
                <a:spcPct val="0"/>
              </a:spcBef>
              <a:spcAft>
                <a:spcPts val="600"/>
              </a:spcAft>
              <a:buFont typeface="+mj-lt"/>
              <a:buAutoNum type="arabicPeriod"/>
              <a:defRPr/>
            </a:pPr>
            <a:r>
              <a:rPr lang="en-US" dirty="0"/>
              <a:t>Submission and obedience attract God’s blessings, bring unity, strength, and God’s favor.</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Num 6:13-21; Mark 10:42-45; 1 Tim 1:16; James 1:22; Gal 5:16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23B7F-C5B1-CD7B-2B5C-8942EDB44C1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59E9D18A-CA51-EFD7-0BD5-93E27E16C97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529B3B8-26F9-AB94-11B2-2565E64DDB8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7B8374D-1640-817B-8126-9C8531C93EE1}"/>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E7B570E-F7A1-9CF0-C6A8-361CE47ADEBA}"/>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CB2235-1D5F-50B8-99BA-4F638AF5089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10956DB-A34C-2FE5-72DB-C0C0C64DC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4B5A444C-0BD0-3E7E-78AB-2812B23DFF7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54157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endParaRPr lang="en-US" b="1" dirty="0"/>
          </a:p>
          <a:p>
            <a:pPr marL="0" indent="0" algn="ctr">
              <a:lnSpc>
                <a:spcPct val="110000"/>
              </a:lnSpc>
              <a:buNone/>
            </a:pPr>
            <a:r>
              <a:rPr lang="en-US" b="1" dirty="0"/>
              <a:t>God calls all believers to a life of consecration and submission. God’s standard for consecration and submission has not changed. It requires total surrender and yielding to him. Our obedience to His expectation will enhance the unity and growth of the church and result in the advancement of the gospel frontiers to hitherto unreached people and lands. So, more souls will be won and God will be glorified. </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0"/>
            <a:ext cx="7202691" cy="4343427"/>
          </a:xfrm>
        </p:spPr>
        <p:txBody>
          <a:bodyPr anchor="ctr">
            <a:noAutofit/>
          </a:bodyPr>
          <a:lstStyle/>
          <a:p>
            <a:pPr marL="0" indent="0" algn="ctr">
              <a:lnSpc>
                <a:spcPct val="110000"/>
              </a:lnSpc>
              <a:buNone/>
            </a:pPr>
            <a:r>
              <a:rPr lang="en-US" dirty="0"/>
              <a:t>Reflect on your Christian life and write down 2 things which were very difficult for you to totally abandon even though those things are not sinful but are not edifying. It may be a friend, a hobby, a job or even an object. However, by the grace of God and through consecration you have abandoned those things which were not spiritually edifying. Please be ready to share your </a:t>
            </a:r>
            <a:r>
              <a:rPr lang="en-US"/>
              <a:t>experience next week.</a:t>
            </a:r>
            <a:endParaRPr lang="en-US"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E90EF0-4D7D-7F14-0E18-3F081B522F6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55101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F9DF54-FAD9-C4EA-25DB-C01531E9EACE}"/>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97346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D0707F-6FCF-E251-8243-201772B4B46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96035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199645-7E46-4197-B5B4-C579E34B2DB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14613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Daily Christian Service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“I beseech you therefore by the mercies of God that ye present your bodies a living sacrifice, holy and acceptable unto God which is your reasonable service”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Romans 12:1</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Romans 12:1-12</a:t>
            </a:r>
            <a:endPar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Matthew 6:19-34</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0) Matthew 006">
            <a:hlinkClick r:id="" action="ppaction://media"/>
            <a:extLst>
              <a:ext uri="{FF2B5EF4-FFF2-40B4-BE49-F238E27FC236}">
                <a16:creationId xmlns:a16="http://schemas.microsoft.com/office/drawing/2014/main" id="{A2B04648-678C-454E-6091-734164D2EF75}"/>
              </a:ext>
            </a:extLst>
          </p:cNvPr>
          <p:cNvPicPr>
            <a:picLocks noChangeAspect="1"/>
          </p:cNvPicPr>
          <p:nvPr>
            <a:audioFile r:link="rId1"/>
            <p:extLst>
              <p:ext uri="{DAA4B4D4-6D71-4841-9C94-3DE7FCFB9230}">
                <p14:media xmlns:p14="http://schemas.microsoft.com/office/powerpoint/2010/main" r:embed="rId2">
                  <p14:trim st="148850"/>
                </p14:media>
              </p:ext>
            </p:extLst>
          </p:nvPr>
        </p:nvPicPr>
        <p:blipFill>
          <a:blip r:embed="rId7"/>
          <a:stretch>
            <a:fillRect/>
          </a:stretch>
        </p:blipFill>
        <p:spPr>
          <a:xfrm>
            <a:off x="5892344" y="3629368"/>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0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063:</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WILL THERE BE ANY STARS?</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9790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WILL THERE BE ANY STARS? [GHS 63]</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thinking today of that beautiful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shall reach when the sun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goeth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thro’ wonderful grace by my Saviour I stand,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in my crown?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70071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175199" y="811009"/>
            <a:ext cx="10447174"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stars in my crown,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evening the sun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goeth</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 wake with be blest,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mansions of rest,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in my crown?</a:t>
            </a:r>
          </a:p>
        </p:txBody>
      </p:sp>
    </p:spTree>
    <p:extLst>
      <p:ext uri="{BB962C8B-B14F-4D97-AF65-F5344CB8AC3E}">
        <p14:creationId xmlns:p14="http://schemas.microsoft.com/office/powerpoint/2010/main" val="3597915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91080-19FA-392A-BBC6-8E00F02C3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46E46-33E5-E17C-A6F0-D585B2851C74}"/>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WILL THERE BE ANY STARS? [GHS 63]</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5B5F8D9F-755C-50CB-BEFD-1B36D8496C29}"/>
              </a:ext>
            </a:extLst>
          </p:cNvPr>
          <p:cNvGrpSpPr/>
          <p:nvPr/>
        </p:nvGrpSpPr>
        <p:grpSpPr>
          <a:xfrm>
            <a:off x="243372" y="1656012"/>
            <a:ext cx="11948629" cy="4616648"/>
            <a:chOff x="257130" y="1719391"/>
            <a:chExt cx="10547818" cy="4616648"/>
          </a:xfrm>
        </p:grpSpPr>
        <p:sp>
          <p:nvSpPr>
            <p:cNvPr id="14339" name="TextBox 1">
              <a:extLst>
                <a:ext uri="{FF2B5EF4-FFF2-40B4-BE49-F238E27FC236}">
                  <a16:creationId xmlns:a16="http://schemas.microsoft.com/office/drawing/2014/main" id="{DD0929FC-06E3-3042-F447-11904F85B4F1}"/>
                </a:ext>
              </a:extLst>
            </p:cNvPr>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strength of the Lord let me labour and pray,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me watch as a winner of souls;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bright stars may be mine in the glorious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His praise like the sea billows roll.</a:t>
              </a:r>
            </a:p>
          </p:txBody>
        </p:sp>
        <p:sp>
          <p:nvSpPr>
            <p:cNvPr id="14341" name="TextBox 5">
              <a:extLst>
                <a:ext uri="{FF2B5EF4-FFF2-40B4-BE49-F238E27FC236}">
                  <a16:creationId xmlns:a16="http://schemas.microsoft.com/office/drawing/2014/main" id="{445A8CB1-95D6-1F39-0C61-B5B95C0CDC8C}"/>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31604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28390-E87F-21E3-6203-624DFC5D76BF}"/>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13F72434-362B-9268-44E6-8BA484D324B0}"/>
              </a:ext>
            </a:extLst>
          </p:cNvPr>
          <p:cNvSpPr txBox="1">
            <a:spLocks noChangeArrowheads="1"/>
          </p:cNvSpPr>
          <p:nvPr/>
        </p:nvSpPr>
        <p:spPr bwMode="auto">
          <a:xfrm>
            <a:off x="1175199" y="811009"/>
            <a:ext cx="10447174"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stars in my crown,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evening the sun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goeth</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 wake with be blest,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mansions of rest,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in my crown?</a:t>
            </a:r>
          </a:p>
        </p:txBody>
      </p:sp>
    </p:spTree>
    <p:extLst>
      <p:ext uri="{BB962C8B-B14F-4D97-AF65-F5344CB8AC3E}">
        <p14:creationId xmlns:p14="http://schemas.microsoft.com/office/powerpoint/2010/main" val="1027391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71ECF-3608-AB65-2F78-DADBC484F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19751B-9075-F916-DD75-E6B54EABF164}"/>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WILL THERE BE ANY STARS? [GHS 63]</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1D17A89-B847-EED3-92EE-88D108689BE5}"/>
              </a:ext>
            </a:extLst>
          </p:cNvPr>
          <p:cNvGrpSpPr/>
          <p:nvPr/>
        </p:nvGrpSpPr>
        <p:grpSpPr>
          <a:xfrm>
            <a:off x="243372" y="1656012"/>
            <a:ext cx="11948629" cy="4616648"/>
            <a:chOff x="257130" y="1719391"/>
            <a:chExt cx="10547818" cy="4616648"/>
          </a:xfrm>
        </p:grpSpPr>
        <p:sp>
          <p:nvSpPr>
            <p:cNvPr id="14339" name="TextBox 1">
              <a:extLst>
                <a:ext uri="{FF2B5EF4-FFF2-40B4-BE49-F238E27FC236}">
                  <a16:creationId xmlns:a16="http://schemas.microsoft.com/office/drawing/2014/main" id="{EB0CA828-05A5-D9B0-6E14-3B39FDA0B7DF}"/>
                </a:ext>
              </a:extLst>
            </p:cNvPr>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what joy will it be when His face I behold,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Living gems at His feet to lay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would sweeten my bliss in the city of gold,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Should there be any stars in my crown?</a:t>
              </a:r>
            </a:p>
          </p:txBody>
        </p:sp>
        <p:sp>
          <p:nvSpPr>
            <p:cNvPr id="14341" name="TextBox 5">
              <a:extLst>
                <a:ext uri="{FF2B5EF4-FFF2-40B4-BE49-F238E27FC236}">
                  <a16:creationId xmlns:a16="http://schemas.microsoft.com/office/drawing/2014/main" id="{84C34C3B-FAFD-8452-C562-E1732185D121}"/>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207631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3E1CC-57CE-CF5A-9A97-00A9ECC64167}"/>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5307281-B1BC-4CE0-9C85-0F4375455402}"/>
              </a:ext>
            </a:extLst>
          </p:cNvPr>
          <p:cNvSpPr txBox="1">
            <a:spLocks noChangeArrowheads="1"/>
          </p:cNvSpPr>
          <p:nvPr/>
        </p:nvSpPr>
        <p:spPr bwMode="auto">
          <a:xfrm>
            <a:off x="1175199" y="811009"/>
            <a:ext cx="10447174"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stars in my crown,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evening the sun </a:t>
            </a:r>
            <a:r>
              <a:rPr kumimoji="0" lang="en-GB"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goeth</a:t>
            </a: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 wake with be blest,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mansions of rest,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there be any stars in my crown?</a:t>
            </a:r>
          </a:p>
        </p:txBody>
      </p:sp>
      <p:sp>
        <p:nvSpPr>
          <p:cNvPr id="2" name="Oval 1">
            <a:extLst>
              <a:ext uri="{FF2B5EF4-FFF2-40B4-BE49-F238E27FC236}">
                <a16:creationId xmlns:a16="http://schemas.microsoft.com/office/drawing/2014/main" id="{0A4BF62A-4992-BF99-9BB8-A2C1F9339B4D}"/>
              </a:ext>
            </a:extLst>
          </p:cNvPr>
          <p:cNvSpPr/>
          <p:nvPr/>
        </p:nvSpPr>
        <p:spPr>
          <a:xfrm>
            <a:off x="9147824" y="578106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830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HOW TO LAY YOUR TREASURE IN HEAVEN</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25172</TotalTime>
  <Words>1742</Words>
  <Application>Microsoft Office PowerPoint</Application>
  <PresentationFormat>Widescreen</PresentationFormat>
  <Paragraphs>255</Paragraphs>
  <Slides>45</Slides>
  <Notes>13</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45</vt:i4>
      </vt:variant>
    </vt:vector>
  </HeadingPairs>
  <TitlesOfParts>
    <vt:vector size="63"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SEARCH THE SCRIPTURES</vt:lpstr>
      <vt:lpstr>REVIEW OF THE ASSIGNMENT FROM LAST STUDY</vt:lpstr>
      <vt:lpstr>LESSON 1027: Consecration and submission in the church</vt:lpstr>
      <vt:lpstr>INTRODUCTION</vt:lpstr>
      <vt:lpstr>Num 6:13-21; Mark 10:42-45; 1 Tim 1:16; James 1:22; Gal 5:16</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1028: Daily Christian Service</vt:lpstr>
      <vt:lpstr>PowerPoint Presentation</vt:lpstr>
      <vt:lpstr>HYMN</vt:lpstr>
      <vt:lpstr>WILL THERE BE ANY STARS? [GHS 63]</vt:lpstr>
      <vt:lpstr>PowerPoint Presentation</vt:lpstr>
      <vt:lpstr>WILL THERE BE ANY STARS? [GHS 63]</vt:lpstr>
      <vt:lpstr>PowerPoint Presentation</vt:lpstr>
      <vt:lpstr>WILL THERE BE ANY STARS? [GHS 63]</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1026</cp:revision>
  <dcterms:created xsi:type="dcterms:W3CDTF">2023-01-06T14:44:39Z</dcterms:created>
  <dcterms:modified xsi:type="dcterms:W3CDTF">2025-11-19T09:06:01Z</dcterms:modified>
</cp:coreProperties>
</file>