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5"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719"/>
  </p:normalViewPr>
  <p:slideViewPr>
    <p:cSldViewPr snapToGrid="0">
      <p:cViewPr varScale="1">
        <p:scale>
          <a:sx n="81" d="100"/>
          <a:sy n="81" d="100"/>
        </p:scale>
        <p:origin x="74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Explain why divine blessings elude many people today?</a:t>
          </a:r>
        </a:p>
        <a:p>
          <a:pPr algn="ctr"/>
          <a:r>
            <a:rPr lang="en-US" sz="3200" b="1" i="1" kern="1200" dirty="0"/>
            <a:t>Jer. 5:25; Deu. 11:27,28</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Explain the steps to obtaining God’s blessings.</a:t>
          </a:r>
          <a:endParaRPr lang="en-GB" sz="3200" b="0" i="1" dirty="0"/>
        </a:p>
        <a:p>
          <a:pPr algn="ctr">
            <a:lnSpc>
              <a:spcPct val="100000"/>
            </a:lnSpc>
            <a:spcBef>
              <a:spcPct val="0"/>
            </a:spcBef>
            <a:spcAft>
              <a:spcPts val="600"/>
            </a:spcAft>
          </a:pPr>
          <a:r>
            <a:rPr lang="en-US" sz="3200" b="1" i="1" dirty="0"/>
            <a:t>Matt. 6:33; 2 Chro. 1:10; Acts 5:29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are believers commanded to “seek” in the Scripture?</a:t>
          </a:r>
          <a:endParaRPr lang="en-GB" sz="3200" i="1" dirty="0"/>
        </a:p>
        <a:p>
          <a:pPr algn="ctr"/>
          <a:r>
            <a:rPr lang="en-GB" sz="3200" b="1" i="1" dirty="0"/>
            <a:t>Matt 6:33; Col. 3:1,2; 1 Pet. 3:10,11</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Explain the practical life of righteousness that attracts divine blessings.</a:t>
          </a:r>
          <a:endParaRPr lang="en-GB" sz="3200" b="0" i="1" dirty="0"/>
        </a:p>
        <a:p>
          <a:pPr algn="ctr">
            <a:lnSpc>
              <a:spcPct val="100000"/>
            </a:lnSpc>
            <a:spcBef>
              <a:spcPct val="0"/>
            </a:spcBef>
            <a:spcAft>
              <a:spcPts val="600"/>
            </a:spcAft>
          </a:pPr>
          <a:r>
            <a:rPr lang="en-GB" sz="3200" b="1" i="1" dirty="0"/>
            <a:t>Gen. 13:8,9,14; 20:17,18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Highlight the numerous blessings believers who prioritize God’s kingdom and righteousness will enjoy.</a:t>
          </a:r>
          <a:endParaRPr lang="en-GB" sz="3200" b="0" i="1" dirty="0"/>
        </a:p>
        <a:p>
          <a:pPr algn="ctr">
            <a:lnSpc>
              <a:spcPct val="100000"/>
            </a:lnSpc>
            <a:spcBef>
              <a:spcPct val="0"/>
            </a:spcBef>
            <a:spcAft>
              <a:spcPts val="600"/>
            </a:spcAft>
          </a:pPr>
          <a:r>
            <a:rPr lang="en-US" sz="3200" b="1" i="1" dirty="0"/>
            <a:t>Isaiah 58:8-11; Mal. 3:12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Explain why divine blessings elude many people today?</a:t>
          </a:r>
        </a:p>
        <a:p>
          <a:pPr marL="0" lvl="0" indent="0" algn="ctr" defTabSz="1422400">
            <a:buNone/>
          </a:pPr>
          <a:r>
            <a:rPr lang="en-US" sz="3200" b="1" i="1" kern="1200" dirty="0"/>
            <a:t>Jer. 5:25; Deu. 11:27,28</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Explain the steps to obtaining God’s blessings.</a:t>
          </a:r>
          <a:endParaRPr lang="en-GB" sz="3200" b="0" i="1" kern="1200" dirty="0"/>
        </a:p>
        <a:p>
          <a:pPr marL="0" lvl="0" indent="0" algn="ctr" defTabSz="1422400">
            <a:lnSpc>
              <a:spcPct val="100000"/>
            </a:lnSpc>
            <a:spcBef>
              <a:spcPct val="0"/>
            </a:spcBef>
            <a:spcAft>
              <a:spcPts val="600"/>
            </a:spcAft>
            <a:buNone/>
          </a:pPr>
          <a:r>
            <a:rPr lang="en-US" sz="3200" b="1" i="1" kern="1200" dirty="0"/>
            <a:t>Matt. 6:33; 2 Chro. 1:10; Acts 5:29</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are believers commanded to “seek” in the Scripture?</a:t>
          </a:r>
          <a:endParaRPr lang="en-GB" sz="3200" i="1" kern="1200" dirty="0"/>
        </a:p>
        <a:p>
          <a:pPr marL="0" lvl="0" indent="0" algn="ctr" defTabSz="1422400">
            <a:buNone/>
          </a:pPr>
          <a:r>
            <a:rPr lang="en-GB" sz="3200" b="1" i="1" kern="1200" dirty="0"/>
            <a:t>Matt 6:33; Col. 3:1,2; 1 Pet. 3:10,11</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Explain the practical life of righteousness that attracts divine blessings.</a:t>
          </a:r>
          <a:endParaRPr lang="en-GB" sz="3200" b="0" i="1" kern="1200" dirty="0"/>
        </a:p>
        <a:p>
          <a:pPr marL="0" lvl="0" indent="0" algn="ctr" defTabSz="1422400">
            <a:lnSpc>
              <a:spcPct val="100000"/>
            </a:lnSpc>
            <a:spcBef>
              <a:spcPct val="0"/>
            </a:spcBef>
            <a:spcAft>
              <a:spcPts val="600"/>
            </a:spcAft>
            <a:buNone/>
          </a:pPr>
          <a:r>
            <a:rPr lang="en-GB" sz="3200" b="1" i="1" kern="1200" dirty="0"/>
            <a:t>Gen. 13:8,9,14; 20:17,18</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Highlight the numerous blessings believers who prioritize God’s kingdom and righteousness will enjoy.</a:t>
          </a:r>
          <a:endParaRPr lang="en-GB" sz="3200" b="0" i="1" kern="1200" dirty="0"/>
        </a:p>
        <a:p>
          <a:pPr marL="0" lvl="0" indent="0" algn="ctr" defTabSz="1422400">
            <a:lnSpc>
              <a:spcPct val="100000"/>
            </a:lnSpc>
            <a:spcBef>
              <a:spcPct val="0"/>
            </a:spcBef>
            <a:spcAft>
              <a:spcPts val="600"/>
            </a:spcAft>
            <a:buNone/>
          </a:pPr>
          <a:r>
            <a:rPr lang="en-US" sz="3200" b="1" i="1" kern="1200" dirty="0"/>
            <a:t>Isaiah 58:8-11; Mal. 3:12</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03/11/2025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03/11/2025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03/11/2025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03/11/2025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14-12-2025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dirty="0">
                <a:solidFill>
                  <a:schemeClr val="bg1">
                    <a:lumMod val="65000"/>
                  </a:schemeClr>
                </a:solidFill>
              </a:rPr>
              <a:t>Reflect on your walk with God and your Christian service. In which areas of service can you do better? Itemize steps to take to improve in the areas of Christian service you have identified. </a:t>
            </a:r>
          </a:p>
          <a:p>
            <a:pPr marL="0" indent="0" algn="ctr">
              <a:lnSpc>
                <a:spcPct val="110000"/>
              </a:lnSpc>
              <a:buNone/>
            </a:pPr>
            <a:r>
              <a:rPr lang="en-US" b="1" dirty="0">
                <a:latin typeface="Calibri" panose="020F0502020204030204" pitchFamily="34" charset="0"/>
              </a:rPr>
              <a:t>Volunteer?</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Daily Christian service</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lang="en-US" altLang="en-US" sz="4800" b="1" u="sng" dirty="0">
                <a:solidFill>
                  <a:srgbClr val="FFFFFF"/>
                </a:solidFill>
              </a:rPr>
              <a:t>29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Rediscovering</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forgotten</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path to blessing</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“But seek ye first the</a:t>
            </a:r>
          </a:p>
          <a:p>
            <a:pPr marL="180975" lvl="1" indent="-180975" algn="ctr" defTabSz="1289050">
              <a:lnSpc>
                <a:spcPct val="90000"/>
              </a:lnSpc>
              <a:spcBef>
                <a:spcPct val="0"/>
              </a:spcBef>
              <a:spcAft>
                <a:spcPct val="20000"/>
              </a:spcAft>
            </a:pPr>
            <a:r>
              <a:rPr lang="en-US" sz="2800" i="1" dirty="0"/>
              <a:t>kingdom of God, and his righteousness;</a:t>
            </a:r>
          </a:p>
          <a:p>
            <a:pPr marL="180975" lvl="1" indent="-180975" algn="ctr" defTabSz="1289050">
              <a:lnSpc>
                <a:spcPct val="90000"/>
              </a:lnSpc>
              <a:spcBef>
                <a:spcPct val="0"/>
              </a:spcBef>
              <a:spcAft>
                <a:spcPct val="20000"/>
              </a:spcAft>
            </a:pPr>
            <a:r>
              <a:rPr lang="en-US" sz="2800" i="1" dirty="0"/>
              <a:t>and all these things shall be added unto</a:t>
            </a:r>
          </a:p>
          <a:p>
            <a:pPr marL="180975" lvl="1" indent="-180975" algn="ctr" defTabSz="1289050">
              <a:lnSpc>
                <a:spcPct val="90000"/>
              </a:lnSpc>
              <a:spcBef>
                <a:spcPct val="0"/>
              </a:spcBef>
              <a:spcAft>
                <a:spcPct val="20000"/>
              </a:spcAft>
            </a:pPr>
            <a:r>
              <a:rPr lang="en-US" sz="2800" i="1" dirty="0"/>
              <a:t>you”</a:t>
            </a:r>
          </a:p>
          <a:p>
            <a:pPr marL="180975" lvl="1" indent="-180975" algn="ctr" defTabSz="1289050">
              <a:lnSpc>
                <a:spcPct val="90000"/>
              </a:lnSpc>
              <a:spcBef>
                <a:spcPct val="0"/>
              </a:spcBef>
              <a:spcAft>
                <a:spcPct val="20000"/>
              </a:spcAft>
            </a:pPr>
            <a:r>
              <a:rPr lang="en-US" sz="2800" i="1" dirty="0"/>
              <a:t>(Matthew 6:33).</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Eze. 36:11,25-27,37; Matt. 6:33</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God has given promises and prophecies in the Scripture that show His willingness to enrich all people with spiritual, physical, material, academic and marital blessings. Many do not know the path to obtaining divine blessings, while others who knew it before have forgotten it. Righteousness attracts divine blessings. God has made provision of redemption through Christ’s sacrifice for everyone to be saved from sin. Saved, believers continue to seek His face in prayer and set their priorities right to claim and enjoy His promised blessings.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Righteousness is the key to attracting divine favor. </a:t>
            </a:r>
          </a:p>
          <a:p>
            <a:pPr marL="514350" indent="-514350" algn="just" eaLnBrk="0" fontAlgn="base" hangingPunct="0">
              <a:lnSpc>
                <a:spcPct val="100000"/>
              </a:lnSpc>
              <a:spcBef>
                <a:spcPct val="0"/>
              </a:spcBef>
              <a:spcAft>
                <a:spcPts val="600"/>
              </a:spcAft>
              <a:buFont typeface="+mj-lt"/>
              <a:buAutoNum type="arabicPeriod"/>
              <a:defRPr/>
            </a:pPr>
            <a:r>
              <a:rPr lang="en-US" dirty="0"/>
              <a:t>Seeking first the kingdom of God and His righteousness involves prioritizing a relationship with God, submission to His will, and living a holy life.</a:t>
            </a:r>
          </a:p>
          <a:p>
            <a:pPr marL="514350" indent="-514350" algn="just" eaLnBrk="0" fontAlgn="base" hangingPunct="0">
              <a:lnSpc>
                <a:spcPct val="100000"/>
              </a:lnSpc>
              <a:spcBef>
                <a:spcPct val="0"/>
              </a:spcBef>
              <a:spcAft>
                <a:spcPts val="600"/>
              </a:spcAft>
              <a:buFont typeface="+mj-lt"/>
              <a:buAutoNum type="arabicPeriod"/>
              <a:defRPr/>
            </a:pPr>
            <a:r>
              <a:rPr lang="en-US" dirty="0"/>
              <a:t>Believer’s </a:t>
            </a:r>
            <a:r>
              <a:rPr lang="en-GB" dirty="0"/>
              <a:t>righteousness, which is of the Lord should be practical, active, personal and behavioural.</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Those who prioritize God’s kingdom and righteousness will enjoy blessings such as healing, deliverance, divine provision, and eternal life.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Rediscovering</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the forgotten</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path to blessing</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57815679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10576779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9324212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3432774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86946514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 ​ Divine blessings are based upon prioritizing God’s kingdom and His righteousness. ​Believers must seek salvation, live righteously, and pray fervently to experience the fullness of God’s blessings. ​By following the examples of biblical figures like Solomon, Ruth, and Abraham, believers can rediscover the forgotten path to blessing and enjoy spiritual, physical, and eternal rewards.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Identify areas in your life where you may have misplaced priorities and how this has affected your spiritual growth or blessings. Then develop an action plan to reorder your priorities to align with seeking first God’s kingdom and His righteousness.</a:t>
            </a:r>
          </a:p>
          <a:p>
            <a:pPr marL="0" indent="0" algn="ctr">
              <a:lnSpc>
                <a:spcPct val="110000"/>
              </a:lnSpc>
              <a:buNone/>
            </a:pPr>
            <a:r>
              <a:rPr lang="en-US" b="1" dirty="0">
                <a:latin typeface="Calibri" panose="020F0502020204030204" pitchFamily="34" charset="0"/>
              </a:rPr>
              <a:t>Please prepare to share your action plan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527</Words>
  <Application>Microsoft Office PowerPoint</Application>
  <PresentationFormat>Widescreen</PresentationFormat>
  <Paragraphs>47</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1029:  Rediscovering the forgotten path to blessing</vt:lpstr>
      <vt:lpstr>INTRODUCTION</vt:lpstr>
      <vt:lpstr>Rediscovering the forgotten path to blessing</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Augustine Ayantunde</cp:lastModifiedBy>
  <cp:revision>151</cp:revision>
  <dcterms:modified xsi:type="dcterms:W3CDTF">2025-11-03T21:19:38Z</dcterms:modified>
</cp:coreProperties>
</file>