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97" r:id="rId3"/>
    <p:sldId id="309" r:id="rId4"/>
    <p:sldId id="314" r:id="rId5"/>
    <p:sldId id="311" r:id="rId6"/>
    <p:sldId id="313" r:id="rId7"/>
    <p:sldId id="312" r:id="rId8"/>
    <p:sldId id="304" r:id="rId9"/>
    <p:sldId id="316" r:id="rId10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08D4E2-DAFA-4385-B676-50E2660CBAD7}" v="2035" dt="2025-12-06T14:54:55.2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2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S Pastor Imole Kayode" userId="aa8262e9-0653-478f-a909-716b4160a52c" providerId="ADAL" clId="{C5CD7C5A-C0A4-4DD4-9D26-25762EA98D65}"/>
    <pc:docChg chg="undo custSel addSld delSld modSld sldOrd">
      <pc:chgData name="AMS Pastor Imole Kayode" userId="aa8262e9-0653-478f-a909-716b4160a52c" providerId="ADAL" clId="{C5CD7C5A-C0A4-4DD4-9D26-25762EA98D65}" dt="2025-12-06T14:54:55.263" v="8990" actId="20577"/>
      <pc:docMkLst>
        <pc:docMk/>
      </pc:docMkLst>
      <pc:sldChg chg="modSp mod">
        <pc:chgData name="AMS Pastor Imole Kayode" userId="aa8262e9-0653-478f-a909-716b4160a52c" providerId="ADAL" clId="{C5CD7C5A-C0A4-4DD4-9D26-25762EA98D65}" dt="2025-11-29T12:34:16.014" v="5797" actId="1076"/>
        <pc:sldMkLst>
          <pc:docMk/>
          <pc:sldMk cId="1306070813" sldId="297"/>
        </pc:sldMkLst>
        <pc:spChg chg="mod">
          <ac:chgData name="AMS Pastor Imole Kayode" userId="aa8262e9-0653-478f-a909-716b4160a52c" providerId="ADAL" clId="{C5CD7C5A-C0A4-4DD4-9D26-25762EA98D65}" dt="2025-11-29T12:34:16.014" v="5797" actId="1076"/>
          <ac:spMkLst>
            <pc:docMk/>
            <pc:sldMk cId="1306070813" sldId="297"/>
            <ac:spMk id="2" creationId="{84370C8F-AD0D-67CD-5363-DB99B87302A6}"/>
          </ac:spMkLst>
        </pc:spChg>
        <pc:spChg chg="mod">
          <ac:chgData name="AMS Pastor Imole Kayode" userId="aa8262e9-0653-478f-a909-716b4160a52c" providerId="ADAL" clId="{C5CD7C5A-C0A4-4DD4-9D26-25762EA98D65}" dt="2025-11-18T15:13:07.811" v="52" actId="20577"/>
          <ac:spMkLst>
            <pc:docMk/>
            <pc:sldMk cId="1306070813" sldId="297"/>
            <ac:spMk id="4" creationId="{A20CBA17-FACD-4F69-8C52-AB97CE3DDAE1}"/>
          </ac:spMkLst>
        </pc:spChg>
        <pc:spChg chg="mod">
          <ac:chgData name="AMS Pastor Imole Kayode" userId="aa8262e9-0653-478f-a909-716b4160a52c" providerId="ADAL" clId="{C5CD7C5A-C0A4-4DD4-9D26-25762EA98D65}" dt="2025-11-29T12:34:01.026" v="5792" actId="27636"/>
          <ac:spMkLst>
            <pc:docMk/>
            <pc:sldMk cId="1306070813" sldId="297"/>
            <ac:spMk id="5" creationId="{F14E1052-2ECF-43F5-8D97-83A7E488DE6B}"/>
          </ac:spMkLst>
        </pc:spChg>
      </pc:sldChg>
      <pc:sldChg chg="addSp delSp modSp add mod">
        <pc:chgData name="AMS Pastor Imole Kayode" userId="aa8262e9-0653-478f-a909-716b4160a52c" providerId="ADAL" clId="{C5CD7C5A-C0A4-4DD4-9D26-25762EA98D65}" dt="2025-12-03T08:06:57.591" v="8720" actId="5793"/>
        <pc:sldMkLst>
          <pc:docMk/>
          <pc:sldMk cId="3143225393" sldId="304"/>
        </pc:sldMkLst>
        <pc:spChg chg="mod">
          <ac:chgData name="AMS Pastor Imole Kayode" userId="aa8262e9-0653-478f-a909-716b4160a52c" providerId="ADAL" clId="{C5CD7C5A-C0A4-4DD4-9D26-25762EA98D65}" dt="2025-12-03T08:06:51.534" v="8718" actId="26606"/>
          <ac:spMkLst>
            <pc:docMk/>
            <pc:sldMk cId="3143225393" sldId="304"/>
            <ac:spMk id="2" creationId="{4A4CDA2D-BDDD-E359-917A-E5C766D9BFB2}"/>
          </ac:spMkLst>
        </pc:spChg>
        <pc:spChg chg="add mod">
          <ac:chgData name="AMS Pastor Imole Kayode" userId="aa8262e9-0653-478f-a909-716b4160a52c" providerId="ADAL" clId="{C5CD7C5A-C0A4-4DD4-9D26-25762EA98D65}" dt="2025-12-03T08:06:57.591" v="8720" actId="5793"/>
          <ac:spMkLst>
            <pc:docMk/>
            <pc:sldMk cId="3143225393" sldId="304"/>
            <ac:spMk id="5" creationId="{8C070AC1-449D-B197-2759-2260D3C562AB}"/>
          </ac:spMkLst>
        </pc:spChg>
        <pc:spChg chg="add">
          <ac:chgData name="AMS Pastor Imole Kayode" userId="aa8262e9-0653-478f-a909-716b4160a52c" providerId="ADAL" clId="{C5CD7C5A-C0A4-4DD4-9D26-25762EA98D65}" dt="2025-12-03T08:06:51.534" v="8718" actId="26606"/>
          <ac:spMkLst>
            <pc:docMk/>
            <pc:sldMk cId="3143225393" sldId="304"/>
            <ac:spMk id="1062" creationId="{E817EB35-4D5C-493B-8459-98C99FD1667F}"/>
          </ac:spMkLst>
        </pc:spChg>
        <pc:spChg chg="add">
          <ac:chgData name="AMS Pastor Imole Kayode" userId="aa8262e9-0653-478f-a909-716b4160a52c" providerId="ADAL" clId="{C5CD7C5A-C0A4-4DD4-9D26-25762EA98D65}" dt="2025-12-03T08:06:51.534" v="8718" actId="26606"/>
          <ac:spMkLst>
            <pc:docMk/>
            <pc:sldMk cId="3143225393" sldId="304"/>
            <ac:spMk id="1063" creationId="{70BEB1E7-2F88-40BC-B73D-42E5B6F80BFC}"/>
          </ac:spMkLst>
        </pc:spChg>
        <pc:picChg chg="add mod ord">
          <ac:chgData name="AMS Pastor Imole Kayode" userId="aa8262e9-0653-478f-a909-716b4160a52c" providerId="ADAL" clId="{C5CD7C5A-C0A4-4DD4-9D26-25762EA98D65}" dt="2025-12-03T08:06:51.534" v="8718" actId="26606"/>
          <ac:picMkLst>
            <pc:docMk/>
            <pc:sldMk cId="3143225393" sldId="304"/>
            <ac:picMk id="4" creationId="{ECD5AEC0-9183-D079-B461-C7DFD98654B4}"/>
          </ac:picMkLst>
        </pc:picChg>
        <pc:picChg chg="add mod">
          <ac:chgData name="AMS Pastor Imole Kayode" userId="aa8262e9-0653-478f-a909-716b4160a52c" providerId="ADAL" clId="{C5CD7C5A-C0A4-4DD4-9D26-25762EA98D65}" dt="2025-12-03T08:06:51.534" v="8718" actId="26606"/>
          <ac:picMkLst>
            <pc:docMk/>
            <pc:sldMk cId="3143225393" sldId="304"/>
            <ac:picMk id="7" creationId="{6E46724B-20E6-0445-7A2D-081C0C9C7743}"/>
          </ac:picMkLst>
        </pc:picChg>
        <pc:picChg chg="add">
          <ac:chgData name="AMS Pastor Imole Kayode" userId="aa8262e9-0653-478f-a909-716b4160a52c" providerId="ADAL" clId="{C5CD7C5A-C0A4-4DD4-9D26-25762EA98D65}" dt="2025-12-03T08:04:55.265" v="8710"/>
          <ac:picMkLst>
            <pc:docMk/>
            <pc:sldMk cId="3143225393" sldId="304"/>
            <ac:picMk id="8" creationId="{1E75503D-8C29-1EA5-4CAB-C5AAD5419171}"/>
          </ac:picMkLst>
        </pc:picChg>
        <pc:picChg chg="add del mod">
          <ac:chgData name="AMS Pastor Imole Kayode" userId="aa8262e9-0653-478f-a909-716b4160a52c" providerId="ADAL" clId="{C5CD7C5A-C0A4-4DD4-9D26-25762EA98D65}" dt="2025-12-02T23:01:43.031" v="8243" actId="478"/>
          <ac:picMkLst>
            <pc:docMk/>
            <pc:sldMk cId="3143225393" sldId="304"/>
            <ac:picMk id="1028" creationId="{1BCB2BB4-7603-5795-76AF-47847B0F36CD}"/>
          </ac:picMkLst>
        </pc:picChg>
      </pc:sldChg>
      <pc:sldChg chg="modSp add mod ord">
        <pc:chgData name="AMS Pastor Imole Kayode" userId="aa8262e9-0653-478f-a909-716b4160a52c" providerId="ADAL" clId="{C5CD7C5A-C0A4-4DD4-9D26-25762EA98D65}" dt="2025-12-03T09:30:06.122" v="8796" actId="115"/>
        <pc:sldMkLst>
          <pc:docMk/>
          <pc:sldMk cId="1512537437" sldId="309"/>
        </pc:sldMkLst>
        <pc:spChg chg="mod">
          <ac:chgData name="AMS Pastor Imole Kayode" userId="aa8262e9-0653-478f-a909-716b4160a52c" providerId="ADAL" clId="{C5CD7C5A-C0A4-4DD4-9D26-25762EA98D65}" dt="2025-12-03T09:30:06.122" v="8796" actId="115"/>
          <ac:spMkLst>
            <pc:docMk/>
            <pc:sldMk cId="1512537437" sldId="309"/>
            <ac:spMk id="4" creationId="{6027D173-64B3-B710-6BB3-111045990587}"/>
          </ac:spMkLst>
        </pc:spChg>
      </pc:sldChg>
      <pc:sldChg chg="modSp add del mod ord modShow">
        <pc:chgData name="AMS Pastor Imole Kayode" userId="aa8262e9-0653-478f-a909-716b4160a52c" providerId="ADAL" clId="{C5CD7C5A-C0A4-4DD4-9D26-25762EA98D65}" dt="2025-12-06T12:31:38.738" v="8950" actId="47"/>
        <pc:sldMkLst>
          <pc:docMk/>
          <pc:sldMk cId="1214835053" sldId="310"/>
        </pc:sldMkLst>
      </pc:sldChg>
      <pc:sldChg chg="addSp delSp modSp add mod ord delAnim modAnim">
        <pc:chgData name="AMS Pastor Imole Kayode" userId="aa8262e9-0653-478f-a909-716b4160a52c" providerId="ADAL" clId="{C5CD7C5A-C0A4-4DD4-9D26-25762EA98D65}" dt="2025-12-03T07:09:02.517" v="8695"/>
        <pc:sldMkLst>
          <pc:docMk/>
          <pc:sldMk cId="3779058038" sldId="311"/>
        </pc:sldMkLst>
        <pc:spChg chg="add mod">
          <ac:chgData name="AMS Pastor Imole Kayode" userId="aa8262e9-0653-478f-a909-716b4160a52c" providerId="ADAL" clId="{C5CD7C5A-C0A4-4DD4-9D26-25762EA98D65}" dt="2025-12-02T21:43:17.450" v="7546"/>
          <ac:spMkLst>
            <pc:docMk/>
            <pc:sldMk cId="3779058038" sldId="311"/>
            <ac:spMk id="6" creationId="{1A2D9331-B8C2-F58B-E347-E00B399BAF3E}"/>
          </ac:spMkLst>
        </pc:spChg>
        <pc:spChg chg="add mod">
          <ac:chgData name="AMS Pastor Imole Kayode" userId="aa8262e9-0653-478f-a909-716b4160a52c" providerId="ADAL" clId="{C5CD7C5A-C0A4-4DD4-9D26-25762EA98D65}" dt="2025-12-02T21:45:16.651" v="7555" actId="20577"/>
          <ac:spMkLst>
            <pc:docMk/>
            <pc:sldMk cId="3779058038" sldId="311"/>
            <ac:spMk id="7" creationId="{833C1D51-77EF-0F0F-3A22-4800FAB857CF}"/>
          </ac:spMkLst>
        </pc:spChg>
        <pc:spChg chg="add mod">
          <ac:chgData name="AMS Pastor Imole Kayode" userId="aa8262e9-0653-478f-a909-716b4160a52c" providerId="ADAL" clId="{C5CD7C5A-C0A4-4DD4-9D26-25762EA98D65}" dt="2025-12-02T21:44:03.166" v="7552" actId="164"/>
          <ac:spMkLst>
            <pc:docMk/>
            <pc:sldMk cId="3779058038" sldId="311"/>
            <ac:spMk id="9" creationId="{0393B4A0-EE7E-B1C1-5149-CDA6115DE76A}"/>
          </ac:spMkLst>
        </pc:spChg>
        <pc:spChg chg="add mod">
          <ac:chgData name="AMS Pastor Imole Kayode" userId="aa8262e9-0653-478f-a909-716b4160a52c" providerId="ADAL" clId="{C5CD7C5A-C0A4-4DD4-9D26-25762EA98D65}" dt="2025-12-02T22:57:25.803" v="8213" actId="114"/>
          <ac:spMkLst>
            <pc:docMk/>
            <pc:sldMk cId="3779058038" sldId="311"/>
            <ac:spMk id="12" creationId="{F133566C-37FA-9804-E18A-0B49DE54C4D4}"/>
          </ac:spMkLst>
        </pc:spChg>
        <pc:spChg chg="mod">
          <ac:chgData name="AMS Pastor Imole Kayode" userId="aa8262e9-0653-478f-a909-716b4160a52c" providerId="ADAL" clId="{C5CD7C5A-C0A4-4DD4-9D26-25762EA98D65}" dt="2025-12-02T22:56:54.703" v="8212" actId="20577"/>
          <ac:spMkLst>
            <pc:docMk/>
            <pc:sldMk cId="3779058038" sldId="311"/>
            <ac:spMk id="14" creationId="{E67C2CF9-6E97-7DC1-83E9-3B0640D9890D}"/>
          </ac:spMkLst>
        </pc:spChg>
        <pc:spChg chg="mod">
          <ac:chgData name="AMS Pastor Imole Kayode" userId="aa8262e9-0653-478f-a909-716b4160a52c" providerId="ADAL" clId="{C5CD7C5A-C0A4-4DD4-9D26-25762EA98D65}" dt="2025-12-02T22:02:12.240" v="7640" actId="207"/>
          <ac:spMkLst>
            <pc:docMk/>
            <pc:sldMk cId="3779058038" sldId="311"/>
            <ac:spMk id="23" creationId="{57562296-7714-1D49-49C8-50DFCD413DC6}"/>
          </ac:spMkLst>
        </pc:spChg>
        <pc:spChg chg="mod">
          <ac:chgData name="AMS Pastor Imole Kayode" userId="aa8262e9-0653-478f-a909-716b4160a52c" providerId="ADAL" clId="{C5CD7C5A-C0A4-4DD4-9D26-25762EA98D65}" dt="2025-12-02T21:57:43.582" v="7599"/>
          <ac:spMkLst>
            <pc:docMk/>
            <pc:sldMk cId="3779058038" sldId="311"/>
            <ac:spMk id="25" creationId="{C99384D2-1488-06D8-3571-EC9A011FED80}"/>
          </ac:spMkLst>
        </pc:spChg>
        <pc:spChg chg="mod">
          <ac:chgData name="AMS Pastor Imole Kayode" userId="aa8262e9-0653-478f-a909-716b4160a52c" providerId="ADAL" clId="{C5CD7C5A-C0A4-4DD4-9D26-25762EA98D65}" dt="2025-12-02T22:05:04.377" v="7655" actId="1076"/>
          <ac:spMkLst>
            <pc:docMk/>
            <pc:sldMk cId="3779058038" sldId="311"/>
            <ac:spMk id="26" creationId="{E1738D37-504C-5C08-50AF-DF5B283FA4AA}"/>
          </ac:spMkLst>
        </pc:spChg>
        <pc:spChg chg="mod">
          <ac:chgData name="AMS Pastor Imole Kayode" userId="aa8262e9-0653-478f-a909-716b4160a52c" providerId="ADAL" clId="{C5CD7C5A-C0A4-4DD4-9D26-25762EA98D65}" dt="2025-12-02T22:02:54.231" v="7641" actId="207"/>
          <ac:spMkLst>
            <pc:docMk/>
            <pc:sldMk cId="3779058038" sldId="311"/>
            <ac:spMk id="28" creationId="{396B18C6-B6BE-A44F-F194-1292D669FB5A}"/>
          </ac:spMkLst>
        </pc:spChg>
        <pc:spChg chg="mod">
          <ac:chgData name="AMS Pastor Imole Kayode" userId="aa8262e9-0653-478f-a909-716b4160a52c" providerId="ADAL" clId="{C5CD7C5A-C0A4-4DD4-9D26-25762EA98D65}" dt="2025-12-02T21:58:05.393" v="7602"/>
          <ac:spMkLst>
            <pc:docMk/>
            <pc:sldMk cId="3779058038" sldId="311"/>
            <ac:spMk id="30" creationId="{3289EF23-3A1D-5877-F71F-C9940A5EB8ED}"/>
          </ac:spMkLst>
        </pc:spChg>
        <pc:spChg chg="mod">
          <ac:chgData name="AMS Pastor Imole Kayode" userId="aa8262e9-0653-478f-a909-716b4160a52c" providerId="ADAL" clId="{C5CD7C5A-C0A4-4DD4-9D26-25762EA98D65}" dt="2025-12-02T22:03:15.002" v="7644" actId="20577"/>
          <ac:spMkLst>
            <pc:docMk/>
            <pc:sldMk cId="3779058038" sldId="311"/>
            <ac:spMk id="31" creationId="{546EEC4A-EA00-D9EA-5C39-06822B3267AA}"/>
          </ac:spMkLst>
        </pc:spChg>
        <pc:spChg chg="mod">
          <ac:chgData name="AMS Pastor Imole Kayode" userId="aa8262e9-0653-478f-a909-716b4160a52c" providerId="ADAL" clId="{C5CD7C5A-C0A4-4DD4-9D26-25762EA98D65}" dt="2025-12-02T22:03:09.767" v="7642" actId="207"/>
          <ac:spMkLst>
            <pc:docMk/>
            <pc:sldMk cId="3779058038" sldId="311"/>
            <ac:spMk id="33" creationId="{8618CD70-BA5A-964B-6294-E3F80A471A73}"/>
          </ac:spMkLst>
        </pc:spChg>
        <pc:spChg chg="mod">
          <ac:chgData name="AMS Pastor Imole Kayode" userId="aa8262e9-0653-478f-a909-716b4160a52c" providerId="ADAL" clId="{C5CD7C5A-C0A4-4DD4-9D26-25762EA98D65}" dt="2025-12-02T21:58:23.133" v="7605"/>
          <ac:spMkLst>
            <pc:docMk/>
            <pc:sldMk cId="3779058038" sldId="311"/>
            <ac:spMk id="35" creationId="{51901BA0-BA52-1C0F-6B86-DE37156B1352}"/>
          </ac:spMkLst>
        </pc:spChg>
        <pc:spChg chg="mod">
          <ac:chgData name="AMS Pastor Imole Kayode" userId="aa8262e9-0653-478f-a909-716b4160a52c" providerId="ADAL" clId="{C5CD7C5A-C0A4-4DD4-9D26-25762EA98D65}" dt="2025-12-02T22:03:20.073" v="7646" actId="20577"/>
          <ac:spMkLst>
            <pc:docMk/>
            <pc:sldMk cId="3779058038" sldId="311"/>
            <ac:spMk id="36" creationId="{AD30D22B-906C-B82C-1359-2C1050433CBB}"/>
          </ac:spMkLst>
        </pc:spChg>
        <pc:spChg chg="add mod">
          <ac:chgData name="AMS Pastor Imole Kayode" userId="aa8262e9-0653-478f-a909-716b4160a52c" providerId="ADAL" clId="{C5CD7C5A-C0A4-4DD4-9D26-25762EA98D65}" dt="2025-12-02T22:00:41.120" v="7627" actId="164"/>
          <ac:spMkLst>
            <pc:docMk/>
            <pc:sldMk cId="3779058038" sldId="311"/>
            <ac:spMk id="40" creationId="{C33B9A71-FAFA-68B7-2305-4F475E8FFFC7}"/>
          </ac:spMkLst>
        </pc:spChg>
        <pc:spChg chg="add mod">
          <ac:chgData name="AMS Pastor Imole Kayode" userId="aa8262e9-0653-478f-a909-716b4160a52c" providerId="ADAL" clId="{C5CD7C5A-C0A4-4DD4-9D26-25762EA98D65}" dt="2025-12-02T22:05:43.366" v="7659" actId="1035"/>
          <ac:spMkLst>
            <pc:docMk/>
            <pc:sldMk cId="3779058038" sldId="311"/>
            <ac:spMk id="42" creationId="{E8EF7B4F-66A6-A1D9-92ED-5E0182551C6D}"/>
          </ac:spMkLst>
        </pc:spChg>
        <pc:spChg chg="add mod">
          <ac:chgData name="AMS Pastor Imole Kayode" userId="aa8262e9-0653-478f-a909-716b4160a52c" providerId="ADAL" clId="{C5CD7C5A-C0A4-4DD4-9D26-25762EA98D65}" dt="2025-12-02T22:03:47.505" v="7650" actId="20577"/>
          <ac:spMkLst>
            <pc:docMk/>
            <pc:sldMk cId="3779058038" sldId="311"/>
            <ac:spMk id="43" creationId="{07E2F205-0371-53E0-F60C-68B4C79364E4}"/>
          </ac:spMkLst>
        </pc:spChg>
        <pc:spChg chg="add mod">
          <ac:chgData name="AMS Pastor Imole Kayode" userId="aa8262e9-0653-478f-a909-716b4160a52c" providerId="ADAL" clId="{C5CD7C5A-C0A4-4DD4-9D26-25762EA98D65}" dt="2025-12-02T22:57:29.941" v="8214" actId="114"/>
          <ac:spMkLst>
            <pc:docMk/>
            <pc:sldMk cId="3779058038" sldId="311"/>
            <ac:spMk id="45" creationId="{CCB37908-F52C-9B40-3B8A-CA63D23E6D7C}"/>
          </ac:spMkLst>
        </pc:spChg>
        <pc:spChg chg="add mod">
          <ac:chgData name="AMS Pastor Imole Kayode" userId="aa8262e9-0653-478f-a909-716b4160a52c" providerId="ADAL" clId="{C5CD7C5A-C0A4-4DD4-9D26-25762EA98D65}" dt="2025-12-02T22:57:33.239" v="8215" actId="114"/>
          <ac:spMkLst>
            <pc:docMk/>
            <pc:sldMk cId="3779058038" sldId="311"/>
            <ac:spMk id="46" creationId="{F205FE5A-4AB8-E20B-58B7-39E135AE9544}"/>
          </ac:spMkLst>
        </pc:spChg>
        <pc:spChg chg="add mod">
          <ac:chgData name="AMS Pastor Imole Kayode" userId="aa8262e9-0653-478f-a909-716b4160a52c" providerId="ADAL" clId="{C5CD7C5A-C0A4-4DD4-9D26-25762EA98D65}" dt="2025-12-02T22:57:37.022" v="8216" actId="114"/>
          <ac:spMkLst>
            <pc:docMk/>
            <pc:sldMk cId="3779058038" sldId="311"/>
            <ac:spMk id="49" creationId="{0543355C-9993-165D-1083-39B51AA3C024}"/>
          </ac:spMkLst>
        </pc:spChg>
        <pc:spChg chg="add mod">
          <ac:chgData name="AMS Pastor Imole Kayode" userId="aa8262e9-0653-478f-a909-716b4160a52c" providerId="ADAL" clId="{C5CD7C5A-C0A4-4DD4-9D26-25762EA98D65}" dt="2025-12-02T22:57:40.838" v="8217" actId="114"/>
          <ac:spMkLst>
            <pc:docMk/>
            <pc:sldMk cId="3779058038" sldId="311"/>
            <ac:spMk id="50" creationId="{D8258AB7-0AE8-E553-98F3-9A6F9A5D547C}"/>
          </ac:spMkLst>
        </pc:spChg>
        <pc:grpChg chg="add mod ord">
          <ac:chgData name="AMS Pastor Imole Kayode" userId="aa8262e9-0653-478f-a909-716b4160a52c" providerId="ADAL" clId="{C5CD7C5A-C0A4-4DD4-9D26-25762EA98D65}" dt="2025-12-02T21:44:03.166" v="7552" actId="164"/>
          <ac:grpSpMkLst>
            <pc:docMk/>
            <pc:sldMk cId="3779058038" sldId="311"/>
            <ac:grpSpMk id="5" creationId="{72228793-5712-15FB-E3DC-7C0029FA791D}"/>
          </ac:grpSpMkLst>
        </pc:grpChg>
        <pc:grpChg chg="add mod">
          <ac:chgData name="AMS Pastor Imole Kayode" userId="aa8262e9-0653-478f-a909-716b4160a52c" providerId="ADAL" clId="{C5CD7C5A-C0A4-4DD4-9D26-25762EA98D65}" dt="2025-12-02T22:53:39.227" v="8110" actId="1035"/>
          <ac:grpSpMkLst>
            <pc:docMk/>
            <pc:sldMk cId="3779058038" sldId="311"/>
            <ac:grpSpMk id="10" creationId="{8DEE9328-9655-1215-6244-989100370C9D}"/>
          </ac:grpSpMkLst>
        </pc:grpChg>
        <pc:grpChg chg="add mod">
          <ac:chgData name="AMS Pastor Imole Kayode" userId="aa8262e9-0653-478f-a909-716b4160a52c" providerId="ADAL" clId="{C5CD7C5A-C0A4-4DD4-9D26-25762EA98D65}" dt="2025-12-02T22:53:39.227" v="8110" actId="1035"/>
          <ac:grpSpMkLst>
            <pc:docMk/>
            <pc:sldMk cId="3779058038" sldId="311"/>
            <ac:grpSpMk id="22" creationId="{B8E33542-220F-5CAC-7C64-B512C1527262}"/>
          </ac:grpSpMkLst>
        </pc:grpChg>
        <pc:grpChg chg="mod">
          <ac:chgData name="AMS Pastor Imole Kayode" userId="aa8262e9-0653-478f-a909-716b4160a52c" providerId="ADAL" clId="{C5CD7C5A-C0A4-4DD4-9D26-25762EA98D65}" dt="2025-12-02T21:57:43.582" v="7599"/>
          <ac:grpSpMkLst>
            <pc:docMk/>
            <pc:sldMk cId="3779058038" sldId="311"/>
            <ac:grpSpMk id="24" creationId="{A0763082-8A07-03D1-5682-4C40535DB418}"/>
          </ac:grpSpMkLst>
        </pc:grpChg>
        <pc:grpChg chg="add mod">
          <ac:chgData name="AMS Pastor Imole Kayode" userId="aa8262e9-0653-478f-a909-716b4160a52c" providerId="ADAL" clId="{C5CD7C5A-C0A4-4DD4-9D26-25762EA98D65}" dt="2025-12-02T22:53:39.227" v="8110" actId="1035"/>
          <ac:grpSpMkLst>
            <pc:docMk/>
            <pc:sldMk cId="3779058038" sldId="311"/>
            <ac:grpSpMk id="27" creationId="{C515F9BE-968E-D1D5-7D7D-CC218FC00052}"/>
          </ac:grpSpMkLst>
        </pc:grpChg>
        <pc:grpChg chg="mod">
          <ac:chgData name="AMS Pastor Imole Kayode" userId="aa8262e9-0653-478f-a909-716b4160a52c" providerId="ADAL" clId="{C5CD7C5A-C0A4-4DD4-9D26-25762EA98D65}" dt="2025-12-02T21:58:05.393" v="7602"/>
          <ac:grpSpMkLst>
            <pc:docMk/>
            <pc:sldMk cId="3779058038" sldId="311"/>
            <ac:grpSpMk id="29" creationId="{2D42F1E6-A5C1-B8C0-8499-DF6AA662EF70}"/>
          </ac:grpSpMkLst>
        </pc:grpChg>
        <pc:grpChg chg="add mod">
          <ac:chgData name="AMS Pastor Imole Kayode" userId="aa8262e9-0653-478f-a909-716b4160a52c" providerId="ADAL" clId="{C5CD7C5A-C0A4-4DD4-9D26-25762EA98D65}" dt="2025-12-02T22:53:39.227" v="8110" actId="1035"/>
          <ac:grpSpMkLst>
            <pc:docMk/>
            <pc:sldMk cId="3779058038" sldId="311"/>
            <ac:grpSpMk id="32" creationId="{506F3119-68B4-039F-B6EE-FA9F69689DC2}"/>
          </ac:grpSpMkLst>
        </pc:grpChg>
        <pc:grpChg chg="mod">
          <ac:chgData name="AMS Pastor Imole Kayode" userId="aa8262e9-0653-478f-a909-716b4160a52c" providerId="ADAL" clId="{C5CD7C5A-C0A4-4DD4-9D26-25762EA98D65}" dt="2025-12-02T21:58:23.133" v="7605"/>
          <ac:grpSpMkLst>
            <pc:docMk/>
            <pc:sldMk cId="3779058038" sldId="311"/>
            <ac:grpSpMk id="34" creationId="{013EF553-8171-DCFD-829A-0EB2B2572D13}"/>
          </ac:grpSpMkLst>
        </pc:grpChg>
        <pc:grpChg chg="add mod">
          <ac:chgData name="AMS Pastor Imole Kayode" userId="aa8262e9-0653-478f-a909-716b4160a52c" providerId="ADAL" clId="{C5CD7C5A-C0A4-4DD4-9D26-25762EA98D65}" dt="2025-12-02T22:00:41.120" v="7627" actId="164"/>
          <ac:grpSpMkLst>
            <pc:docMk/>
            <pc:sldMk cId="3779058038" sldId="311"/>
            <ac:grpSpMk id="41" creationId="{D04C1FA2-1B3D-BE6B-E29B-90495B377470}"/>
          </ac:grpSpMkLst>
        </pc:grpChg>
        <pc:grpChg chg="add mod">
          <ac:chgData name="AMS Pastor Imole Kayode" userId="aa8262e9-0653-478f-a909-716b4160a52c" providerId="ADAL" clId="{C5CD7C5A-C0A4-4DD4-9D26-25762EA98D65}" dt="2025-12-02T22:53:39.227" v="8110" actId="1035"/>
          <ac:grpSpMkLst>
            <pc:docMk/>
            <pc:sldMk cId="3779058038" sldId="311"/>
            <ac:grpSpMk id="44" creationId="{BED1AF24-17F6-A01C-7EC4-77747259563F}"/>
          </ac:grpSpMkLst>
        </pc:grpChg>
      </pc:sldChg>
      <pc:sldChg chg="addSp delSp modSp add mod ord modAnim">
        <pc:chgData name="AMS Pastor Imole Kayode" userId="aa8262e9-0653-478f-a909-716b4160a52c" providerId="ADAL" clId="{C5CD7C5A-C0A4-4DD4-9D26-25762EA98D65}" dt="2025-12-06T14:54:45.252" v="8986" actId="20577"/>
        <pc:sldMkLst>
          <pc:docMk/>
          <pc:sldMk cId="3995188776" sldId="312"/>
        </pc:sldMkLst>
        <pc:spChg chg="mod">
          <ac:chgData name="AMS Pastor Imole Kayode" userId="aa8262e9-0653-478f-a909-716b4160a52c" providerId="ADAL" clId="{C5CD7C5A-C0A4-4DD4-9D26-25762EA98D65}" dt="2025-12-02T23:12:15.972" v="8471" actId="20577"/>
          <ac:spMkLst>
            <pc:docMk/>
            <pc:sldMk cId="3995188776" sldId="312"/>
            <ac:spMk id="2" creationId="{9D0A84A9-5581-7AA2-5A04-A40BB8747144}"/>
          </ac:spMkLst>
        </pc:spChg>
        <pc:spChg chg="mod">
          <ac:chgData name="AMS Pastor Imole Kayode" userId="aa8262e9-0653-478f-a909-716b4160a52c" providerId="ADAL" clId="{C5CD7C5A-C0A4-4DD4-9D26-25762EA98D65}" dt="2025-12-06T14:54:45.252" v="8986" actId="20577"/>
          <ac:spMkLst>
            <pc:docMk/>
            <pc:sldMk cId="3995188776" sldId="312"/>
            <ac:spMk id="4" creationId="{03D00DAD-F1C7-10F8-5C2C-82A404FB1B28}"/>
          </ac:spMkLst>
        </pc:spChg>
        <pc:spChg chg="mod">
          <ac:chgData name="AMS Pastor Imole Kayode" userId="aa8262e9-0653-478f-a909-716b4160a52c" providerId="ADAL" clId="{C5CD7C5A-C0A4-4DD4-9D26-25762EA98D65}" dt="2025-12-03T09:28:48.048" v="8785" actId="14100"/>
          <ac:spMkLst>
            <pc:docMk/>
            <pc:sldMk cId="3995188776" sldId="312"/>
            <ac:spMk id="14" creationId="{FF2EFEA3-9006-804A-060B-7E79E43122DA}"/>
          </ac:spMkLst>
        </pc:spChg>
        <pc:picChg chg="add mod">
          <ac:chgData name="AMS Pastor Imole Kayode" userId="aa8262e9-0653-478f-a909-716b4160a52c" providerId="ADAL" clId="{C5CD7C5A-C0A4-4DD4-9D26-25762EA98D65}" dt="2025-12-03T09:29:35.273" v="8794" actId="14100"/>
          <ac:picMkLst>
            <pc:docMk/>
            <pc:sldMk cId="3995188776" sldId="312"/>
            <ac:picMk id="3" creationId="{4AE0984F-7D7A-76E9-A632-73B7BAACD9EB}"/>
          </ac:picMkLst>
        </pc:picChg>
      </pc:sldChg>
      <pc:sldChg chg="modSp add mod ord modAnim">
        <pc:chgData name="AMS Pastor Imole Kayode" userId="aa8262e9-0653-478f-a909-716b4160a52c" providerId="ADAL" clId="{C5CD7C5A-C0A4-4DD4-9D26-25762EA98D65}" dt="2025-12-06T14:54:55.263" v="8990" actId="20577"/>
        <pc:sldMkLst>
          <pc:docMk/>
          <pc:sldMk cId="722501822" sldId="313"/>
        </pc:sldMkLst>
        <pc:spChg chg="mod">
          <ac:chgData name="AMS Pastor Imole Kayode" userId="aa8262e9-0653-478f-a909-716b4160a52c" providerId="ADAL" clId="{C5CD7C5A-C0A4-4DD4-9D26-25762EA98D65}" dt="2025-12-06T14:54:55.263" v="8990" actId="20577"/>
          <ac:spMkLst>
            <pc:docMk/>
            <pc:sldMk cId="722501822" sldId="313"/>
            <ac:spMk id="7" creationId="{613F69DA-6002-A569-9C14-2CD4CB8B3DD3}"/>
          </ac:spMkLst>
        </pc:spChg>
      </pc:sldChg>
      <pc:sldChg chg="addSp delSp modSp add mod ord addAnim delAnim modAnim">
        <pc:chgData name="AMS Pastor Imole Kayode" userId="aa8262e9-0653-478f-a909-716b4160a52c" providerId="ADAL" clId="{C5CD7C5A-C0A4-4DD4-9D26-25762EA98D65}" dt="2025-12-06T12:16:37.880" v="8949" actId="20577"/>
        <pc:sldMkLst>
          <pc:docMk/>
          <pc:sldMk cId="2563399894" sldId="314"/>
        </pc:sldMkLst>
        <pc:spChg chg="mod">
          <ac:chgData name="AMS Pastor Imole Kayode" userId="aa8262e9-0653-478f-a909-716b4160a52c" providerId="ADAL" clId="{C5CD7C5A-C0A4-4DD4-9D26-25762EA98D65}" dt="2025-12-03T09:21:17.513" v="8778" actId="20577"/>
          <ac:spMkLst>
            <pc:docMk/>
            <pc:sldMk cId="2563399894" sldId="314"/>
            <ac:spMk id="2" creationId="{A8BC198F-ABB8-E45A-5A38-DF1A60FA2A0F}"/>
          </ac:spMkLst>
        </pc:spChg>
        <pc:spChg chg="mod">
          <ac:chgData name="AMS Pastor Imole Kayode" userId="aa8262e9-0653-478f-a909-716b4160a52c" providerId="ADAL" clId="{C5CD7C5A-C0A4-4DD4-9D26-25762EA98D65}" dt="2025-12-06T11:53:39.167" v="8820" actId="1076"/>
          <ac:spMkLst>
            <pc:docMk/>
            <pc:sldMk cId="2563399894" sldId="314"/>
            <ac:spMk id="4" creationId="{033218F1-D636-2097-0B06-844FC711AFA4}"/>
          </ac:spMkLst>
        </pc:spChg>
        <pc:spChg chg="mod">
          <ac:chgData name="AMS Pastor Imole Kayode" userId="aa8262e9-0653-478f-a909-716b4160a52c" providerId="ADAL" clId="{C5CD7C5A-C0A4-4DD4-9D26-25762EA98D65}" dt="2025-12-02T21:25:52.151" v="7349" actId="14826"/>
          <ac:spMkLst>
            <pc:docMk/>
            <pc:sldMk cId="2563399894" sldId="314"/>
            <ac:spMk id="7" creationId="{10DDB7CD-0096-1440-C80B-02C18AD18446}"/>
          </ac:spMkLst>
        </pc:spChg>
        <pc:spChg chg="mod">
          <ac:chgData name="AMS Pastor Imole Kayode" userId="aa8262e9-0653-478f-a909-716b4160a52c" providerId="ADAL" clId="{C5CD7C5A-C0A4-4DD4-9D26-25762EA98D65}" dt="2025-12-03T09:21:37.333" v="8779" actId="20577"/>
          <ac:spMkLst>
            <pc:docMk/>
            <pc:sldMk cId="2563399894" sldId="314"/>
            <ac:spMk id="14" creationId="{C27296E3-A36B-B75D-857B-6814A5FC55A5}"/>
          </ac:spMkLst>
        </pc:spChg>
        <pc:spChg chg="add mod">
          <ac:chgData name="AMS Pastor Imole Kayode" userId="aa8262e9-0653-478f-a909-716b4160a52c" providerId="ADAL" clId="{C5CD7C5A-C0A4-4DD4-9D26-25762EA98D65}" dt="2025-12-06T12:09:56.916" v="8938" actId="20577"/>
          <ac:spMkLst>
            <pc:docMk/>
            <pc:sldMk cId="2563399894" sldId="314"/>
            <ac:spMk id="15" creationId="{1605AD3B-BBE2-C77A-97D9-F08BF51B2A39}"/>
          </ac:spMkLst>
        </pc:spChg>
        <pc:spChg chg="add mod">
          <ac:chgData name="AMS Pastor Imole Kayode" userId="aa8262e9-0653-478f-a909-716b4160a52c" providerId="ADAL" clId="{C5CD7C5A-C0A4-4DD4-9D26-25762EA98D65}" dt="2025-12-06T11:54:07.792" v="8826" actId="1076"/>
          <ac:spMkLst>
            <pc:docMk/>
            <pc:sldMk cId="2563399894" sldId="314"/>
            <ac:spMk id="16" creationId="{B85DD8E2-35A8-0796-0A75-95BEF429B28B}"/>
          </ac:spMkLst>
        </pc:spChg>
        <pc:spChg chg="add mod">
          <ac:chgData name="AMS Pastor Imole Kayode" userId="aa8262e9-0653-478f-a909-716b4160a52c" providerId="ADAL" clId="{C5CD7C5A-C0A4-4DD4-9D26-25762EA98D65}" dt="2025-12-06T12:16:37.880" v="8949" actId="20577"/>
          <ac:spMkLst>
            <pc:docMk/>
            <pc:sldMk cId="2563399894" sldId="314"/>
            <ac:spMk id="17" creationId="{2C9C3CBB-A252-6207-B1D0-9E0170086407}"/>
          </ac:spMkLst>
        </pc:spChg>
        <pc:spChg chg="add mod">
          <ac:chgData name="AMS Pastor Imole Kayode" userId="aa8262e9-0653-478f-a909-716b4160a52c" providerId="ADAL" clId="{C5CD7C5A-C0A4-4DD4-9D26-25762EA98D65}" dt="2025-12-06T11:57:13.322" v="8911" actId="20577"/>
          <ac:spMkLst>
            <pc:docMk/>
            <pc:sldMk cId="2563399894" sldId="314"/>
            <ac:spMk id="22" creationId="{FCC7E28E-7CA6-789D-20E2-B39DBD892B61}"/>
          </ac:spMkLst>
        </pc:spChg>
        <pc:grpChg chg="add mod">
          <ac:chgData name="AMS Pastor Imole Kayode" userId="aa8262e9-0653-478f-a909-716b4160a52c" providerId="ADAL" clId="{C5CD7C5A-C0A4-4DD4-9D26-25762EA98D65}" dt="2025-12-02T21:30:50.899" v="7409" actId="164"/>
          <ac:grpSpMkLst>
            <pc:docMk/>
            <pc:sldMk cId="2563399894" sldId="314"/>
            <ac:grpSpMk id="3" creationId="{8CBFED46-7587-DD1F-D4E0-AAA75363AEBE}"/>
          </ac:grpSpMkLst>
        </pc:grpChg>
        <pc:grpChg chg="add mod">
          <ac:chgData name="AMS Pastor Imole Kayode" userId="aa8262e9-0653-478f-a909-716b4160a52c" providerId="ADAL" clId="{C5CD7C5A-C0A4-4DD4-9D26-25762EA98D65}" dt="2025-12-06T11:52:33.987" v="8808" actId="1076"/>
          <ac:grpSpMkLst>
            <pc:docMk/>
            <pc:sldMk cId="2563399894" sldId="314"/>
            <ac:grpSpMk id="18" creationId="{2F67238B-0EC6-4B71-76DC-EAB601097B04}"/>
          </ac:grpSpMkLst>
        </pc:grpChg>
        <pc:picChg chg="mod">
          <ac:chgData name="AMS Pastor Imole Kayode" userId="aa8262e9-0653-478f-a909-716b4160a52c" providerId="ADAL" clId="{C5CD7C5A-C0A4-4DD4-9D26-25762EA98D65}" dt="2025-12-02T21:25:52.151" v="7349" actId="14826"/>
          <ac:picMkLst>
            <pc:docMk/>
            <pc:sldMk cId="2563399894" sldId="314"/>
            <ac:picMk id="5" creationId="{2108A5FD-0B6F-468A-5183-8E5C0827FD62}"/>
          </ac:picMkLst>
        </pc:picChg>
        <pc:picChg chg="mod">
          <ac:chgData name="AMS Pastor Imole Kayode" userId="aa8262e9-0653-478f-a909-716b4160a52c" providerId="ADAL" clId="{C5CD7C5A-C0A4-4DD4-9D26-25762EA98D65}" dt="2025-12-02T21:25:52.151" v="7349" actId="14826"/>
          <ac:picMkLst>
            <pc:docMk/>
            <pc:sldMk cId="2563399894" sldId="314"/>
            <ac:picMk id="6" creationId="{815939A0-61D0-C15A-185F-4D407F03984A}"/>
          </ac:picMkLst>
        </pc:picChg>
        <pc:cxnChg chg="add del mod">
          <ac:chgData name="AMS Pastor Imole Kayode" userId="aa8262e9-0653-478f-a909-716b4160a52c" providerId="ADAL" clId="{C5CD7C5A-C0A4-4DD4-9D26-25762EA98D65}" dt="2025-12-06T11:52:27.749" v="8806" actId="478"/>
          <ac:cxnSpMkLst>
            <pc:docMk/>
            <pc:sldMk cId="2563399894" sldId="314"/>
            <ac:cxnSpMk id="8" creationId="{BA4679BF-2F9A-20B1-AA59-8D77214416E8}"/>
          </ac:cxnSpMkLst>
        </pc:cxnChg>
        <pc:cxnChg chg="add mod">
          <ac:chgData name="AMS Pastor Imole Kayode" userId="aa8262e9-0653-478f-a909-716b4160a52c" providerId="ADAL" clId="{C5CD7C5A-C0A4-4DD4-9D26-25762EA98D65}" dt="2025-12-06T11:52:51.631" v="8809" actId="1076"/>
          <ac:cxnSpMkLst>
            <pc:docMk/>
            <pc:sldMk cId="2563399894" sldId="314"/>
            <ac:cxnSpMk id="9" creationId="{5C7F62CD-4713-4E42-71C2-3BFABE766E6B}"/>
          </ac:cxnSpMkLst>
        </pc:cxnChg>
        <pc:cxnChg chg="add mod">
          <ac:chgData name="AMS Pastor Imole Kayode" userId="aa8262e9-0653-478f-a909-716b4160a52c" providerId="ADAL" clId="{C5CD7C5A-C0A4-4DD4-9D26-25762EA98D65}" dt="2025-12-06T11:53:34.674" v="8819" actId="1076"/>
          <ac:cxnSpMkLst>
            <pc:docMk/>
            <pc:sldMk cId="2563399894" sldId="314"/>
            <ac:cxnSpMk id="10" creationId="{BD37434A-5E6E-40D7-B1A2-E66A5994F95D}"/>
          </ac:cxnSpMkLst>
        </pc:cxnChg>
        <pc:cxnChg chg="add mod">
          <ac:chgData name="AMS Pastor Imole Kayode" userId="aa8262e9-0653-478f-a909-716b4160a52c" providerId="ADAL" clId="{C5CD7C5A-C0A4-4DD4-9D26-25762EA98D65}" dt="2025-12-06T11:54:04.319" v="8825" actId="1076"/>
          <ac:cxnSpMkLst>
            <pc:docMk/>
            <pc:sldMk cId="2563399894" sldId="314"/>
            <ac:cxnSpMk id="12" creationId="{533E090E-3569-A7A5-ECDA-64150B60C24E}"/>
          </ac:cxnSpMkLst>
        </pc:cxnChg>
        <pc:cxnChg chg="add mod">
          <ac:chgData name="AMS Pastor Imole Kayode" userId="aa8262e9-0653-478f-a909-716b4160a52c" providerId="ADAL" clId="{C5CD7C5A-C0A4-4DD4-9D26-25762EA98D65}" dt="2025-12-06T11:53:42.856" v="8821" actId="1076"/>
          <ac:cxnSpMkLst>
            <pc:docMk/>
            <pc:sldMk cId="2563399894" sldId="314"/>
            <ac:cxnSpMk id="13" creationId="{FA6A568A-B609-5521-38B3-F153F250BDBC}"/>
          </ac:cxnSpMkLst>
        </pc:cxnChg>
        <pc:cxnChg chg="add mod">
          <ac:chgData name="AMS Pastor Imole Kayode" userId="aa8262e9-0653-478f-a909-716b4160a52c" providerId="ADAL" clId="{C5CD7C5A-C0A4-4DD4-9D26-25762EA98D65}" dt="2025-12-06T11:54:16.101" v="8827" actId="1076"/>
          <ac:cxnSpMkLst>
            <pc:docMk/>
            <pc:sldMk cId="2563399894" sldId="314"/>
            <ac:cxnSpMk id="19" creationId="{54E3FDB1-7F29-2D2A-CB60-2D4F69D52C13}"/>
          </ac:cxnSpMkLst>
        </pc:cxnChg>
        <pc:cxnChg chg="add mod">
          <ac:chgData name="AMS Pastor Imole Kayode" userId="aa8262e9-0653-478f-a909-716b4160a52c" providerId="ADAL" clId="{C5CD7C5A-C0A4-4DD4-9D26-25762EA98D65}" dt="2025-12-06T11:54:20.413" v="8828"/>
          <ac:cxnSpMkLst>
            <pc:docMk/>
            <pc:sldMk cId="2563399894" sldId="314"/>
            <ac:cxnSpMk id="21" creationId="{9B8D12F5-3ADF-2580-B283-DE1F26A468F1}"/>
          </ac:cxnSpMkLst>
        </pc:cxnChg>
      </pc:sldChg>
      <pc:sldChg chg="addSp delSp modSp new mod setBg">
        <pc:chgData name="AMS Pastor Imole Kayode" userId="aa8262e9-0653-478f-a909-716b4160a52c" providerId="ADAL" clId="{C5CD7C5A-C0A4-4DD4-9D26-25762EA98D65}" dt="2025-12-03T09:15:18.369" v="8750" actId="14100"/>
        <pc:sldMkLst>
          <pc:docMk/>
          <pc:sldMk cId="3105021731" sldId="316"/>
        </pc:sldMkLst>
        <pc:spChg chg="add del mod">
          <ac:chgData name="AMS Pastor Imole Kayode" userId="aa8262e9-0653-478f-a909-716b4160a52c" providerId="ADAL" clId="{C5CD7C5A-C0A4-4DD4-9D26-25762EA98D65}" dt="2025-12-03T09:14:32.512" v="8747" actId="21"/>
          <ac:spMkLst>
            <pc:docMk/>
            <pc:sldMk cId="3105021731" sldId="316"/>
            <ac:spMk id="2" creationId="{B1CF24FA-AFBA-F48B-C6B5-825509781479}"/>
          </ac:spMkLst>
        </pc:spChg>
        <pc:spChg chg="add del">
          <ac:chgData name="AMS Pastor Imole Kayode" userId="aa8262e9-0653-478f-a909-716b4160a52c" providerId="ADAL" clId="{C5CD7C5A-C0A4-4DD4-9D26-25762EA98D65}" dt="2025-12-03T09:14:30.804" v="8745" actId="26606"/>
          <ac:spMkLst>
            <pc:docMk/>
            <pc:sldMk cId="3105021731" sldId="316"/>
            <ac:spMk id="3" creationId="{9BE3DA8C-D9BE-EBF4-CF7C-F2D421F0455F}"/>
          </ac:spMkLst>
        </pc:spChg>
        <pc:picChg chg="add mod">
          <ac:chgData name="AMS Pastor Imole Kayode" userId="aa8262e9-0653-478f-a909-716b4160a52c" providerId="ADAL" clId="{C5CD7C5A-C0A4-4DD4-9D26-25762EA98D65}" dt="2025-12-03T09:15:18.369" v="8750" actId="14100"/>
          <ac:picMkLst>
            <pc:docMk/>
            <pc:sldMk cId="3105021731" sldId="316"/>
            <ac:picMk id="2050" creationId="{BB5D668E-EFD9-9E61-FF8F-910E299E51A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63CCC0-A939-405F-A154-BBA1BDF46851}" type="datetimeFigureOut">
              <a:rPr lang="en-NL" smtClean="0"/>
              <a:t>12/06/2025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87A582-C898-4842-B2F9-F512079A8239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744707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59A23F-F0D4-4EFE-94A1-85E8493763D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4963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D4FA2-BB7D-8DA0-12A1-3DA03156D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5D2612-4014-40C5-7880-59B6EB4D9B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1970E5-EBE9-0D3E-2EDB-FA6642B648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i="1" dirty="0"/>
              <a:t>“the action of </a:t>
            </a:r>
            <a:r>
              <a:rPr lang="en-GB" i="1" u="sng" dirty="0"/>
              <a:t>accepting or yielding</a:t>
            </a:r>
            <a:r>
              <a:rPr lang="en-GB" i="1" dirty="0"/>
              <a:t> to a superior force or to the will or authority of another person.”</a:t>
            </a:r>
            <a:endParaRPr lang="en-US" i="1" dirty="0"/>
          </a:p>
          <a:p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964589-30C4-DDE9-70DC-D0BD648312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7A582-C898-4842-B2F9-F512079A8239}" type="slidenum">
              <a:rPr lang="en-NL" smtClean="0"/>
              <a:t>2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252716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A032E-DED3-CAE2-BD30-4B37DEAB7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9877A1-2BD6-0BA3-97AA-84DD899324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7222D1-254F-F600-8E23-2E161C068B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DCB83B-EFEA-EFB1-897C-E79019635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7A582-C898-4842-B2F9-F512079A8239}" type="slidenum">
              <a:rPr lang="en-NL" smtClean="0"/>
              <a:t>3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986099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47FD8-BF10-6C91-10CA-434F3D85C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A95C49-6D73-2477-BC65-976EE858FF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85C22F-7A10-E1F8-F81A-ED9AF8B2A8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5DB7EB-42B3-9AAB-15FD-53FA82D062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7A582-C898-4842-B2F9-F512079A8239}" type="slidenum">
              <a:rPr lang="en-NL" smtClean="0"/>
              <a:t>4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256595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72725-B75A-0361-E3B7-0731AF9E1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1393E4-FEB8-DAA2-C5BF-A6ED42C842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BD8382-36DB-B531-C7B8-E35FADB596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66BBE7-85D8-96A0-C886-FD7B7E7997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7A582-C898-4842-B2F9-F512079A8239}" type="slidenum">
              <a:rPr lang="en-NL" smtClean="0"/>
              <a:t>5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480759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C0ADF-C210-020A-09B0-A22ECC57E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B6CA52-BF75-3434-1DA6-32CFD2F4EC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F6B61E-5B54-F96B-8FE9-3F26A54A5E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306F52-30B0-FCC4-B72E-4DA9EB452E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7A582-C898-4842-B2F9-F512079A8239}" type="slidenum">
              <a:rPr lang="en-NL" smtClean="0"/>
              <a:t>6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8359126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EEDD2-EC05-5A43-10A4-4CF7B3947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A8684C-9AF3-9763-43C6-4C4ED5729C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0317F4-7168-CF2B-1493-AB75B22A90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42CB8C-80FD-B006-5FF7-254BB0783A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7A582-C898-4842-B2F9-F512079A8239}" type="slidenum">
              <a:rPr lang="en-NL" smtClean="0"/>
              <a:t>7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356901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A9772-B7B5-8304-D77B-73F6FCB82C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45C566-F411-368B-9373-74414FEBDD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C25828-8073-C8BE-55B5-ACA774F49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7A457-A65F-49FD-9E97-7F55353871FD}" type="datetimeFigureOut">
              <a:rPr lang="en-NL" smtClean="0"/>
              <a:t>12/06/2025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DF973D-162F-ADEC-F6CB-624EB6493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57242-058E-094E-1690-F67B86EA4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E054-B8AC-4C4D-9591-3178AB85813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240566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F6D46-61DF-5F00-DBF7-D4A5697EF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745030-ABD3-1CFF-E4EC-69834EF6FE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DC9CAA-76AD-C159-F982-63028ED05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7A457-A65F-49FD-9E97-7F55353871FD}" type="datetimeFigureOut">
              <a:rPr lang="en-NL" smtClean="0"/>
              <a:t>12/06/2025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AAB27-5405-F9F6-EE7E-F7C08B53E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FE6FC3-9B7F-0702-33F7-4C9FB57EA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E054-B8AC-4C4D-9591-3178AB85813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852607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8D77F-3C76-119D-3758-874218969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25EE1-37BE-DB7C-59D1-A4F2CEFCB4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62AD0B-BEBD-526F-B5DC-F6C392DC5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7A457-A65F-49FD-9E97-7F55353871FD}" type="datetimeFigureOut">
              <a:rPr lang="en-NL" smtClean="0"/>
              <a:t>12/06/2025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13B45C-BD33-0113-4A0E-4DB09298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33289F-B1E5-12D1-97CC-1BF3E133E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E054-B8AC-4C4D-9591-3178AB85813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71021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800B6-39E2-C38E-0FEC-8F560DDDB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E11A1-ADF7-C690-D61B-59A1D41ADF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19E7F-0B7E-02B2-F8E0-B91B77DD66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85A34D-2393-88F7-DDEF-6D6FCE482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7A457-A65F-49FD-9E97-7F55353871FD}" type="datetimeFigureOut">
              <a:rPr lang="en-NL" smtClean="0"/>
              <a:t>12/06/2025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79C119-C04D-1719-8516-51E101954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28F757-D6E2-C53B-BA15-3560BD461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E054-B8AC-4C4D-9591-3178AB85813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713025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C68EE-EAD7-F4B2-2608-0625FBD23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63220C-00F9-EEBD-BBB2-DEC263FF48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8B518B-4D56-55DC-6DE7-7ED68A55B7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848588-5CDB-7D47-73D6-5CD32C1CE6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553F69-BBA0-61E7-8D8A-D9556CDE18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2EE897-A455-3470-AA19-5C74F9AAB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7A457-A65F-49FD-9E97-7F55353871FD}" type="datetimeFigureOut">
              <a:rPr lang="en-NL" smtClean="0"/>
              <a:t>12/06/2025</a:t>
            </a:fld>
            <a:endParaRPr 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54C0BF-DD39-9545-C7F1-5171E309F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7EC17E-6385-3118-7E5B-2A35AB76B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E054-B8AC-4C4D-9591-3178AB85813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87884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1F8DC-496C-FB2D-8CAA-891AC0B71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141D76-2CDA-DBA4-DF30-DDB923562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7A457-A65F-49FD-9E97-7F55353871FD}" type="datetimeFigureOut">
              <a:rPr lang="en-NL" smtClean="0"/>
              <a:t>12/06/2025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81495E-1DB3-EFFB-363E-C340917FE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D2269E-2B74-EC4C-2FB1-489E931C0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E054-B8AC-4C4D-9591-3178AB85813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175134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932916-E0E3-E60C-2989-8126AEB61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7A457-A65F-49FD-9E97-7F55353871FD}" type="datetimeFigureOut">
              <a:rPr lang="en-NL" smtClean="0"/>
              <a:t>12/06/2025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6C5222-3AF0-E01C-3F45-9DB916B92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3BF0C4-0BE7-B895-8DAB-B2AFFD8E0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E054-B8AC-4C4D-9591-3178AB85813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85315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C2960-CEAB-6917-CCEB-CA61AD505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61AD8-D095-1D01-CB90-DD7C9FF0F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5CDD6-528A-6CB3-3428-D6A1545B4E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9E3BBB-D63B-D00D-757F-7772293BF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7A457-A65F-49FD-9E97-7F55353871FD}" type="datetimeFigureOut">
              <a:rPr lang="en-NL" smtClean="0"/>
              <a:t>12/06/2025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2A58D0-3E81-8217-C776-EBB9EF373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B1B79D-3D82-864A-A85C-EF50B39BE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E054-B8AC-4C4D-9591-3178AB85813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895692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EE4A-9C06-60D7-FFE9-076CC6FF9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7AE44F-3C8C-12F3-5F6B-0168EE334D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512DC4-1039-A4DB-F21A-A04EB82949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2CB621-6080-1150-3C5C-FEBC83667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7A457-A65F-49FD-9E97-7F55353871FD}" type="datetimeFigureOut">
              <a:rPr lang="en-NL" smtClean="0"/>
              <a:t>12/06/2025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E09924-7B6A-F16E-7E5C-8FABDD9A3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93F155-CA9A-2CAF-641B-001035C64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E054-B8AC-4C4D-9591-3178AB85813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229583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A3993-83A2-5D21-319E-68DE5DD0A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FE0D1D-25C5-F5A6-323F-F269CC8846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09691-4366-E90F-9520-3686D8947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7A457-A65F-49FD-9E97-7F55353871FD}" type="datetimeFigureOut">
              <a:rPr lang="en-NL" smtClean="0"/>
              <a:t>12/06/2025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EBA43B-CD18-0869-E106-216A4063C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5B0258-5081-6481-A6B4-29BFDF950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E054-B8AC-4C4D-9591-3178AB85813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833124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69FF05-A19A-F41F-75F3-524AD1BAC2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1F26DB-B7F5-4E30-9C3D-232CFACB12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4055AF-4092-8DA7-E2BE-D5D8EAB5C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7A457-A65F-49FD-9E97-7F55353871FD}" type="datetimeFigureOut">
              <a:rPr lang="en-NL" smtClean="0"/>
              <a:t>12/06/2025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D4151-5ECB-CE46-0A58-97CFEC7AA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7B3136-896C-0ED4-5435-C52E0A589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E054-B8AC-4C4D-9591-3178AB85813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3686928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7D3CF-99A6-4290-ADB1-49BA95092D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92F569-1D60-4952-94A5-DD7F34F77F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5CC48C-CDA4-4430-BCA8-122D659AE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084FF-EA2E-47A9-A384-8274BA16E0BF}" type="datetimeFigureOut">
              <a:rPr lang="en-NL" smtClean="0"/>
              <a:t>12/06/2025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03C57D-03FC-4C29-BBFB-15740BF06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B4D5C3-DE2A-4A3A-98A1-2DB29A4B7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4DC5D-A714-4109-AA86-2E817B589B20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258311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CB6C-5EB5-40D4-9568-69601D23B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EEFF42-8370-46B1-AF59-D9BB230544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63D74C-0266-45F5-95F0-E3A02E1F7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084FF-EA2E-47A9-A384-8274BA16E0BF}" type="datetimeFigureOut">
              <a:rPr lang="en-NL" smtClean="0"/>
              <a:t>12/06/2025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A043A2-8B9E-4977-A957-9D700242B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A9A986-7D6E-4A40-990B-3B155D49B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4DC5D-A714-4109-AA86-2E817B589B20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1490580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3E523-74ED-474E-8910-4E482CBA7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DD20F1-88D2-43BF-9D28-2B9E703601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D35B71-6605-4FC2-8530-019E924A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084FF-EA2E-47A9-A384-8274BA16E0BF}" type="datetimeFigureOut">
              <a:rPr lang="en-NL" smtClean="0"/>
              <a:t>12/06/2025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9788D7-29E2-4861-9CF7-D447E0D35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7F32E-5B7F-4E85-983F-9F25A2428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4DC5D-A714-4109-AA86-2E817B589B20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41695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EF125-896D-4396-962E-C04B51268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60362-B52D-43AC-A80D-BD1D8E7F88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4186E9-0EA6-4C25-81AD-D8996EC8BF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34389B-BFA5-4E41-931A-03B8B1E0D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084FF-EA2E-47A9-A384-8274BA16E0BF}" type="datetimeFigureOut">
              <a:rPr lang="en-NL" smtClean="0"/>
              <a:t>12/06/2025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D16E3E-DF04-4940-97BC-45AE04724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435D63-5677-4301-99C8-A4FB5D48F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4DC5D-A714-4109-AA86-2E817B589B20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510614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7C7B1-C1CD-4D8C-B8F2-7713E61FD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8C9369-2526-4C98-88D2-479600721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E20A89-484D-4252-8178-4128E9A012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D6BDCA-290F-4038-9470-6F4A686B41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B082B5-73D3-4147-BEAA-C4F163AEC3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8645DE-D1DD-4418-9677-AD8994164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084FF-EA2E-47A9-A384-8274BA16E0BF}" type="datetimeFigureOut">
              <a:rPr lang="en-NL" smtClean="0"/>
              <a:t>12/06/2025</a:t>
            </a:fld>
            <a:endParaRPr 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C135F7-29D5-47A7-B6E6-128D82DDA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A59DF0-1C06-4952-9DC5-AF22F60AF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4DC5D-A714-4109-AA86-2E817B589B20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840914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D2B686-B5B9-6602-C5FE-F5BB718A7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BB2DE7-9018-9B0A-DE4C-C44B32048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F7BB23-3994-CEDE-C816-554DB59173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A7A457-A65F-49FD-9E97-7F55353871FD}" type="datetimeFigureOut">
              <a:rPr lang="en-NL" smtClean="0"/>
              <a:t>12/06/2025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5580B-4489-4809-4254-CD51B76513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A66919-9C6B-30A3-E506-A63FB2535D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75E054-B8AC-4C4D-9591-3178AB85813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228533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C38F51-2840-4196-B658-ED2EE8435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84830-88E0-48B3-B1EE-AA3A5F756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18269B-910E-4439-B49C-FF48F889F2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084FF-EA2E-47A9-A384-8274BA16E0BF}" type="datetimeFigureOut">
              <a:rPr lang="en-NL" smtClean="0"/>
              <a:t>12/06/2025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F84C4-4FEC-4201-ADED-42520EB74B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015E6-7330-49C8-B07E-1B374CE061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4DC5D-A714-4109-AA86-2E817B589B20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208467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2" name="Rectangle 501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4" name="Rectangle 503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6" name="Rectangle 505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8" name="Rectangle 507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0" name="Oval 509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20CBA17-FACD-4F69-8C52-AB97CE3DDA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6865" y="818984"/>
            <a:ext cx="6596245" cy="3268520"/>
          </a:xfrm>
        </p:spPr>
        <p:txBody>
          <a:bodyPr>
            <a:normAutofit/>
          </a:bodyPr>
          <a:lstStyle/>
          <a:p>
            <a:pPr algn="r"/>
            <a:r>
              <a:rPr lang="en-GB" sz="4800" b="1" dirty="0">
                <a:solidFill>
                  <a:srgbClr val="FFFFFF"/>
                </a:solidFill>
                <a:latin typeface="+mn-lt"/>
              </a:rPr>
              <a:t>PRACTICAL SUBMISSION IN A HEAVEN-BOUND CONGREGATION</a:t>
            </a:r>
          </a:p>
        </p:txBody>
      </p:sp>
      <p:sp>
        <p:nvSpPr>
          <p:cNvPr id="512" name="Rectangle 511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14E1052-2ECF-43F5-8D97-83A7E488DE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5400000">
            <a:off x="8049751" y="4114453"/>
            <a:ext cx="1260006" cy="3958818"/>
          </a:xfrm>
        </p:spPr>
        <p:txBody>
          <a:bodyPr vert="vert270" anchorCtr="1">
            <a:normAutofit fontScale="85000" lnSpcReduction="10000"/>
          </a:bodyPr>
          <a:lstStyle/>
          <a:p>
            <a:pPr algn="r"/>
            <a:r>
              <a:rPr lang="en-GB" b="1" dirty="0">
                <a:solidFill>
                  <a:srgbClr val="FFFFFF"/>
                </a:solidFill>
              </a:rPr>
              <a:t>ONE FOCUS FAMILY CONVOCATION</a:t>
            </a:r>
          </a:p>
          <a:p>
            <a:pPr algn="r"/>
            <a:r>
              <a:rPr lang="en-GB" b="1" dirty="0">
                <a:solidFill>
                  <a:srgbClr val="FFFFFF"/>
                </a:solidFill>
              </a:rPr>
              <a:t>DCLM, THE NETHERLANDS</a:t>
            </a:r>
          </a:p>
          <a:p>
            <a:pPr algn="r"/>
            <a:r>
              <a:rPr lang="en-GB" b="1" dirty="0">
                <a:solidFill>
                  <a:srgbClr val="FFFFFF"/>
                </a:solidFill>
              </a:rPr>
              <a:t>7 DEC 2025</a:t>
            </a:r>
          </a:p>
        </p:txBody>
      </p:sp>
      <p:sp>
        <p:nvSpPr>
          <p:cNvPr id="514" name="Rectangle 513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BC9D96CF-7836-A809-35DF-DE8DEBD2E7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2" name="Subtitle 4">
            <a:extLst>
              <a:ext uri="{FF2B5EF4-FFF2-40B4-BE49-F238E27FC236}">
                <a16:creationId xmlns:a16="http://schemas.microsoft.com/office/drawing/2014/main" id="{84370C8F-AD0D-67CD-5363-DB99B87302A6}"/>
              </a:ext>
            </a:extLst>
          </p:cNvPr>
          <p:cNvSpPr txBox="1">
            <a:spLocks/>
          </p:cNvSpPr>
          <p:nvPr/>
        </p:nvSpPr>
        <p:spPr>
          <a:xfrm rot="5400000">
            <a:off x="6133869" y="2510894"/>
            <a:ext cx="772972" cy="4711261"/>
          </a:xfrm>
          <a:prstGeom prst="rect">
            <a:avLst/>
          </a:prstGeom>
        </p:spPr>
        <p:txBody>
          <a:bodyPr vert="vert270" lIns="91440" tIns="45720" rIns="91440" bIns="45720" rtlCol="0" anchorCtr="1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b="1" i="1" dirty="0">
                <a:solidFill>
                  <a:srgbClr val="FFFFFF"/>
                </a:solidFill>
              </a:rPr>
              <a:t>- James 4:7,8; Hebrews 13:17</a:t>
            </a:r>
          </a:p>
        </p:txBody>
      </p:sp>
    </p:spTree>
    <p:extLst>
      <p:ext uri="{BB962C8B-B14F-4D97-AF65-F5344CB8AC3E}">
        <p14:creationId xmlns:p14="http://schemas.microsoft.com/office/powerpoint/2010/main" val="1306070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8A80C5-8CBC-12DC-FE7A-D47D96D71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4">
            <a:extLst>
              <a:ext uri="{FF2B5EF4-FFF2-40B4-BE49-F238E27FC236}">
                <a16:creationId xmlns:a16="http://schemas.microsoft.com/office/drawing/2014/main" id="{ED28C667-F3FF-7729-A652-A532B3C0B1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1C458961-CF34-431D-A140-596129CBD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BC5F2659-0C2E-F9A3-D20C-F30C0BE5F1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497310B5-914C-9A6A-B380-05792344CE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7A4986-BAF9-96E3-7792-450F7D37EF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2246" y="336019"/>
            <a:ext cx="10044023" cy="8777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GB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INTRODUCTION</a:t>
            </a:r>
            <a:endParaRPr lang="en-US" sz="4000" dirty="0">
              <a:solidFill>
                <a:srgbClr val="FFFFFF"/>
              </a:solidFill>
            </a:endParaRP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006C1949-4456-D0C8-F712-D7D858FB3D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DDB82A9-38B8-2E88-4A26-32202B9CFC91}"/>
              </a:ext>
            </a:extLst>
          </p:cNvPr>
          <p:cNvSpPr txBox="1">
            <a:spLocks/>
          </p:cNvSpPr>
          <p:nvPr/>
        </p:nvSpPr>
        <p:spPr>
          <a:xfrm>
            <a:off x="8576441" y="3974032"/>
            <a:ext cx="3076475" cy="98128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i="1" dirty="0"/>
              <a:t>“the action of </a:t>
            </a:r>
            <a:r>
              <a:rPr lang="en-GB" i="1" u="sng" dirty="0"/>
              <a:t>accepting or yielding</a:t>
            </a:r>
            <a:r>
              <a:rPr lang="en-GB" i="1" dirty="0"/>
              <a:t> to a superior force or to the will or authority of another person.”</a:t>
            </a:r>
            <a:endParaRPr lang="en-US" i="1" dirty="0"/>
          </a:p>
          <a:p>
            <a:pPr marL="342900" indent="-342900" algn="l">
              <a:buFont typeface="Courier New" panose="02070309020205020404" pitchFamily="49" charset="0"/>
              <a:buChar char="o"/>
            </a:pPr>
            <a:endParaRPr lang="en-NL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6027D173-64B3-B710-6BB3-111045990587}"/>
              </a:ext>
            </a:extLst>
          </p:cNvPr>
          <p:cNvSpPr txBox="1">
            <a:spLocks/>
          </p:cNvSpPr>
          <p:nvPr/>
        </p:nvSpPr>
        <p:spPr>
          <a:xfrm>
            <a:off x="183083" y="1575955"/>
            <a:ext cx="6864954" cy="5316073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We are on a journey together to our eternal home – our </a:t>
            </a:r>
            <a:r>
              <a:rPr lang="en-US" sz="4000" b="1" u="sng" dirty="0">
                <a:solidFill>
                  <a:schemeClr val="tx2"/>
                </a:solidFill>
              </a:rPr>
              <a:t>ONE FOCUS</a:t>
            </a:r>
            <a:r>
              <a:rPr lang="en-US" sz="4000" dirty="0"/>
              <a:t>. Like the journey of the Israelites of old to Canaan, humble, practical submission is required of every pilgrim (Acts 3:22,23).  While submission may not be a popular word in today’s world that values self-will, God still </a:t>
            </a:r>
            <a:r>
              <a:rPr lang="en-US" sz="4000" b="1" u="sng" dirty="0">
                <a:solidFill>
                  <a:schemeClr val="tx2"/>
                </a:solidFill>
              </a:rPr>
              <a:t>demands</a:t>
            </a:r>
            <a:r>
              <a:rPr lang="en-US" sz="4000" dirty="0"/>
              <a:t> it and He  </a:t>
            </a:r>
            <a:r>
              <a:rPr lang="en-US" sz="4000" b="1" u="sng" dirty="0">
                <a:solidFill>
                  <a:schemeClr val="tx2"/>
                </a:solidFill>
              </a:rPr>
              <a:t>blesses</a:t>
            </a:r>
            <a:r>
              <a:rPr lang="en-US" sz="4000" dirty="0"/>
              <a:t> a submissive people.</a:t>
            </a:r>
          </a:p>
          <a:p>
            <a:pPr marL="800100" lvl="1" indent="-342900" algn="l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US" dirty="0"/>
          </a:p>
          <a:p>
            <a:pPr marL="342900" indent="-342900" algn="l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NL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AACD16-94CF-EB77-B5C3-F882A27A7B9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396" r="19333"/>
          <a:stretch>
            <a:fillRect/>
          </a:stretch>
        </p:blipFill>
        <p:spPr>
          <a:xfrm>
            <a:off x="7168482" y="1576219"/>
            <a:ext cx="5029200" cy="528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537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371A29-BB58-3F46-A7F7-FAC37915A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Rectangle 1042">
            <a:extLst>
              <a:ext uri="{FF2B5EF4-FFF2-40B4-BE49-F238E27FC236}">
                <a16:creationId xmlns:a16="http://schemas.microsoft.com/office/drawing/2014/main" id="{35705DC6-CDE9-F3D1-DFC5-064556F2EB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57F47FDE-EF1D-FDB1-E8F4-7407E67EA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45" name="Group 1044">
            <a:extLst>
              <a:ext uri="{FF2B5EF4-FFF2-40B4-BE49-F238E27FC236}">
                <a16:creationId xmlns:a16="http://schemas.microsoft.com/office/drawing/2014/main" id="{5BE670D8-D302-4D73-7409-65D720FBAC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051" name="Oval 1050">
              <a:extLst>
                <a:ext uri="{FF2B5EF4-FFF2-40B4-BE49-F238E27FC236}">
                  <a16:creationId xmlns:a16="http://schemas.microsoft.com/office/drawing/2014/main" id="{27AB24FB-3B08-D362-1C20-D3CFAA2E8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2" name="Oval 1051">
              <a:extLst>
                <a:ext uri="{FF2B5EF4-FFF2-40B4-BE49-F238E27FC236}">
                  <a16:creationId xmlns:a16="http://schemas.microsoft.com/office/drawing/2014/main" id="{0A29C087-0F3C-E745-9964-D19CF815A6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3" name="Oval 1052">
              <a:extLst>
                <a:ext uri="{FF2B5EF4-FFF2-40B4-BE49-F238E27FC236}">
                  <a16:creationId xmlns:a16="http://schemas.microsoft.com/office/drawing/2014/main" id="{A0BE40B5-62F1-31F3-9E7A-EF7C0358B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4" name="Oval 1053">
              <a:extLst>
                <a:ext uri="{FF2B5EF4-FFF2-40B4-BE49-F238E27FC236}">
                  <a16:creationId xmlns:a16="http://schemas.microsoft.com/office/drawing/2014/main" id="{4F93AAC0-1376-E836-29F3-1E96F1F4DC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5" name="Oval 1054">
              <a:extLst>
                <a:ext uri="{FF2B5EF4-FFF2-40B4-BE49-F238E27FC236}">
                  <a16:creationId xmlns:a16="http://schemas.microsoft.com/office/drawing/2014/main" id="{F1528852-85B9-1E39-B825-7EEC4FC97D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6" name="Oval 1055">
              <a:extLst>
                <a:ext uri="{FF2B5EF4-FFF2-40B4-BE49-F238E27FC236}">
                  <a16:creationId xmlns:a16="http://schemas.microsoft.com/office/drawing/2014/main" id="{E9246157-9DCD-5970-AD7B-FB4FF30D11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8BC198F-ABB8-E45A-5A38-DF1A60FA2A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434" y="249901"/>
            <a:ext cx="7304459" cy="1007279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4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WHY SUBMISSION?</a:t>
            </a:r>
          </a:p>
        </p:txBody>
      </p:sp>
      <p:sp>
        <p:nvSpPr>
          <p:cNvPr id="1047" name="Rectangle 1046">
            <a:extLst>
              <a:ext uri="{FF2B5EF4-FFF2-40B4-BE49-F238E27FC236}">
                <a16:creationId xmlns:a16="http://schemas.microsoft.com/office/drawing/2014/main" id="{309AEA17-AB1B-B0EA-29C3-C4028C5CB3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49" name="Group 1048">
            <a:extLst>
              <a:ext uri="{FF2B5EF4-FFF2-40B4-BE49-F238E27FC236}">
                <a16:creationId xmlns:a16="http://schemas.microsoft.com/office/drawing/2014/main" id="{3BB0F133-485F-6B03-0524-8A00ED0709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1061" name="Straight Connector 1060">
              <a:extLst>
                <a:ext uri="{FF2B5EF4-FFF2-40B4-BE49-F238E27FC236}">
                  <a16:creationId xmlns:a16="http://schemas.microsoft.com/office/drawing/2014/main" id="{CC922560-416D-0E53-A499-403A203FFE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2" name="Straight Connector 1061">
              <a:extLst>
                <a:ext uri="{FF2B5EF4-FFF2-40B4-BE49-F238E27FC236}">
                  <a16:creationId xmlns:a16="http://schemas.microsoft.com/office/drawing/2014/main" id="{ABBDDA27-AA04-B6AC-4164-5685C9FD41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3" name="Straight Connector 1062">
              <a:extLst>
                <a:ext uri="{FF2B5EF4-FFF2-40B4-BE49-F238E27FC236}">
                  <a16:creationId xmlns:a16="http://schemas.microsoft.com/office/drawing/2014/main" id="{879B36CA-4CB2-A810-8064-A3E1D2EE93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4" name="Straight Connector 1063">
              <a:extLst>
                <a:ext uri="{FF2B5EF4-FFF2-40B4-BE49-F238E27FC236}">
                  <a16:creationId xmlns:a16="http://schemas.microsoft.com/office/drawing/2014/main" id="{00F54840-F2CE-2F5B-5EA4-B5A12B6733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C6873706-BEAA-66F2-7B4B-7FD3E2D2B4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59" name="Group 1058">
            <a:extLst>
              <a:ext uri="{FF2B5EF4-FFF2-40B4-BE49-F238E27FC236}">
                <a16:creationId xmlns:a16="http://schemas.microsoft.com/office/drawing/2014/main" id="{9667C4FD-1E27-8FA3-DB7E-7C9F6DA1A6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1069" name="Straight Connector 1068">
              <a:extLst>
                <a:ext uri="{FF2B5EF4-FFF2-40B4-BE49-F238E27FC236}">
                  <a16:creationId xmlns:a16="http://schemas.microsoft.com/office/drawing/2014/main" id="{A2CD5D9E-3D21-B657-4040-72818F9F1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0" name="Straight Connector 1069">
              <a:extLst>
                <a:ext uri="{FF2B5EF4-FFF2-40B4-BE49-F238E27FC236}">
                  <a16:creationId xmlns:a16="http://schemas.microsoft.com/office/drawing/2014/main" id="{D005BDFD-9C29-FBFC-BC44-9231E71BB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1" name="Straight Connector 1070">
              <a:extLst>
                <a:ext uri="{FF2B5EF4-FFF2-40B4-BE49-F238E27FC236}">
                  <a16:creationId xmlns:a16="http://schemas.microsoft.com/office/drawing/2014/main" id="{1847B590-2BBD-E2E9-037C-E0A7B9A2A8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2" name="Straight Connector 1071">
              <a:extLst>
                <a:ext uri="{FF2B5EF4-FFF2-40B4-BE49-F238E27FC236}">
                  <a16:creationId xmlns:a16="http://schemas.microsoft.com/office/drawing/2014/main" id="{50113818-0106-76F6-DF0C-33D2AA0E48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ubtitle 2">
            <a:extLst>
              <a:ext uri="{FF2B5EF4-FFF2-40B4-BE49-F238E27FC236}">
                <a16:creationId xmlns:a16="http://schemas.microsoft.com/office/drawing/2014/main" id="{033218F1-D636-2097-0B06-844FC711AFA4}"/>
              </a:ext>
            </a:extLst>
          </p:cNvPr>
          <p:cNvSpPr txBox="1">
            <a:spLocks/>
          </p:cNvSpPr>
          <p:nvPr/>
        </p:nvSpPr>
        <p:spPr>
          <a:xfrm>
            <a:off x="3697083" y="5944784"/>
            <a:ext cx="7404623" cy="59378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God rewards it – Phil 2:5-10</a:t>
            </a:r>
          </a:p>
        </p:txBody>
      </p:sp>
      <p:grpSp>
        <p:nvGrpSpPr>
          <p:cNvPr id="1065" name="Group 1064">
            <a:extLst>
              <a:ext uri="{FF2B5EF4-FFF2-40B4-BE49-F238E27FC236}">
                <a16:creationId xmlns:a16="http://schemas.microsoft.com/office/drawing/2014/main" id="{E0F36FB7-610C-A342-8A91-F807959039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7120609" y="797789"/>
            <a:ext cx="304800" cy="429768"/>
            <a:chOff x="215328" y="-46937"/>
            <a:chExt cx="304800" cy="2773841"/>
          </a:xfrm>
        </p:grpSpPr>
        <p:cxnSp>
          <p:nvCxnSpPr>
            <p:cNvPr id="1075" name="Straight Connector 1074">
              <a:extLst>
                <a:ext uri="{FF2B5EF4-FFF2-40B4-BE49-F238E27FC236}">
                  <a16:creationId xmlns:a16="http://schemas.microsoft.com/office/drawing/2014/main" id="{43A70023-08DE-EE81-A8EC-558F644FAD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6" name="Straight Connector 1075">
              <a:extLst>
                <a:ext uri="{FF2B5EF4-FFF2-40B4-BE49-F238E27FC236}">
                  <a16:creationId xmlns:a16="http://schemas.microsoft.com/office/drawing/2014/main" id="{50AEDD13-C740-0736-AC61-C0402C778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7" name="Straight Connector 1076">
              <a:extLst>
                <a:ext uri="{FF2B5EF4-FFF2-40B4-BE49-F238E27FC236}">
                  <a16:creationId xmlns:a16="http://schemas.microsoft.com/office/drawing/2014/main" id="{1C9CCE29-448E-56DA-1877-E5B1E60197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8" name="Straight Connector 1077">
              <a:extLst>
                <a:ext uri="{FF2B5EF4-FFF2-40B4-BE49-F238E27FC236}">
                  <a16:creationId xmlns:a16="http://schemas.microsoft.com/office/drawing/2014/main" id="{E0DEDA67-79AC-EB1D-91DA-574CD5DF94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9FAC5373-EF17-7B83-4F6D-201BC9770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27296E3-A36B-B75D-857B-6814A5FC55A5}"/>
              </a:ext>
            </a:extLst>
          </p:cNvPr>
          <p:cNvSpPr txBox="1"/>
          <p:nvPr/>
        </p:nvSpPr>
        <p:spPr>
          <a:xfrm>
            <a:off x="343756" y="938956"/>
            <a:ext cx="111339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Reasons for submission in God’s household </a:t>
            </a:r>
            <a:endParaRPr lang="en-GB" sz="28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F67238B-0EC6-4B71-76DC-EAB601097B04}"/>
              </a:ext>
            </a:extLst>
          </p:cNvPr>
          <p:cNvGrpSpPr/>
          <p:nvPr/>
        </p:nvGrpSpPr>
        <p:grpSpPr>
          <a:xfrm>
            <a:off x="17301" y="1979922"/>
            <a:ext cx="4709394" cy="4149542"/>
            <a:chOff x="818636" y="1935781"/>
            <a:chExt cx="4709394" cy="414954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CBFED46-7587-DD1F-D4E0-AAA75363AEBE}"/>
                </a:ext>
              </a:extLst>
            </p:cNvPr>
            <p:cNvGrpSpPr/>
            <p:nvPr/>
          </p:nvGrpSpPr>
          <p:grpSpPr>
            <a:xfrm>
              <a:off x="818636" y="2107090"/>
              <a:ext cx="3831655" cy="3686829"/>
              <a:chOff x="203200" y="1573816"/>
              <a:chExt cx="3831655" cy="3686829"/>
            </a:xfrm>
          </p:grpSpPr>
          <p:pic>
            <p:nvPicPr>
              <p:cNvPr id="5" name="Picture 4" descr="A person in a sweater&#10;&#10;AI-generated content may be incorrect.">
                <a:extLst>
                  <a:ext uri="{FF2B5EF4-FFF2-40B4-BE49-F238E27FC236}">
                    <a16:creationId xmlns:a16="http://schemas.microsoft.com/office/drawing/2014/main" id="{2108A5FD-0B6F-468A-5183-8E5C0827FD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169" t="1" r="22116" b="32547"/>
              <a:stretch>
                <a:fillRect/>
              </a:stretch>
            </p:blipFill>
            <p:spPr>
              <a:xfrm>
                <a:off x="553027" y="1851230"/>
                <a:ext cx="3132000" cy="3132000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10000"/>
                    <a:lumOff val="90000"/>
                  </a:schemeClr>
                </a:solidFill>
              </a:ln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p:spPr>
          </p:pic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815939A0-61D0-C15A-185F-4D407F0398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67" r="16667"/>
              <a:stretch/>
            </p:blipFill>
            <p:spPr>
              <a:xfrm>
                <a:off x="576499" y="1874702"/>
                <a:ext cx="3085057" cy="3085057"/>
              </a:xfrm>
              <a:prstGeom prst="ellipse">
                <a:avLst/>
              </a:prstGeom>
            </p:spPr>
          </p:pic>
          <p:sp>
            <p:nvSpPr>
              <p:cNvPr id="7" name="Arc 6">
                <a:extLst>
                  <a:ext uri="{FF2B5EF4-FFF2-40B4-BE49-F238E27FC236}">
                    <a16:creationId xmlns:a16="http://schemas.microsoft.com/office/drawing/2014/main" id="{10DDB7CD-0096-1440-C80B-02C18AD18446}"/>
                  </a:ext>
                </a:extLst>
              </p:cNvPr>
              <p:cNvSpPr/>
              <p:nvPr/>
            </p:nvSpPr>
            <p:spPr>
              <a:xfrm>
                <a:off x="203200" y="1573816"/>
                <a:ext cx="3831655" cy="3686829"/>
              </a:xfrm>
              <a:prstGeom prst="arc">
                <a:avLst>
                  <a:gd name="adj1" fmla="val 16229639"/>
                  <a:gd name="adj2" fmla="val 5424687"/>
                </a:avLst>
              </a:prstGeom>
              <a:ln w="381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nl-NL"/>
              </a:p>
            </p:txBody>
          </p:sp>
        </p:grp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C7F62CD-4713-4E42-71C2-3BFABE766E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26710" y="1935781"/>
              <a:ext cx="828000" cy="468000"/>
            </a:xfrm>
            <a:prstGeom prst="line">
              <a:avLst/>
            </a:prstGeom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37434A-5E6E-40D7-B1A2-E66A5994F95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609195" y="5617323"/>
              <a:ext cx="828000" cy="468000"/>
            </a:xfrm>
            <a:prstGeom prst="line">
              <a:avLst/>
            </a:prstGeom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33E090E-3569-A7A5-ECDA-64150B60C24E}"/>
                </a:ext>
              </a:extLst>
            </p:cNvPr>
            <p:cNvCxnSpPr>
              <a:cxnSpLocks/>
            </p:cNvCxnSpPr>
            <p:nvPr/>
          </p:nvCxnSpPr>
          <p:spPr>
            <a:xfrm rot="360000" flipV="1">
              <a:off x="4700030" y="3547756"/>
              <a:ext cx="828000" cy="324000"/>
            </a:xfrm>
            <a:prstGeom prst="line">
              <a:avLst/>
            </a:prstGeom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A6A568A-B609-5521-38B3-F153F250BDBC}"/>
                </a:ext>
              </a:extLst>
            </p:cNvPr>
            <p:cNvCxnSpPr>
              <a:cxnSpLocks/>
            </p:cNvCxnSpPr>
            <p:nvPr/>
          </p:nvCxnSpPr>
          <p:spPr>
            <a:xfrm rot="21240000">
              <a:off x="4460806" y="4714402"/>
              <a:ext cx="828000" cy="324000"/>
            </a:xfrm>
            <a:prstGeom prst="line">
              <a:avLst/>
            </a:prstGeom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Subtitle 2">
            <a:extLst>
              <a:ext uri="{FF2B5EF4-FFF2-40B4-BE49-F238E27FC236}">
                <a16:creationId xmlns:a16="http://schemas.microsoft.com/office/drawing/2014/main" id="{1605AD3B-BBE2-C77A-97D9-F08BF51B2A39}"/>
              </a:ext>
            </a:extLst>
          </p:cNvPr>
          <p:cNvSpPr txBox="1">
            <a:spLocks/>
          </p:cNvSpPr>
          <p:nvPr/>
        </p:nvSpPr>
        <p:spPr>
          <a:xfrm>
            <a:off x="3880164" y="1741744"/>
            <a:ext cx="7404623" cy="56589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God commands it – Heb 13:17; Eph 5:21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B85DD8E2-35A8-0796-0A75-95BEF429B28B}"/>
              </a:ext>
            </a:extLst>
          </p:cNvPr>
          <p:cNvSpPr txBox="1">
            <a:spLocks/>
          </p:cNvSpPr>
          <p:nvPr/>
        </p:nvSpPr>
        <p:spPr>
          <a:xfrm>
            <a:off x="4741361" y="3415502"/>
            <a:ext cx="7404623" cy="1329769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It brings faster progress –  Num 12:1,2,14,15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Effort is devoted to productive ventures rather than resolving issues in the congregation</a:t>
            </a:r>
          </a:p>
          <a:p>
            <a:pPr marL="114300" algn="l"/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2C9C3CBB-A252-6207-B1D0-9E0170086407}"/>
              </a:ext>
            </a:extLst>
          </p:cNvPr>
          <p:cNvSpPr txBox="1">
            <a:spLocks/>
          </p:cNvSpPr>
          <p:nvPr/>
        </p:nvSpPr>
        <p:spPr>
          <a:xfrm>
            <a:off x="4502137" y="4846054"/>
            <a:ext cx="7404624" cy="908531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It enables leaders do their work without grief – Heb 13:17; 2 Sam 3:39</a:t>
            </a:r>
          </a:p>
          <a:p>
            <a:pPr marL="114300" algn="l"/>
            <a:endParaRPr lang="en-US" sz="1800" dirty="0">
              <a:solidFill>
                <a:schemeClr val="bg1"/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4E3FDB1-7F29-2D2A-CB60-2D4F69D52C13}"/>
              </a:ext>
            </a:extLst>
          </p:cNvPr>
          <p:cNvCxnSpPr>
            <a:cxnSpLocks/>
          </p:cNvCxnSpPr>
          <p:nvPr/>
        </p:nvCxnSpPr>
        <p:spPr>
          <a:xfrm flipH="1">
            <a:off x="3670006" y="2772971"/>
            <a:ext cx="836547" cy="385394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ubtitle 2">
            <a:extLst>
              <a:ext uri="{FF2B5EF4-FFF2-40B4-BE49-F238E27FC236}">
                <a16:creationId xmlns:a16="http://schemas.microsoft.com/office/drawing/2014/main" id="{FCC7E28E-7CA6-789D-20E2-B39DBD892B61}"/>
              </a:ext>
            </a:extLst>
          </p:cNvPr>
          <p:cNvSpPr txBox="1">
            <a:spLocks/>
          </p:cNvSpPr>
          <p:nvPr/>
        </p:nvSpPr>
        <p:spPr>
          <a:xfrm>
            <a:off x="4534173" y="2524766"/>
            <a:ext cx="7404623" cy="56589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Jesus exemplified it – Phil 2:5-9; Lk 22:41,42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39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15" grpId="0" build="allAtOnce"/>
      <p:bldP spid="16" grpId="0" build="allAtOnce"/>
      <p:bldP spid="17" grpId="0" build="allAtOnce"/>
      <p:bldP spid="22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4909B9-CC97-E6E9-72DE-44363484C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Rectangle 1042">
            <a:extLst>
              <a:ext uri="{FF2B5EF4-FFF2-40B4-BE49-F238E27FC236}">
                <a16:creationId xmlns:a16="http://schemas.microsoft.com/office/drawing/2014/main" id="{A7816753-8F1A-7AAC-BC96-1EA10E7A3C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0F711F88-B963-EE00-077F-86780ABB93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45" name="Group 1044">
            <a:extLst>
              <a:ext uri="{FF2B5EF4-FFF2-40B4-BE49-F238E27FC236}">
                <a16:creationId xmlns:a16="http://schemas.microsoft.com/office/drawing/2014/main" id="{A3EF59CD-ED23-8210-CD6A-7E13D52FCB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051" name="Oval 1050">
              <a:extLst>
                <a:ext uri="{FF2B5EF4-FFF2-40B4-BE49-F238E27FC236}">
                  <a16:creationId xmlns:a16="http://schemas.microsoft.com/office/drawing/2014/main" id="{A5865E54-BCDA-B844-9F22-CA138CBF0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2" name="Oval 1051">
              <a:extLst>
                <a:ext uri="{FF2B5EF4-FFF2-40B4-BE49-F238E27FC236}">
                  <a16:creationId xmlns:a16="http://schemas.microsoft.com/office/drawing/2014/main" id="{EE34632E-CED1-F247-9656-450573374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3" name="Oval 1052">
              <a:extLst>
                <a:ext uri="{FF2B5EF4-FFF2-40B4-BE49-F238E27FC236}">
                  <a16:creationId xmlns:a16="http://schemas.microsoft.com/office/drawing/2014/main" id="{57CD6418-834C-48B5-A9C4-D1DC99D792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4" name="Oval 1053">
              <a:extLst>
                <a:ext uri="{FF2B5EF4-FFF2-40B4-BE49-F238E27FC236}">
                  <a16:creationId xmlns:a16="http://schemas.microsoft.com/office/drawing/2014/main" id="{12314007-55A9-A14D-8207-87740C5657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5" name="Oval 1054">
              <a:extLst>
                <a:ext uri="{FF2B5EF4-FFF2-40B4-BE49-F238E27FC236}">
                  <a16:creationId xmlns:a16="http://schemas.microsoft.com/office/drawing/2014/main" id="{B88B752B-320E-5900-B9AF-A634C2D02D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6" name="Oval 1055">
              <a:extLst>
                <a:ext uri="{FF2B5EF4-FFF2-40B4-BE49-F238E27FC236}">
                  <a16:creationId xmlns:a16="http://schemas.microsoft.com/office/drawing/2014/main" id="{1D7A8CFE-0042-76A5-1494-74D8A98436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3ED619B-BF55-C2F8-360E-D7D7D7E4F3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434" y="249901"/>
            <a:ext cx="7304459" cy="1007279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4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SUBMISSION EX</a:t>
            </a:r>
            <a:r>
              <a:rPr lang="en-US" sz="4800" dirty="0">
                <a:solidFill>
                  <a:schemeClr val="bg1"/>
                </a:solidFill>
              </a:rPr>
              <a:t>PLAINED</a:t>
            </a:r>
            <a:endParaRPr lang="en-US" sz="48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47" name="Rectangle 1046">
            <a:extLst>
              <a:ext uri="{FF2B5EF4-FFF2-40B4-BE49-F238E27FC236}">
                <a16:creationId xmlns:a16="http://schemas.microsoft.com/office/drawing/2014/main" id="{A4BE3D0B-1986-D3AC-72F7-8ED8E36E3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49" name="Group 1048">
            <a:extLst>
              <a:ext uri="{FF2B5EF4-FFF2-40B4-BE49-F238E27FC236}">
                <a16:creationId xmlns:a16="http://schemas.microsoft.com/office/drawing/2014/main" id="{877CAE2D-C6F3-A9C7-D1CC-9F78CDF0F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1061" name="Straight Connector 1060">
              <a:extLst>
                <a:ext uri="{FF2B5EF4-FFF2-40B4-BE49-F238E27FC236}">
                  <a16:creationId xmlns:a16="http://schemas.microsoft.com/office/drawing/2014/main" id="{88D5FE57-95D9-9706-4C58-3B8D9E766B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2" name="Straight Connector 1061">
              <a:extLst>
                <a:ext uri="{FF2B5EF4-FFF2-40B4-BE49-F238E27FC236}">
                  <a16:creationId xmlns:a16="http://schemas.microsoft.com/office/drawing/2014/main" id="{E90081CD-76A1-A3E7-F642-53B83B545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3" name="Straight Connector 1062">
              <a:extLst>
                <a:ext uri="{FF2B5EF4-FFF2-40B4-BE49-F238E27FC236}">
                  <a16:creationId xmlns:a16="http://schemas.microsoft.com/office/drawing/2014/main" id="{0F7E27C7-3B5D-555D-88A8-E904846EE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4" name="Straight Connector 1063">
              <a:extLst>
                <a:ext uri="{FF2B5EF4-FFF2-40B4-BE49-F238E27FC236}">
                  <a16:creationId xmlns:a16="http://schemas.microsoft.com/office/drawing/2014/main" id="{908FB1AC-4EFA-B1AC-8F02-4878497C62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8187E184-E4D5-F47E-5FC8-A657660380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59" name="Group 1058">
            <a:extLst>
              <a:ext uri="{FF2B5EF4-FFF2-40B4-BE49-F238E27FC236}">
                <a16:creationId xmlns:a16="http://schemas.microsoft.com/office/drawing/2014/main" id="{345D8DE8-C437-B2AB-30F1-FCEB2BCE7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1069" name="Straight Connector 1068">
              <a:extLst>
                <a:ext uri="{FF2B5EF4-FFF2-40B4-BE49-F238E27FC236}">
                  <a16:creationId xmlns:a16="http://schemas.microsoft.com/office/drawing/2014/main" id="{56503088-D441-8F29-49C0-7EBF3FA10C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0" name="Straight Connector 1069">
              <a:extLst>
                <a:ext uri="{FF2B5EF4-FFF2-40B4-BE49-F238E27FC236}">
                  <a16:creationId xmlns:a16="http://schemas.microsoft.com/office/drawing/2014/main" id="{879472BD-FBFA-DD0C-4959-B1547A65BA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1" name="Straight Connector 1070">
              <a:extLst>
                <a:ext uri="{FF2B5EF4-FFF2-40B4-BE49-F238E27FC236}">
                  <a16:creationId xmlns:a16="http://schemas.microsoft.com/office/drawing/2014/main" id="{BDD88A20-0330-F8B3-26AD-8759BFDA2D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2" name="Straight Connector 1071">
              <a:extLst>
                <a:ext uri="{FF2B5EF4-FFF2-40B4-BE49-F238E27FC236}">
                  <a16:creationId xmlns:a16="http://schemas.microsoft.com/office/drawing/2014/main" id="{D9CA1ACB-C2E8-9C41-E260-60E9BFDC49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5" name="Group 1064">
            <a:extLst>
              <a:ext uri="{FF2B5EF4-FFF2-40B4-BE49-F238E27FC236}">
                <a16:creationId xmlns:a16="http://schemas.microsoft.com/office/drawing/2014/main" id="{3D22A565-8ED5-00FD-006B-2CCB148F9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7120609" y="797789"/>
            <a:ext cx="304800" cy="429768"/>
            <a:chOff x="215328" y="-46937"/>
            <a:chExt cx="304800" cy="2773841"/>
          </a:xfrm>
        </p:grpSpPr>
        <p:cxnSp>
          <p:nvCxnSpPr>
            <p:cNvPr id="1075" name="Straight Connector 1074">
              <a:extLst>
                <a:ext uri="{FF2B5EF4-FFF2-40B4-BE49-F238E27FC236}">
                  <a16:creationId xmlns:a16="http://schemas.microsoft.com/office/drawing/2014/main" id="{3C822CD4-B59C-E1BB-6BBB-F96115E450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6" name="Straight Connector 1075">
              <a:extLst>
                <a:ext uri="{FF2B5EF4-FFF2-40B4-BE49-F238E27FC236}">
                  <a16:creationId xmlns:a16="http://schemas.microsoft.com/office/drawing/2014/main" id="{46F7E019-7229-F1E7-EB38-033E19B992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7" name="Straight Connector 1076">
              <a:extLst>
                <a:ext uri="{FF2B5EF4-FFF2-40B4-BE49-F238E27FC236}">
                  <a16:creationId xmlns:a16="http://schemas.microsoft.com/office/drawing/2014/main" id="{C2F3172B-CD5A-5706-2556-9DDA516094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8" name="Straight Connector 1077">
              <a:extLst>
                <a:ext uri="{FF2B5EF4-FFF2-40B4-BE49-F238E27FC236}">
                  <a16:creationId xmlns:a16="http://schemas.microsoft.com/office/drawing/2014/main" id="{6680DB84-0A80-2F67-80E1-3220C0EF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46F07D60-7501-9DBD-D917-8EC695ED37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67C2CF9-6E97-7DC1-83E9-3B0640D9890D}"/>
              </a:ext>
            </a:extLst>
          </p:cNvPr>
          <p:cNvSpPr txBox="1"/>
          <p:nvPr/>
        </p:nvSpPr>
        <p:spPr>
          <a:xfrm>
            <a:off x="183434" y="985978"/>
            <a:ext cx="118348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Practical meaning of submission in God’s household</a:t>
            </a:r>
            <a:endParaRPr lang="en-GB" sz="280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DEE9328-9655-1215-6244-989100370C9D}"/>
              </a:ext>
            </a:extLst>
          </p:cNvPr>
          <p:cNvGrpSpPr/>
          <p:nvPr/>
        </p:nvGrpSpPr>
        <p:grpSpPr>
          <a:xfrm>
            <a:off x="236069" y="1768266"/>
            <a:ext cx="2271862" cy="2271862"/>
            <a:chOff x="1551904" y="2285480"/>
            <a:chExt cx="2271862" cy="2271862"/>
          </a:xfrm>
        </p:grpSpPr>
        <p:sp>
          <p:nvSpPr>
            <p:cNvPr id="9" name="Teardrop 8">
              <a:extLst>
                <a:ext uri="{FF2B5EF4-FFF2-40B4-BE49-F238E27FC236}">
                  <a16:creationId xmlns:a16="http://schemas.microsoft.com/office/drawing/2014/main" id="{0393B4A0-EE7E-B1C1-5149-CDA6115DE76A}"/>
                </a:ext>
              </a:extLst>
            </p:cNvPr>
            <p:cNvSpPr/>
            <p:nvPr/>
          </p:nvSpPr>
          <p:spPr>
            <a:xfrm rot="2700000">
              <a:off x="1551904" y="2285480"/>
              <a:ext cx="2271862" cy="2271862"/>
            </a:xfrm>
            <a:prstGeom prst="teardrop">
              <a:avLst>
                <a:gd name="adj" fmla="val 10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2228793-5712-15FB-E3DC-7C0029FA791D}"/>
                </a:ext>
              </a:extLst>
            </p:cNvPr>
            <p:cNvGrpSpPr/>
            <p:nvPr/>
          </p:nvGrpSpPr>
          <p:grpSpPr>
            <a:xfrm>
              <a:off x="1614090" y="2350122"/>
              <a:ext cx="2126117" cy="2125891"/>
              <a:chOff x="588875" y="1289127"/>
              <a:chExt cx="2126117" cy="2125891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1A2D9331-B8C2-F58B-E347-E00B399BAF3E}"/>
                  </a:ext>
                </a:extLst>
              </p:cNvPr>
              <p:cNvSpPr/>
              <p:nvPr/>
            </p:nvSpPr>
            <p:spPr>
              <a:xfrm>
                <a:off x="588875" y="1289127"/>
                <a:ext cx="2126117" cy="2125891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7" name="Oval 4">
                <a:extLst>
                  <a:ext uri="{FF2B5EF4-FFF2-40B4-BE49-F238E27FC236}">
                    <a16:creationId xmlns:a16="http://schemas.microsoft.com/office/drawing/2014/main" id="{833C1D51-77EF-0F0F-3A22-4800FAB857CF}"/>
                  </a:ext>
                </a:extLst>
              </p:cNvPr>
              <p:cNvSpPr txBox="1"/>
              <p:nvPr/>
            </p:nvSpPr>
            <p:spPr>
              <a:xfrm>
                <a:off x="892818" y="1592883"/>
                <a:ext cx="1518231" cy="151837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marL="0" lvl="0" indent="0" algn="ctr" defTabSz="2133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4800" kern="1200" dirty="0"/>
                  <a:t>1.</a:t>
                </a:r>
              </a:p>
            </p:txBody>
          </p:sp>
        </p:grpSp>
      </p:grpSp>
      <p:sp>
        <p:nvSpPr>
          <p:cNvPr id="12" name="Subtitle 2">
            <a:extLst>
              <a:ext uri="{FF2B5EF4-FFF2-40B4-BE49-F238E27FC236}">
                <a16:creationId xmlns:a16="http://schemas.microsoft.com/office/drawing/2014/main" id="{F133566C-37FA-9804-E18A-0B49DE54C4D4}"/>
              </a:ext>
            </a:extLst>
          </p:cNvPr>
          <p:cNvSpPr txBox="1">
            <a:spLocks/>
          </p:cNvSpPr>
          <p:nvPr/>
        </p:nvSpPr>
        <p:spPr>
          <a:xfrm>
            <a:off x="309580" y="4315193"/>
            <a:ext cx="2324189" cy="1754458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Obedience </a:t>
            </a:r>
            <a:r>
              <a:rPr lang="en-US" sz="2800" i="1" dirty="0">
                <a:solidFill>
                  <a:schemeClr val="bg1"/>
                </a:solidFill>
              </a:rPr>
              <a:t>without</a:t>
            </a:r>
            <a:r>
              <a:rPr lang="en-US" sz="2800" dirty="0">
                <a:solidFill>
                  <a:schemeClr val="bg1"/>
                </a:solidFill>
              </a:rPr>
              <a:t> argument – Phil 2:14 </a:t>
            </a:r>
          </a:p>
          <a:p>
            <a:pPr marL="800100" lvl="1" indent="-342900" algn="l">
              <a:buFont typeface="Wingdings" panose="05000000000000000000" pitchFamily="2" charset="2"/>
              <a:buChar char="§"/>
            </a:pPr>
            <a:endParaRPr lang="en-US" dirty="0">
              <a:solidFill>
                <a:schemeClr val="bg1"/>
              </a:solidFill>
            </a:endParaRPr>
          </a:p>
          <a:p>
            <a:pPr algn="l"/>
            <a:endParaRPr lang="en-US" sz="2800" dirty="0">
              <a:solidFill>
                <a:schemeClr val="bg1"/>
              </a:solidFill>
            </a:endParaRPr>
          </a:p>
          <a:p>
            <a:pPr marL="342900" indent="-228600" algn="l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bg1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8E33542-220F-5CAC-7C64-B512C1527262}"/>
              </a:ext>
            </a:extLst>
          </p:cNvPr>
          <p:cNvGrpSpPr/>
          <p:nvPr/>
        </p:nvGrpSpPr>
        <p:grpSpPr>
          <a:xfrm>
            <a:off x="2517887" y="1848949"/>
            <a:ext cx="2271862" cy="2271862"/>
            <a:chOff x="1551904" y="2285480"/>
            <a:chExt cx="2271862" cy="2271862"/>
          </a:xfrm>
        </p:grpSpPr>
        <p:sp>
          <p:nvSpPr>
            <p:cNvPr id="23" name="Teardrop 22">
              <a:extLst>
                <a:ext uri="{FF2B5EF4-FFF2-40B4-BE49-F238E27FC236}">
                  <a16:creationId xmlns:a16="http://schemas.microsoft.com/office/drawing/2014/main" id="{57562296-7714-1D49-49C8-50DFCD413DC6}"/>
                </a:ext>
              </a:extLst>
            </p:cNvPr>
            <p:cNvSpPr/>
            <p:nvPr/>
          </p:nvSpPr>
          <p:spPr>
            <a:xfrm rot="2700000">
              <a:off x="1551904" y="2285480"/>
              <a:ext cx="2271862" cy="2271862"/>
            </a:xfrm>
            <a:prstGeom prst="teardrop">
              <a:avLst>
                <a:gd name="adj" fmla="val 100000"/>
              </a:avLst>
            </a:prstGeom>
            <a:solidFill>
              <a:schemeClr val="accent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0763082-8A07-03D1-5682-4C40535DB418}"/>
                </a:ext>
              </a:extLst>
            </p:cNvPr>
            <p:cNvGrpSpPr/>
            <p:nvPr/>
          </p:nvGrpSpPr>
          <p:grpSpPr>
            <a:xfrm>
              <a:off x="1614090" y="2350122"/>
              <a:ext cx="2126117" cy="2125891"/>
              <a:chOff x="588875" y="1289127"/>
              <a:chExt cx="2126117" cy="2125891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C99384D2-1488-06D8-3571-EC9A011FED80}"/>
                  </a:ext>
                </a:extLst>
              </p:cNvPr>
              <p:cNvSpPr/>
              <p:nvPr/>
            </p:nvSpPr>
            <p:spPr>
              <a:xfrm>
                <a:off x="588875" y="1289127"/>
                <a:ext cx="2126117" cy="2125891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6" name="Oval 4">
                <a:extLst>
                  <a:ext uri="{FF2B5EF4-FFF2-40B4-BE49-F238E27FC236}">
                    <a16:creationId xmlns:a16="http://schemas.microsoft.com/office/drawing/2014/main" id="{E1738D37-504C-5C08-50AF-DF5B283FA4AA}"/>
                  </a:ext>
                </a:extLst>
              </p:cNvPr>
              <p:cNvSpPr txBox="1"/>
              <p:nvPr/>
            </p:nvSpPr>
            <p:spPr>
              <a:xfrm>
                <a:off x="923623" y="1481449"/>
                <a:ext cx="1518231" cy="151837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marL="0" lvl="0" indent="0" algn="ctr" defTabSz="2133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4800" kern="1200" dirty="0"/>
                  <a:t>2.</a:t>
                </a: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515F9BE-968E-D1D5-7D7D-CC218FC00052}"/>
              </a:ext>
            </a:extLst>
          </p:cNvPr>
          <p:cNvGrpSpPr/>
          <p:nvPr/>
        </p:nvGrpSpPr>
        <p:grpSpPr>
          <a:xfrm>
            <a:off x="4788305" y="1755174"/>
            <a:ext cx="2271862" cy="2271862"/>
            <a:chOff x="1551904" y="2285480"/>
            <a:chExt cx="2271862" cy="2271862"/>
          </a:xfrm>
        </p:grpSpPr>
        <p:sp>
          <p:nvSpPr>
            <p:cNvPr id="28" name="Teardrop 27">
              <a:extLst>
                <a:ext uri="{FF2B5EF4-FFF2-40B4-BE49-F238E27FC236}">
                  <a16:creationId xmlns:a16="http://schemas.microsoft.com/office/drawing/2014/main" id="{396B18C6-B6BE-A44F-F194-1292D669FB5A}"/>
                </a:ext>
              </a:extLst>
            </p:cNvPr>
            <p:cNvSpPr/>
            <p:nvPr/>
          </p:nvSpPr>
          <p:spPr>
            <a:xfrm rot="2700000">
              <a:off x="1551904" y="2285480"/>
              <a:ext cx="2271862" cy="2271862"/>
            </a:xfrm>
            <a:prstGeom prst="teardrop">
              <a:avLst>
                <a:gd name="adj" fmla="val 100000"/>
              </a:avLst>
            </a:prstGeom>
            <a:solidFill>
              <a:schemeClr val="tx2">
                <a:lumMod val="50000"/>
                <a:lumOff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2D42F1E6-A5C1-B8C0-8499-DF6AA662EF70}"/>
                </a:ext>
              </a:extLst>
            </p:cNvPr>
            <p:cNvGrpSpPr/>
            <p:nvPr/>
          </p:nvGrpSpPr>
          <p:grpSpPr>
            <a:xfrm>
              <a:off x="1614090" y="2350122"/>
              <a:ext cx="2126117" cy="2125891"/>
              <a:chOff x="588875" y="1289127"/>
              <a:chExt cx="2126117" cy="2125891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3289EF23-3A1D-5877-F71F-C9940A5EB8ED}"/>
                  </a:ext>
                </a:extLst>
              </p:cNvPr>
              <p:cNvSpPr/>
              <p:nvPr/>
            </p:nvSpPr>
            <p:spPr>
              <a:xfrm>
                <a:off x="588875" y="1289127"/>
                <a:ext cx="2126117" cy="2125891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31" name="Oval 4">
                <a:extLst>
                  <a:ext uri="{FF2B5EF4-FFF2-40B4-BE49-F238E27FC236}">
                    <a16:creationId xmlns:a16="http://schemas.microsoft.com/office/drawing/2014/main" id="{546EEC4A-EA00-D9EA-5C39-06822B3267AA}"/>
                  </a:ext>
                </a:extLst>
              </p:cNvPr>
              <p:cNvSpPr txBox="1"/>
              <p:nvPr/>
            </p:nvSpPr>
            <p:spPr>
              <a:xfrm>
                <a:off x="892818" y="1592883"/>
                <a:ext cx="1518231" cy="151837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marL="0" lvl="0" indent="0" algn="ctr" defTabSz="2133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4800" dirty="0"/>
                  <a:t>3</a:t>
                </a:r>
                <a:r>
                  <a:rPr lang="en-GB" sz="4800" kern="1200" dirty="0"/>
                  <a:t>.</a:t>
                </a: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06F3119-68B4-039F-B6EE-FA9F69689DC2}"/>
              </a:ext>
            </a:extLst>
          </p:cNvPr>
          <p:cNvGrpSpPr/>
          <p:nvPr/>
        </p:nvGrpSpPr>
        <p:grpSpPr>
          <a:xfrm>
            <a:off x="7026313" y="1783078"/>
            <a:ext cx="2271862" cy="2271862"/>
            <a:chOff x="1551904" y="2285480"/>
            <a:chExt cx="2271862" cy="2271862"/>
          </a:xfrm>
        </p:grpSpPr>
        <p:sp>
          <p:nvSpPr>
            <p:cNvPr id="33" name="Teardrop 32">
              <a:extLst>
                <a:ext uri="{FF2B5EF4-FFF2-40B4-BE49-F238E27FC236}">
                  <a16:creationId xmlns:a16="http://schemas.microsoft.com/office/drawing/2014/main" id="{8618CD70-BA5A-964B-6294-E3F80A471A73}"/>
                </a:ext>
              </a:extLst>
            </p:cNvPr>
            <p:cNvSpPr/>
            <p:nvPr/>
          </p:nvSpPr>
          <p:spPr>
            <a:xfrm rot="2700000">
              <a:off x="1551904" y="2285480"/>
              <a:ext cx="2271862" cy="2271862"/>
            </a:xfrm>
            <a:prstGeom prst="teardrop">
              <a:avLst>
                <a:gd name="adj" fmla="val 100000"/>
              </a:avLst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dirty="0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013EF553-8171-DCFD-829A-0EB2B2572D13}"/>
                </a:ext>
              </a:extLst>
            </p:cNvPr>
            <p:cNvGrpSpPr/>
            <p:nvPr/>
          </p:nvGrpSpPr>
          <p:grpSpPr>
            <a:xfrm>
              <a:off x="1614090" y="2350122"/>
              <a:ext cx="2126117" cy="2125891"/>
              <a:chOff x="588875" y="1289127"/>
              <a:chExt cx="2126117" cy="2125891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51901BA0-BA52-1C0F-6B86-DE37156B1352}"/>
                  </a:ext>
                </a:extLst>
              </p:cNvPr>
              <p:cNvSpPr/>
              <p:nvPr/>
            </p:nvSpPr>
            <p:spPr>
              <a:xfrm>
                <a:off x="588875" y="1289127"/>
                <a:ext cx="2126117" cy="2125891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36" name="Oval 4">
                <a:extLst>
                  <a:ext uri="{FF2B5EF4-FFF2-40B4-BE49-F238E27FC236}">
                    <a16:creationId xmlns:a16="http://schemas.microsoft.com/office/drawing/2014/main" id="{AD30D22B-906C-B82C-1359-2C1050433CBB}"/>
                  </a:ext>
                </a:extLst>
              </p:cNvPr>
              <p:cNvSpPr txBox="1"/>
              <p:nvPr/>
            </p:nvSpPr>
            <p:spPr>
              <a:xfrm>
                <a:off x="892818" y="1592883"/>
                <a:ext cx="1518231" cy="151837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marL="0" lvl="0" indent="0" algn="ctr" defTabSz="2133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4800" dirty="0"/>
                  <a:t>4</a:t>
                </a:r>
                <a:r>
                  <a:rPr lang="en-GB" sz="4800" kern="1200" dirty="0"/>
                  <a:t>.</a:t>
                </a:r>
              </a:p>
            </p:txBody>
          </p:sp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ED1AF24-17F6-A01C-7EC4-77747259563F}"/>
              </a:ext>
            </a:extLst>
          </p:cNvPr>
          <p:cNvGrpSpPr/>
          <p:nvPr/>
        </p:nvGrpSpPr>
        <p:grpSpPr>
          <a:xfrm>
            <a:off x="9207453" y="1847720"/>
            <a:ext cx="2287976" cy="2191762"/>
            <a:chOff x="10956328" y="1560138"/>
            <a:chExt cx="1496823" cy="1497068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C33B9A71-FAFA-68B7-2305-4F475E8FFFC7}"/>
                </a:ext>
              </a:extLst>
            </p:cNvPr>
            <p:cNvSpPr/>
            <p:nvPr/>
          </p:nvSpPr>
          <p:spPr>
            <a:xfrm>
              <a:off x="10956328" y="1560138"/>
              <a:ext cx="1496823" cy="149706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D04C1FA2-1B3D-BE6B-E29B-90495B377470}"/>
                </a:ext>
              </a:extLst>
            </p:cNvPr>
            <p:cNvGrpSpPr/>
            <p:nvPr/>
          </p:nvGrpSpPr>
          <p:grpSpPr>
            <a:xfrm>
              <a:off x="11007336" y="1602167"/>
              <a:ext cx="1397247" cy="1397246"/>
              <a:chOff x="6615555" y="2002959"/>
              <a:chExt cx="1397247" cy="1397246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E8EF7B4F-66A6-A1D9-92ED-5E0182551C6D}"/>
                  </a:ext>
                </a:extLst>
              </p:cNvPr>
              <p:cNvSpPr/>
              <p:nvPr/>
            </p:nvSpPr>
            <p:spPr>
              <a:xfrm>
                <a:off x="6615555" y="2002959"/>
                <a:ext cx="1397247" cy="1397246"/>
              </a:xfrm>
              <a:prstGeom prst="ellipse">
                <a:avLst/>
              </a:prstGeom>
            </p:spPr>
            <p:style>
              <a:lnRef idx="2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43" name="Oval 5">
                <a:extLst>
                  <a:ext uri="{FF2B5EF4-FFF2-40B4-BE49-F238E27FC236}">
                    <a16:creationId xmlns:a16="http://schemas.microsoft.com/office/drawing/2014/main" id="{07E2F205-0371-53E0-F60C-68B4C79364E4}"/>
                  </a:ext>
                </a:extLst>
              </p:cNvPr>
              <p:cNvSpPr txBox="1"/>
              <p:nvPr/>
            </p:nvSpPr>
            <p:spPr>
              <a:xfrm>
                <a:off x="6789036" y="2234574"/>
                <a:ext cx="998147" cy="99795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marL="0" lvl="0" indent="0" algn="ctr" defTabSz="2667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4800" kern="1200" dirty="0"/>
                  <a:t>5.</a:t>
                </a:r>
              </a:p>
            </p:txBody>
          </p:sp>
        </p:grpSp>
      </p:grpSp>
      <p:sp>
        <p:nvSpPr>
          <p:cNvPr id="45" name="Subtitle 2">
            <a:extLst>
              <a:ext uri="{FF2B5EF4-FFF2-40B4-BE49-F238E27FC236}">
                <a16:creationId xmlns:a16="http://schemas.microsoft.com/office/drawing/2014/main" id="{CCB37908-F52C-9B40-3B8A-CA63D23E6D7C}"/>
              </a:ext>
            </a:extLst>
          </p:cNvPr>
          <p:cNvSpPr txBox="1">
            <a:spLocks/>
          </p:cNvSpPr>
          <p:nvPr/>
        </p:nvSpPr>
        <p:spPr>
          <a:xfrm>
            <a:off x="2573600" y="4309373"/>
            <a:ext cx="2324189" cy="2055827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Following instructions </a:t>
            </a:r>
            <a:r>
              <a:rPr lang="en-US" sz="2800" i="1" dirty="0">
                <a:solidFill>
                  <a:schemeClr val="bg1"/>
                </a:solidFill>
              </a:rPr>
              <a:t>without</a:t>
            </a:r>
            <a:r>
              <a:rPr lang="en-US" sz="2800" dirty="0">
                <a:solidFill>
                  <a:schemeClr val="bg1"/>
                </a:solidFill>
              </a:rPr>
              <a:t> resistance – Exo 19:8</a:t>
            </a:r>
          </a:p>
          <a:p>
            <a:pPr marL="800100" lvl="1" indent="-342900" algn="l">
              <a:buFont typeface="Wingdings" panose="05000000000000000000" pitchFamily="2" charset="2"/>
              <a:buChar char="§"/>
            </a:pPr>
            <a:endParaRPr lang="en-US" dirty="0">
              <a:solidFill>
                <a:schemeClr val="bg1"/>
              </a:solidFill>
            </a:endParaRPr>
          </a:p>
          <a:p>
            <a:pPr algn="l"/>
            <a:endParaRPr lang="en-US" sz="2800" dirty="0">
              <a:solidFill>
                <a:schemeClr val="bg1"/>
              </a:solidFill>
            </a:endParaRPr>
          </a:p>
          <a:p>
            <a:pPr marL="342900" indent="-228600" algn="l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46" name="Subtitle 2">
            <a:extLst>
              <a:ext uri="{FF2B5EF4-FFF2-40B4-BE49-F238E27FC236}">
                <a16:creationId xmlns:a16="http://schemas.microsoft.com/office/drawing/2014/main" id="{F205FE5A-4AB8-E20B-58B7-39E135AE9544}"/>
              </a:ext>
            </a:extLst>
          </p:cNvPr>
          <p:cNvSpPr txBox="1">
            <a:spLocks/>
          </p:cNvSpPr>
          <p:nvPr/>
        </p:nvSpPr>
        <p:spPr>
          <a:xfrm>
            <a:off x="4902169" y="4288529"/>
            <a:ext cx="2324189" cy="2055827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Cooperating </a:t>
            </a:r>
            <a:r>
              <a:rPr lang="en-US" sz="2800" i="1" dirty="0">
                <a:solidFill>
                  <a:schemeClr val="bg1"/>
                </a:solidFill>
              </a:rPr>
              <a:t>without</a:t>
            </a:r>
            <a:r>
              <a:rPr lang="en-US" sz="2800" dirty="0">
                <a:solidFill>
                  <a:schemeClr val="bg1"/>
                </a:solidFill>
              </a:rPr>
              <a:t> murmuring – Num 14:1,2,14,15</a:t>
            </a:r>
          </a:p>
          <a:p>
            <a:pPr marL="800100" lvl="1" indent="-342900" algn="l">
              <a:buFont typeface="Wingdings" panose="05000000000000000000" pitchFamily="2" charset="2"/>
              <a:buChar char="§"/>
            </a:pPr>
            <a:endParaRPr lang="en-US" dirty="0">
              <a:solidFill>
                <a:schemeClr val="bg1"/>
              </a:solidFill>
            </a:endParaRPr>
          </a:p>
          <a:p>
            <a:pPr algn="l"/>
            <a:endParaRPr lang="en-US" sz="2800" dirty="0">
              <a:solidFill>
                <a:schemeClr val="bg1"/>
              </a:solidFill>
            </a:endParaRPr>
          </a:p>
          <a:p>
            <a:pPr marL="342900" indent="-228600" algn="l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49" name="Subtitle 2">
            <a:extLst>
              <a:ext uri="{FF2B5EF4-FFF2-40B4-BE49-F238E27FC236}">
                <a16:creationId xmlns:a16="http://schemas.microsoft.com/office/drawing/2014/main" id="{0543355C-9993-165D-1083-39B51AA3C024}"/>
              </a:ext>
            </a:extLst>
          </p:cNvPr>
          <p:cNvSpPr txBox="1">
            <a:spLocks/>
          </p:cNvSpPr>
          <p:nvPr/>
        </p:nvSpPr>
        <p:spPr>
          <a:xfrm>
            <a:off x="7324802" y="4283271"/>
            <a:ext cx="2324189" cy="2397812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Voicing concerns </a:t>
            </a:r>
            <a:r>
              <a:rPr lang="en-US" sz="2800" i="1" dirty="0">
                <a:solidFill>
                  <a:schemeClr val="bg1"/>
                </a:solidFill>
              </a:rPr>
              <a:t>without</a:t>
            </a:r>
            <a:r>
              <a:rPr lang="en-US" sz="2800" dirty="0">
                <a:solidFill>
                  <a:schemeClr val="bg1"/>
                </a:solidFill>
              </a:rPr>
              <a:t> confrontation – Num 27:1-7</a:t>
            </a:r>
          </a:p>
          <a:p>
            <a:pPr marL="800100" lvl="1" indent="-342900" algn="l">
              <a:buFont typeface="Wingdings" panose="05000000000000000000" pitchFamily="2" charset="2"/>
              <a:buChar char="§"/>
            </a:pPr>
            <a:endParaRPr lang="en-US" dirty="0">
              <a:solidFill>
                <a:schemeClr val="bg1"/>
              </a:solidFill>
            </a:endParaRPr>
          </a:p>
          <a:p>
            <a:pPr algn="l"/>
            <a:endParaRPr lang="en-US" sz="2800" dirty="0">
              <a:solidFill>
                <a:schemeClr val="bg1"/>
              </a:solidFill>
            </a:endParaRPr>
          </a:p>
          <a:p>
            <a:pPr marL="342900" indent="-228600" algn="l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50" name="Subtitle 2">
            <a:extLst>
              <a:ext uri="{FF2B5EF4-FFF2-40B4-BE49-F238E27FC236}">
                <a16:creationId xmlns:a16="http://schemas.microsoft.com/office/drawing/2014/main" id="{D8258AB7-0AE8-E553-98F3-9A6F9A5D547C}"/>
              </a:ext>
            </a:extLst>
          </p:cNvPr>
          <p:cNvSpPr txBox="1">
            <a:spLocks/>
          </p:cNvSpPr>
          <p:nvPr/>
        </p:nvSpPr>
        <p:spPr>
          <a:xfrm>
            <a:off x="9605542" y="4293780"/>
            <a:ext cx="2507475" cy="2397812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Contribution </a:t>
            </a:r>
            <a:r>
              <a:rPr lang="en-US" sz="2800" i="1" dirty="0">
                <a:solidFill>
                  <a:schemeClr val="bg1"/>
                </a:solidFill>
              </a:rPr>
              <a:t>without</a:t>
            </a:r>
            <a:r>
              <a:rPr lang="en-US" sz="2800" dirty="0">
                <a:solidFill>
                  <a:schemeClr val="bg1"/>
                </a:solidFill>
              </a:rPr>
              <a:t> contradiction – Exo 18:14-24</a:t>
            </a:r>
          </a:p>
          <a:p>
            <a:pPr marL="800100" lvl="1" indent="-342900" algn="l">
              <a:buFont typeface="Wingdings" panose="05000000000000000000" pitchFamily="2" charset="2"/>
              <a:buChar char="§"/>
            </a:pPr>
            <a:endParaRPr lang="en-US" dirty="0">
              <a:solidFill>
                <a:schemeClr val="bg1"/>
              </a:solidFill>
            </a:endParaRPr>
          </a:p>
          <a:p>
            <a:pPr algn="l"/>
            <a:endParaRPr lang="en-US" sz="2800" dirty="0">
              <a:solidFill>
                <a:schemeClr val="bg1"/>
              </a:solidFill>
            </a:endParaRPr>
          </a:p>
          <a:p>
            <a:pPr marL="342900" indent="-228600" algn="l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058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allAtOnce"/>
      <p:bldP spid="45" grpId="0"/>
      <p:bldP spid="46" grpId="0"/>
      <p:bldP spid="49" grpId="0"/>
      <p:bldP spid="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98EB61-7A4E-A1BE-9AB0-CD9A4F383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Rectangle 1042">
            <a:extLst>
              <a:ext uri="{FF2B5EF4-FFF2-40B4-BE49-F238E27FC236}">
                <a16:creationId xmlns:a16="http://schemas.microsoft.com/office/drawing/2014/main" id="{23CC9216-A895-2080-5CD3-04657A782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38F68D84-19D9-111E-0B76-E5C7C9DF14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45" name="Group 1044">
            <a:extLst>
              <a:ext uri="{FF2B5EF4-FFF2-40B4-BE49-F238E27FC236}">
                <a16:creationId xmlns:a16="http://schemas.microsoft.com/office/drawing/2014/main" id="{DA790749-4FDE-C62E-71F8-125B6BAB1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051" name="Oval 1050">
              <a:extLst>
                <a:ext uri="{FF2B5EF4-FFF2-40B4-BE49-F238E27FC236}">
                  <a16:creationId xmlns:a16="http://schemas.microsoft.com/office/drawing/2014/main" id="{50C458A9-B274-4153-F8C8-4936474119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2" name="Oval 1051">
              <a:extLst>
                <a:ext uri="{FF2B5EF4-FFF2-40B4-BE49-F238E27FC236}">
                  <a16:creationId xmlns:a16="http://schemas.microsoft.com/office/drawing/2014/main" id="{93A3400E-8B19-0622-AAF8-5C554F3EB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3" name="Oval 1052">
              <a:extLst>
                <a:ext uri="{FF2B5EF4-FFF2-40B4-BE49-F238E27FC236}">
                  <a16:creationId xmlns:a16="http://schemas.microsoft.com/office/drawing/2014/main" id="{F46AF42C-434D-95E5-5D5D-F1C09569EB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4" name="Oval 1053">
              <a:extLst>
                <a:ext uri="{FF2B5EF4-FFF2-40B4-BE49-F238E27FC236}">
                  <a16:creationId xmlns:a16="http://schemas.microsoft.com/office/drawing/2014/main" id="{DB2D7868-29C4-855D-D53D-DD6DE06821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5" name="Oval 1054">
              <a:extLst>
                <a:ext uri="{FF2B5EF4-FFF2-40B4-BE49-F238E27FC236}">
                  <a16:creationId xmlns:a16="http://schemas.microsoft.com/office/drawing/2014/main" id="{E70259F2-C07D-AF3B-8B14-3CB0615AE8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6" name="Oval 1055">
              <a:extLst>
                <a:ext uri="{FF2B5EF4-FFF2-40B4-BE49-F238E27FC236}">
                  <a16:creationId xmlns:a16="http://schemas.microsoft.com/office/drawing/2014/main" id="{12C71801-DD92-39D2-90E0-0929D501A8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7" name="Rectangle 1046">
            <a:extLst>
              <a:ext uri="{FF2B5EF4-FFF2-40B4-BE49-F238E27FC236}">
                <a16:creationId xmlns:a16="http://schemas.microsoft.com/office/drawing/2014/main" id="{A4E0BA9A-21C4-6728-7D40-EF188683ED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49" name="Group 1048">
            <a:extLst>
              <a:ext uri="{FF2B5EF4-FFF2-40B4-BE49-F238E27FC236}">
                <a16:creationId xmlns:a16="http://schemas.microsoft.com/office/drawing/2014/main" id="{0AF88331-2005-69C2-ABC5-30075303B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1061" name="Straight Connector 1060">
              <a:extLst>
                <a:ext uri="{FF2B5EF4-FFF2-40B4-BE49-F238E27FC236}">
                  <a16:creationId xmlns:a16="http://schemas.microsoft.com/office/drawing/2014/main" id="{9B8E8604-CB5D-DAC1-020E-5B8E6DAA0F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2" name="Straight Connector 1061">
              <a:extLst>
                <a:ext uri="{FF2B5EF4-FFF2-40B4-BE49-F238E27FC236}">
                  <a16:creationId xmlns:a16="http://schemas.microsoft.com/office/drawing/2014/main" id="{1B545E35-5951-8967-7E53-9DA35589B8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3" name="Straight Connector 1062">
              <a:extLst>
                <a:ext uri="{FF2B5EF4-FFF2-40B4-BE49-F238E27FC236}">
                  <a16:creationId xmlns:a16="http://schemas.microsoft.com/office/drawing/2014/main" id="{F9BF38AB-2348-F11D-3A25-C676F76C7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4" name="Straight Connector 1063">
              <a:extLst>
                <a:ext uri="{FF2B5EF4-FFF2-40B4-BE49-F238E27FC236}">
                  <a16:creationId xmlns:a16="http://schemas.microsoft.com/office/drawing/2014/main" id="{4835DBB0-696B-4A12-6C03-8FE55AB521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A95D735A-03CF-401F-4E63-0C0ADC0246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59" name="Group 1058">
            <a:extLst>
              <a:ext uri="{FF2B5EF4-FFF2-40B4-BE49-F238E27FC236}">
                <a16:creationId xmlns:a16="http://schemas.microsoft.com/office/drawing/2014/main" id="{8326C5DE-C3CD-E926-2A46-5499064E7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1069" name="Straight Connector 1068">
              <a:extLst>
                <a:ext uri="{FF2B5EF4-FFF2-40B4-BE49-F238E27FC236}">
                  <a16:creationId xmlns:a16="http://schemas.microsoft.com/office/drawing/2014/main" id="{B1882EEF-229E-9259-3E28-F1203C05EF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0" name="Straight Connector 1069">
              <a:extLst>
                <a:ext uri="{FF2B5EF4-FFF2-40B4-BE49-F238E27FC236}">
                  <a16:creationId xmlns:a16="http://schemas.microsoft.com/office/drawing/2014/main" id="{2D69C7B8-2567-1080-8EEA-B1A0B0F03E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1" name="Straight Connector 1070">
              <a:extLst>
                <a:ext uri="{FF2B5EF4-FFF2-40B4-BE49-F238E27FC236}">
                  <a16:creationId xmlns:a16="http://schemas.microsoft.com/office/drawing/2014/main" id="{6D076DE5-B7C8-1925-5B0D-C0C2057CCA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2" name="Straight Connector 1071">
              <a:extLst>
                <a:ext uri="{FF2B5EF4-FFF2-40B4-BE49-F238E27FC236}">
                  <a16:creationId xmlns:a16="http://schemas.microsoft.com/office/drawing/2014/main" id="{47B76330-0781-A3FE-3541-99F06891F1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5" name="Group 1064">
            <a:extLst>
              <a:ext uri="{FF2B5EF4-FFF2-40B4-BE49-F238E27FC236}">
                <a16:creationId xmlns:a16="http://schemas.microsoft.com/office/drawing/2014/main" id="{DF585156-DAE4-87D1-B5DE-BD9FD63635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7120609" y="797789"/>
            <a:ext cx="304800" cy="429768"/>
            <a:chOff x="215328" y="-46937"/>
            <a:chExt cx="304800" cy="2773841"/>
          </a:xfrm>
        </p:grpSpPr>
        <p:cxnSp>
          <p:nvCxnSpPr>
            <p:cNvPr id="1075" name="Straight Connector 1074">
              <a:extLst>
                <a:ext uri="{FF2B5EF4-FFF2-40B4-BE49-F238E27FC236}">
                  <a16:creationId xmlns:a16="http://schemas.microsoft.com/office/drawing/2014/main" id="{A496C52D-4A09-4D08-AF61-4D2F9E0ADE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6" name="Straight Connector 1075">
              <a:extLst>
                <a:ext uri="{FF2B5EF4-FFF2-40B4-BE49-F238E27FC236}">
                  <a16:creationId xmlns:a16="http://schemas.microsoft.com/office/drawing/2014/main" id="{BB2907F3-9928-0A0E-5A52-6DDE9AF1FB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7" name="Straight Connector 1076">
              <a:extLst>
                <a:ext uri="{FF2B5EF4-FFF2-40B4-BE49-F238E27FC236}">
                  <a16:creationId xmlns:a16="http://schemas.microsoft.com/office/drawing/2014/main" id="{544DF209-A177-2641-2312-3A36497B49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8" name="Straight Connector 1077">
              <a:extLst>
                <a:ext uri="{FF2B5EF4-FFF2-40B4-BE49-F238E27FC236}">
                  <a16:creationId xmlns:a16="http://schemas.microsoft.com/office/drawing/2014/main" id="{7AF736EB-81C6-FDE1-6098-464775F19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5DB6057F-D18F-2479-A9AA-CBF490B4F3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4A798C9-6D12-672E-536E-96D6BD208C45}"/>
              </a:ext>
            </a:extLst>
          </p:cNvPr>
          <p:cNvSpPr txBox="1">
            <a:spLocks/>
          </p:cNvSpPr>
          <p:nvPr/>
        </p:nvSpPr>
        <p:spPr>
          <a:xfrm>
            <a:off x="375328" y="1165073"/>
            <a:ext cx="3396995" cy="44807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100" dirty="0">
                <a:solidFill>
                  <a:schemeClr val="bg1"/>
                </a:solidFill>
              </a:rPr>
              <a:t>SUBMISSION EXPRESSED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613F69DA-6002-A569-9C14-2CD4CB8B3DD3}"/>
              </a:ext>
            </a:extLst>
          </p:cNvPr>
          <p:cNvSpPr txBox="1">
            <a:spLocks/>
          </p:cNvSpPr>
          <p:nvPr/>
        </p:nvSpPr>
        <p:spPr>
          <a:xfrm>
            <a:off x="4178473" y="1486082"/>
            <a:ext cx="7612890" cy="45053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algn="l"/>
            <a:r>
              <a:rPr lang="en-US" sz="2800" dirty="0">
                <a:solidFill>
                  <a:schemeClr val="bg1"/>
                </a:solidFill>
              </a:rPr>
              <a:t>Practice of submission in a heaven-bound congregation: 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Submission to God: </a:t>
            </a:r>
            <a:r>
              <a:rPr lang="en-US" sz="2800" dirty="0">
                <a:solidFill>
                  <a:schemeClr val="bg1"/>
                </a:solidFill>
              </a:rPr>
              <a:t>James 4:7; </a:t>
            </a:r>
            <a:r>
              <a:rPr lang="en-US" sz="2800">
                <a:solidFill>
                  <a:schemeClr val="bg1"/>
                </a:solidFill>
              </a:rPr>
              <a:t>Eph 5:24.</a:t>
            </a:r>
            <a:endParaRPr lang="en-US" sz="2800" b="1" dirty="0">
              <a:solidFill>
                <a:schemeClr val="bg1"/>
              </a:solidFill>
            </a:endParaRP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Submission to church authority:</a:t>
            </a:r>
            <a:r>
              <a:rPr lang="en-US" sz="2800" dirty="0">
                <a:solidFill>
                  <a:schemeClr val="bg1"/>
                </a:solidFill>
              </a:rPr>
              <a:t> Heb 13:17.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Submission to one another: </a:t>
            </a:r>
            <a:r>
              <a:rPr lang="en-US" sz="2800" dirty="0">
                <a:solidFill>
                  <a:schemeClr val="bg1"/>
                </a:solidFill>
              </a:rPr>
              <a:t>Ep 5:21; </a:t>
            </a:r>
            <a:r>
              <a:rPr lang="en-US" sz="2800" dirty="0">
                <a:solidFill>
                  <a:schemeClr val="bg1"/>
                </a:solidFill>
                <a:sym typeface="Wingdings" panose="05000000000000000000" pitchFamily="2" charset="2"/>
              </a:rPr>
              <a:t>1 Pet 5:5; Rom 12:10.</a:t>
            </a:r>
            <a:endParaRPr lang="en-US" sz="2800" b="1" dirty="0">
              <a:solidFill>
                <a:schemeClr val="bg1"/>
              </a:solidFill>
            </a:endParaRP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Submission in the family:  </a:t>
            </a:r>
            <a:r>
              <a:rPr lang="en-US" sz="2800" dirty="0">
                <a:solidFill>
                  <a:schemeClr val="bg1"/>
                </a:solidFill>
              </a:rPr>
              <a:t>Eph</a:t>
            </a:r>
            <a:r>
              <a:rPr lang="en-US" sz="2800" dirty="0">
                <a:solidFill>
                  <a:schemeClr val="bg1"/>
                </a:solidFill>
                <a:sym typeface="Wingdings" panose="05000000000000000000" pitchFamily="2" charset="2"/>
              </a:rPr>
              <a:t> 5:22-24; 6:1-3; Col 3:18.</a:t>
            </a:r>
            <a:endParaRPr lang="en-US" b="1" dirty="0">
              <a:solidFill>
                <a:schemeClr val="bg1"/>
              </a:solidFill>
            </a:endParaRPr>
          </a:p>
          <a:p>
            <a:pPr marL="800100" lvl="1" indent="-228600" algn="l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2286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681CC11-E8A9-5D2D-A568-1EE11BB6456E}"/>
              </a:ext>
            </a:extLst>
          </p:cNvPr>
          <p:cNvCxnSpPr>
            <a:cxnSpLocks/>
          </p:cNvCxnSpPr>
          <p:nvPr/>
        </p:nvCxnSpPr>
        <p:spPr>
          <a:xfrm>
            <a:off x="4039431" y="1852863"/>
            <a:ext cx="0" cy="323649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2501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F8A2CD-D158-34B1-019B-391A04A52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Rectangle 1042">
            <a:extLst>
              <a:ext uri="{FF2B5EF4-FFF2-40B4-BE49-F238E27FC236}">
                <a16:creationId xmlns:a16="http://schemas.microsoft.com/office/drawing/2014/main" id="{DDF254C2-BDA4-E937-0944-92C10F6CE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DA189D5A-A42F-F2DB-86F4-B657B31EB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45" name="Group 1044">
            <a:extLst>
              <a:ext uri="{FF2B5EF4-FFF2-40B4-BE49-F238E27FC236}">
                <a16:creationId xmlns:a16="http://schemas.microsoft.com/office/drawing/2014/main" id="{E1A55714-52B6-A24B-17A4-751C6B8F4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051" name="Oval 1050">
              <a:extLst>
                <a:ext uri="{FF2B5EF4-FFF2-40B4-BE49-F238E27FC236}">
                  <a16:creationId xmlns:a16="http://schemas.microsoft.com/office/drawing/2014/main" id="{E9CBE177-9969-CC62-460E-64AEA17A40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2" name="Oval 1051">
              <a:extLst>
                <a:ext uri="{FF2B5EF4-FFF2-40B4-BE49-F238E27FC236}">
                  <a16:creationId xmlns:a16="http://schemas.microsoft.com/office/drawing/2014/main" id="{8B45BE57-27DD-A947-0789-16A8E6C9BC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3" name="Oval 1052">
              <a:extLst>
                <a:ext uri="{FF2B5EF4-FFF2-40B4-BE49-F238E27FC236}">
                  <a16:creationId xmlns:a16="http://schemas.microsoft.com/office/drawing/2014/main" id="{0D57513E-F7FA-1370-578D-6FE3E8BF5D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4" name="Oval 1053">
              <a:extLst>
                <a:ext uri="{FF2B5EF4-FFF2-40B4-BE49-F238E27FC236}">
                  <a16:creationId xmlns:a16="http://schemas.microsoft.com/office/drawing/2014/main" id="{9F79937F-2A7E-F2B3-1A8B-8DE874192D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5" name="Oval 1054">
              <a:extLst>
                <a:ext uri="{FF2B5EF4-FFF2-40B4-BE49-F238E27FC236}">
                  <a16:creationId xmlns:a16="http://schemas.microsoft.com/office/drawing/2014/main" id="{9A38509A-475C-8149-EC5C-90E2F87DDF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6" name="Oval 1055">
              <a:extLst>
                <a:ext uri="{FF2B5EF4-FFF2-40B4-BE49-F238E27FC236}">
                  <a16:creationId xmlns:a16="http://schemas.microsoft.com/office/drawing/2014/main" id="{D04DD569-2CEB-326E-EF19-743B1E8B0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D0A84A9-5581-7AA2-5A04-A40BB87471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434" y="249901"/>
            <a:ext cx="7304459" cy="1007279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4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SUBMISSION ENJOYED</a:t>
            </a:r>
          </a:p>
        </p:txBody>
      </p:sp>
      <p:sp>
        <p:nvSpPr>
          <p:cNvPr id="1047" name="Rectangle 1046">
            <a:extLst>
              <a:ext uri="{FF2B5EF4-FFF2-40B4-BE49-F238E27FC236}">
                <a16:creationId xmlns:a16="http://schemas.microsoft.com/office/drawing/2014/main" id="{B27300E6-EEA4-AD07-0EDD-04F96E083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49" name="Group 1048">
            <a:extLst>
              <a:ext uri="{FF2B5EF4-FFF2-40B4-BE49-F238E27FC236}">
                <a16:creationId xmlns:a16="http://schemas.microsoft.com/office/drawing/2014/main" id="{B456DC5E-811F-BE40-D693-5530BA8FA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1061" name="Straight Connector 1060">
              <a:extLst>
                <a:ext uri="{FF2B5EF4-FFF2-40B4-BE49-F238E27FC236}">
                  <a16:creationId xmlns:a16="http://schemas.microsoft.com/office/drawing/2014/main" id="{44D32E61-7D7A-D012-BAB4-D900733C3B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2" name="Straight Connector 1061">
              <a:extLst>
                <a:ext uri="{FF2B5EF4-FFF2-40B4-BE49-F238E27FC236}">
                  <a16:creationId xmlns:a16="http://schemas.microsoft.com/office/drawing/2014/main" id="{51D67686-A06F-8EB2-63A0-15611DAFE9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3" name="Straight Connector 1062">
              <a:extLst>
                <a:ext uri="{FF2B5EF4-FFF2-40B4-BE49-F238E27FC236}">
                  <a16:creationId xmlns:a16="http://schemas.microsoft.com/office/drawing/2014/main" id="{564BC544-427F-DD80-4944-4360821313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4" name="Straight Connector 1063">
              <a:extLst>
                <a:ext uri="{FF2B5EF4-FFF2-40B4-BE49-F238E27FC236}">
                  <a16:creationId xmlns:a16="http://schemas.microsoft.com/office/drawing/2014/main" id="{C1748C3E-97E5-D814-F84B-EA2FFDA91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75C9931C-E0BF-D079-15DD-58C7B7E3C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59" name="Group 1058">
            <a:extLst>
              <a:ext uri="{FF2B5EF4-FFF2-40B4-BE49-F238E27FC236}">
                <a16:creationId xmlns:a16="http://schemas.microsoft.com/office/drawing/2014/main" id="{B9C342C0-82FE-0405-3EC2-0CF46C5A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1069" name="Straight Connector 1068">
              <a:extLst>
                <a:ext uri="{FF2B5EF4-FFF2-40B4-BE49-F238E27FC236}">
                  <a16:creationId xmlns:a16="http://schemas.microsoft.com/office/drawing/2014/main" id="{6E2DDCFF-24B7-A86A-6018-0927E25E0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0" name="Straight Connector 1069">
              <a:extLst>
                <a:ext uri="{FF2B5EF4-FFF2-40B4-BE49-F238E27FC236}">
                  <a16:creationId xmlns:a16="http://schemas.microsoft.com/office/drawing/2014/main" id="{0464C2B2-518A-A10E-92A5-BC40F6A3F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1" name="Straight Connector 1070">
              <a:extLst>
                <a:ext uri="{FF2B5EF4-FFF2-40B4-BE49-F238E27FC236}">
                  <a16:creationId xmlns:a16="http://schemas.microsoft.com/office/drawing/2014/main" id="{3CA632AD-57C9-D80C-FC9D-C376C21F87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2" name="Straight Connector 1071">
              <a:extLst>
                <a:ext uri="{FF2B5EF4-FFF2-40B4-BE49-F238E27FC236}">
                  <a16:creationId xmlns:a16="http://schemas.microsoft.com/office/drawing/2014/main" id="{975E2AAB-989F-94A3-EDD2-8F11C33D0B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ubtitle 2">
            <a:extLst>
              <a:ext uri="{FF2B5EF4-FFF2-40B4-BE49-F238E27FC236}">
                <a16:creationId xmlns:a16="http://schemas.microsoft.com/office/drawing/2014/main" id="{03D00DAD-F1C7-10F8-5C2C-82A404FB1B28}"/>
              </a:ext>
            </a:extLst>
          </p:cNvPr>
          <p:cNvSpPr txBox="1">
            <a:spLocks/>
          </p:cNvSpPr>
          <p:nvPr/>
        </p:nvSpPr>
        <p:spPr>
          <a:xfrm>
            <a:off x="97634" y="2236040"/>
            <a:ext cx="7572508" cy="4939902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Give your heart to God – Deut. 30:6; Pro 23:26.</a:t>
            </a:r>
          </a:p>
          <a:p>
            <a:pPr marL="342900" indent="-342900" algn="l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Let your will be broken – Jn 12:24; 6:38.</a:t>
            </a:r>
          </a:p>
          <a:p>
            <a:pPr marL="342900" indent="-342900" algn="l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Leave the camp of pride or the proud – Rom 16:17; Ps 1:1.</a:t>
            </a:r>
          </a:p>
          <a:p>
            <a:pPr marL="342900" indent="-342900" algn="l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Esteem others better than yourself – Phil 2:3.</a:t>
            </a:r>
            <a:endParaRPr lang="en-US" sz="2400" dirty="0">
              <a:solidFill>
                <a:schemeClr val="bg1"/>
              </a:solidFill>
            </a:endParaRPr>
          </a:p>
          <a:p>
            <a:pPr marL="342900" indent="-342900" algn="l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See your leaders as God’s representative – Heb 13:17.</a:t>
            </a:r>
          </a:p>
          <a:p>
            <a:pPr marL="342900" indent="-342900" algn="l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Be watchful and prayerful – Mk 14:38; Ep 6:18.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bg1"/>
              </a:solidFill>
            </a:endParaRPr>
          </a:p>
        </p:txBody>
      </p:sp>
      <p:grpSp>
        <p:nvGrpSpPr>
          <p:cNvPr id="1065" name="Group 1064">
            <a:extLst>
              <a:ext uri="{FF2B5EF4-FFF2-40B4-BE49-F238E27FC236}">
                <a16:creationId xmlns:a16="http://schemas.microsoft.com/office/drawing/2014/main" id="{0DB6BF86-D7D4-072E-D27A-200805BCD1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7120609" y="797789"/>
            <a:ext cx="304800" cy="429768"/>
            <a:chOff x="215328" y="-46937"/>
            <a:chExt cx="304800" cy="2773841"/>
          </a:xfrm>
        </p:grpSpPr>
        <p:cxnSp>
          <p:nvCxnSpPr>
            <p:cNvPr id="1075" name="Straight Connector 1074">
              <a:extLst>
                <a:ext uri="{FF2B5EF4-FFF2-40B4-BE49-F238E27FC236}">
                  <a16:creationId xmlns:a16="http://schemas.microsoft.com/office/drawing/2014/main" id="{CF3467BB-9C3D-7D22-A010-145E9D8227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6" name="Straight Connector 1075">
              <a:extLst>
                <a:ext uri="{FF2B5EF4-FFF2-40B4-BE49-F238E27FC236}">
                  <a16:creationId xmlns:a16="http://schemas.microsoft.com/office/drawing/2014/main" id="{D18587E3-CE0B-CE7F-AAB7-93B6F0AC6D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7" name="Straight Connector 1076">
              <a:extLst>
                <a:ext uri="{FF2B5EF4-FFF2-40B4-BE49-F238E27FC236}">
                  <a16:creationId xmlns:a16="http://schemas.microsoft.com/office/drawing/2014/main" id="{D9CA307A-CFA5-E9FB-54E6-71C52549E9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8" name="Straight Connector 1077">
              <a:extLst>
                <a:ext uri="{FF2B5EF4-FFF2-40B4-BE49-F238E27FC236}">
                  <a16:creationId xmlns:a16="http://schemas.microsoft.com/office/drawing/2014/main" id="{CF8853CD-FCD5-76DA-3D28-89C4A452B1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D6C92DA3-FCED-BC8B-00E1-22DE362D90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F2EFEA3-9006-804A-060B-7E79E43122DA}"/>
              </a:ext>
            </a:extLst>
          </p:cNvPr>
          <p:cNvSpPr txBox="1"/>
          <p:nvPr/>
        </p:nvSpPr>
        <p:spPr>
          <a:xfrm>
            <a:off x="343757" y="938956"/>
            <a:ext cx="719795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Things to do to enjoy the blessings of submission in the congregation </a:t>
            </a:r>
            <a:endParaRPr lang="en-GB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E0984F-7D7A-76E9-A632-73B7BAACD9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2517" y="-2"/>
            <a:ext cx="4495934" cy="56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18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0B4EDE-9837-7598-3EB4-7E691CB36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2" name="Rectangle 1061">
            <a:extLst>
              <a:ext uri="{FF2B5EF4-FFF2-40B4-BE49-F238E27FC236}">
                <a16:creationId xmlns:a16="http://schemas.microsoft.com/office/drawing/2014/main" id="{E817EB35-4D5C-493B-8459-98C99FD166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3" name="Arc 1062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640269" flipV="1">
            <a:off x="5586861" y="-553943"/>
            <a:ext cx="3944178" cy="3944178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4CDA2D-BDDD-E359-917A-E5C766D9BF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1" y="345810"/>
            <a:ext cx="479516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CONCLUSIONS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8C070AC1-449D-B197-2759-2260D3C562AB}"/>
              </a:ext>
            </a:extLst>
          </p:cNvPr>
          <p:cNvSpPr txBox="1">
            <a:spLocks/>
          </p:cNvSpPr>
          <p:nvPr/>
        </p:nvSpPr>
        <p:spPr>
          <a:xfrm>
            <a:off x="838201" y="1825625"/>
            <a:ext cx="47951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sz="2800" dirty="0"/>
              <a:t>Submission is practical. It flows from a heart that has been purged of pride and self-will. It attracts divine blessings to believers, families and the church. May our response always be  “</a:t>
            </a:r>
            <a:r>
              <a:rPr lang="en-US" sz="2800" b="1" dirty="0"/>
              <a:t>Lord, not my will, but thine be done.</a:t>
            </a:r>
            <a:r>
              <a:rPr lang="en-US" sz="2800" dirty="0"/>
              <a:t>”</a:t>
            </a:r>
          </a:p>
          <a:p>
            <a:pPr marL="800100" lvl="1" indent="-22860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22860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028" name="Picture 4" descr="1 Peter 5:6 (NKJV) - Therefore humble yourselves under the mighty hand of  God, that He may exalt you in due time, – @wiirocku on Tumblr">
            <a:extLst>
              <a:ext uri="{FF2B5EF4-FFF2-40B4-BE49-F238E27FC236}">
                <a16:creationId xmlns:a16="http://schemas.microsoft.com/office/drawing/2014/main" id="{1BCB2BB4-7603-5795-76AF-47847B0F3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473"/>
          <a:stretch>
            <a:fillRect/>
          </a:stretch>
        </p:blipFill>
        <p:spPr bwMode="auto">
          <a:xfrm>
            <a:off x="6045200" y="10"/>
            <a:ext cx="3343282" cy="2905636"/>
          </a:xfrm>
          <a:custGeom>
            <a:avLst/>
            <a:gdLst/>
            <a:ahLst/>
            <a:cxnLst/>
            <a:rect l="l" t="t" r="r" b="b"/>
            <a:pathLst>
              <a:path w="3343282" h="2905646">
                <a:moveTo>
                  <a:pt x="546801" y="0"/>
                </a:moveTo>
                <a:lnTo>
                  <a:pt x="2796481" y="0"/>
                </a:lnTo>
                <a:lnTo>
                  <a:pt x="2853670" y="51976"/>
                </a:lnTo>
                <a:cubicBezTo>
                  <a:pt x="3156177" y="354484"/>
                  <a:pt x="3343282" y="772394"/>
                  <a:pt x="3343282" y="1234005"/>
                </a:cubicBezTo>
                <a:cubicBezTo>
                  <a:pt x="3343282" y="2157227"/>
                  <a:pt x="2594863" y="2905646"/>
                  <a:pt x="1671641" y="2905646"/>
                </a:cubicBezTo>
                <a:cubicBezTo>
                  <a:pt x="748420" y="2905646"/>
                  <a:pt x="0" y="2157227"/>
                  <a:pt x="0" y="1234005"/>
                </a:cubicBezTo>
                <a:cubicBezTo>
                  <a:pt x="0" y="772394"/>
                  <a:pt x="187105" y="354484"/>
                  <a:pt x="489613" y="5197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46724B-20E6-0445-7A2D-081C0C9C774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849"/>
          <a:stretch>
            <a:fillRect/>
          </a:stretch>
        </p:blipFill>
        <p:spPr>
          <a:xfrm>
            <a:off x="6172241" y="3154859"/>
            <a:ext cx="4030579" cy="3703141"/>
          </a:xfrm>
          <a:custGeom>
            <a:avLst/>
            <a:gdLst/>
            <a:ahLst/>
            <a:cxnLst/>
            <a:rect l="l" t="t" r="r" b="b"/>
            <a:pathLst>
              <a:path w="4030579" h="3703141">
                <a:moveTo>
                  <a:pt x="2015289" y="0"/>
                </a:moveTo>
                <a:cubicBezTo>
                  <a:pt x="3128303" y="0"/>
                  <a:pt x="4030579" y="902277"/>
                  <a:pt x="4030579" y="2015290"/>
                </a:cubicBezTo>
                <a:cubicBezTo>
                  <a:pt x="4030579" y="2710923"/>
                  <a:pt x="3678127" y="3324237"/>
                  <a:pt x="3142057" y="3686399"/>
                </a:cubicBezTo>
                <a:lnTo>
                  <a:pt x="3114499" y="3703141"/>
                </a:lnTo>
                <a:lnTo>
                  <a:pt x="916080" y="3703141"/>
                </a:lnTo>
                <a:lnTo>
                  <a:pt x="888522" y="3686399"/>
                </a:lnTo>
                <a:cubicBezTo>
                  <a:pt x="352452" y="3324237"/>
                  <a:pt x="0" y="2710923"/>
                  <a:pt x="0" y="2015290"/>
                </a:cubicBezTo>
                <a:cubicBezTo>
                  <a:pt x="0" y="902277"/>
                  <a:pt x="902277" y="0"/>
                  <a:pt x="2015289" y="0"/>
                </a:cubicBezTo>
                <a:close/>
              </a:path>
            </a:pathLst>
          </a:custGeom>
        </p:spPr>
      </p:pic>
      <p:pic>
        <p:nvPicPr>
          <p:cNvPr id="8" name="Picture 4" descr="Verse of the Day">
            <a:extLst>
              <a:ext uri="{FF2B5EF4-FFF2-40B4-BE49-F238E27FC236}">
                <a16:creationId xmlns:a16="http://schemas.microsoft.com/office/drawing/2014/main" id="{1E75503D-8C29-1EA5-4CAB-C5AAD5419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8" r="7043" b="1"/>
          <a:stretch>
            <a:fillRect/>
          </a:stretch>
        </p:blipFill>
        <p:spPr bwMode="auto">
          <a:xfrm>
            <a:off x="9523005" y="10"/>
            <a:ext cx="2668994" cy="3864758"/>
          </a:xfrm>
          <a:custGeom>
            <a:avLst/>
            <a:gdLst/>
            <a:ahLst/>
            <a:cxnLst/>
            <a:rect l="l" t="t" r="r" b="b"/>
            <a:pathLst>
              <a:path w="2668994" h="3864768">
                <a:moveTo>
                  <a:pt x="1215406" y="0"/>
                </a:moveTo>
                <a:lnTo>
                  <a:pt x="2668994" y="0"/>
                </a:lnTo>
                <a:lnTo>
                  <a:pt x="2668994" y="3754247"/>
                </a:lnTo>
                <a:lnTo>
                  <a:pt x="2614574" y="3774165"/>
                </a:lnTo>
                <a:cubicBezTo>
                  <a:pt x="2425260" y="3833048"/>
                  <a:pt x="2223979" y="3864768"/>
                  <a:pt x="2015289" y="3864768"/>
                </a:cubicBezTo>
                <a:cubicBezTo>
                  <a:pt x="902276" y="3864768"/>
                  <a:pt x="0" y="2962492"/>
                  <a:pt x="0" y="1849479"/>
                </a:cubicBezTo>
                <a:cubicBezTo>
                  <a:pt x="0" y="1084283"/>
                  <a:pt x="426467" y="418692"/>
                  <a:pt x="1054683" y="7742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D5AEC0-9183-D079-B461-C7DFD98654B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8674" r="18745" b="2"/>
          <a:stretch>
            <a:fillRect/>
          </a:stretch>
        </p:blipFill>
        <p:spPr>
          <a:xfrm>
            <a:off x="10404210" y="4001294"/>
            <a:ext cx="1787791" cy="2856706"/>
          </a:xfrm>
          <a:custGeom>
            <a:avLst/>
            <a:gdLst/>
            <a:ahLst/>
            <a:cxnLst/>
            <a:rect l="l" t="t" r="r" b="b"/>
            <a:pathLst>
              <a:path w="1787791" h="2856706">
                <a:moveTo>
                  <a:pt x="1531941" y="0"/>
                </a:moveTo>
                <a:cubicBezTo>
                  <a:pt x="1584820" y="0"/>
                  <a:pt x="1637074" y="2679"/>
                  <a:pt x="1688573" y="7909"/>
                </a:cubicBezTo>
                <a:lnTo>
                  <a:pt x="1787791" y="23052"/>
                </a:lnTo>
                <a:lnTo>
                  <a:pt x="1787791" y="2856706"/>
                </a:lnTo>
                <a:lnTo>
                  <a:pt x="765053" y="2856706"/>
                </a:lnTo>
                <a:lnTo>
                  <a:pt x="675418" y="2802252"/>
                </a:lnTo>
                <a:cubicBezTo>
                  <a:pt x="267919" y="2526951"/>
                  <a:pt x="0" y="2060735"/>
                  <a:pt x="0" y="1531942"/>
                </a:cubicBezTo>
                <a:cubicBezTo>
                  <a:pt x="0" y="685873"/>
                  <a:pt x="685873" y="0"/>
                  <a:pt x="1531941" y="0"/>
                </a:cubicBezTo>
                <a:close/>
              </a:path>
            </a:pathLst>
          </a:custGeom>
        </p:spPr>
      </p:pic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600CDB58-31BC-A33A-B242-E8D65C4166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225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F24FA-AFBA-F48B-C6B5-825509781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LT US PRAY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3DA8C-D9BE-EBF4-CF7C-F2D421F04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2050" name="Picture 2" descr="Let's Pray - Bible Teaching Church in Southampton England - Calvary Chapel  Southampton">
            <a:extLst>
              <a:ext uri="{FF2B5EF4-FFF2-40B4-BE49-F238E27FC236}">
                <a16:creationId xmlns:a16="http://schemas.microsoft.com/office/drawing/2014/main" id="{BB5D668E-EFD9-9E61-FF8F-910E299E5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50217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1428</TotalTime>
  <Words>447</Words>
  <Application>Microsoft Office PowerPoint</Application>
  <PresentationFormat>Widescreen</PresentationFormat>
  <Paragraphs>58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Calibri Light</vt:lpstr>
      <vt:lpstr>Courier New</vt:lpstr>
      <vt:lpstr>Wingdings</vt:lpstr>
      <vt:lpstr>Office Theme</vt:lpstr>
      <vt:lpstr>1_Office Theme</vt:lpstr>
      <vt:lpstr>PRACTICAL SUBMISSION IN A HEAVEN-BOUND CONGREGATION</vt:lpstr>
      <vt:lpstr>INTRODUCTION</vt:lpstr>
      <vt:lpstr>WHY SUBMISSION?</vt:lpstr>
      <vt:lpstr>SUBMISSION EXPLAINED</vt:lpstr>
      <vt:lpstr>PowerPoint Presentation</vt:lpstr>
      <vt:lpstr>SUBMISSION ENJOYED</vt:lpstr>
      <vt:lpstr>CONCLUSIONS</vt:lpstr>
      <vt:lpstr>LT US PRAY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AMS Pastor Imole Kayode</dc:creator>
  <cp:lastModifiedBy>AMS Pastor Imole Kayode</cp:lastModifiedBy>
  <cp:revision>1</cp:revision>
  <dcterms:created xsi:type="dcterms:W3CDTF">2024-11-29T10:21:52Z</dcterms:created>
  <dcterms:modified xsi:type="dcterms:W3CDTF">2025-12-06T14:54:57Z</dcterms:modified>
</cp:coreProperties>
</file>