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54"/>
  </p:notesMasterIdLst>
  <p:sldIdLst>
    <p:sldId id="3914" r:id="rId8"/>
    <p:sldId id="269" r:id="rId9"/>
    <p:sldId id="270" r:id="rId10"/>
    <p:sldId id="4205" r:id="rId11"/>
    <p:sldId id="304" r:id="rId12"/>
    <p:sldId id="305" r:id="rId13"/>
    <p:sldId id="307" r:id="rId14"/>
    <p:sldId id="308" r:id="rId15"/>
    <p:sldId id="309" r:id="rId16"/>
    <p:sldId id="310" r:id="rId17"/>
    <p:sldId id="311" r:id="rId18"/>
    <p:sldId id="306" r:id="rId19"/>
    <p:sldId id="256" r:id="rId20"/>
    <p:sldId id="294" r:id="rId21"/>
    <p:sldId id="258" r:id="rId22"/>
    <p:sldId id="259" r:id="rId23"/>
    <p:sldId id="287" r:id="rId24"/>
    <p:sldId id="283" r:id="rId25"/>
    <p:sldId id="277" r:id="rId26"/>
    <p:sldId id="276" r:id="rId27"/>
    <p:sldId id="292" r:id="rId28"/>
    <p:sldId id="295" r:id="rId29"/>
    <p:sldId id="4194" r:id="rId30"/>
    <p:sldId id="288" r:id="rId31"/>
    <p:sldId id="3211" r:id="rId32"/>
    <p:sldId id="3200" r:id="rId33"/>
    <p:sldId id="3201" r:id="rId34"/>
    <p:sldId id="3162" r:id="rId35"/>
    <p:sldId id="3163" r:id="rId36"/>
    <p:sldId id="4193" r:id="rId37"/>
    <p:sldId id="3380" r:id="rId38"/>
    <p:sldId id="4104" r:id="rId39"/>
    <p:sldId id="4195" r:id="rId40"/>
    <p:sldId id="4196" r:id="rId41"/>
    <p:sldId id="274" r:id="rId42"/>
    <p:sldId id="4197" r:id="rId43"/>
    <p:sldId id="4198" r:id="rId44"/>
    <p:sldId id="4199" r:id="rId45"/>
    <p:sldId id="4200" r:id="rId46"/>
    <p:sldId id="4201" r:id="rId47"/>
    <p:sldId id="4202" r:id="rId48"/>
    <p:sldId id="4203" r:id="rId49"/>
    <p:sldId id="4204" r:id="rId50"/>
    <p:sldId id="3627" r:id="rId51"/>
    <p:sldId id="3204" r:id="rId52"/>
    <p:sldId id="208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5" d="100"/>
          <a:sy n="65" d="100"/>
        </p:scale>
        <p:origin x="1315"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heme" Target="theme/theme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Explain why divine blessings elude many people today?</a:t>
          </a:r>
        </a:p>
        <a:p>
          <a:pPr algn="ctr"/>
          <a:r>
            <a:rPr lang="en-US" sz="3200" b="1" i="1" kern="1200" dirty="0"/>
            <a:t>Jer. 5:25; Deu. 11:27,28</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Explain the steps to obtaining God’s blessings.</a:t>
          </a:r>
          <a:endParaRPr lang="en-GB" sz="3200" b="0" i="1" dirty="0"/>
        </a:p>
        <a:p>
          <a:pPr algn="ctr">
            <a:lnSpc>
              <a:spcPct val="100000"/>
            </a:lnSpc>
            <a:spcBef>
              <a:spcPct val="0"/>
            </a:spcBef>
            <a:spcAft>
              <a:spcPts val="600"/>
            </a:spcAft>
          </a:pPr>
          <a:r>
            <a:rPr lang="en-US" sz="3200" b="1" i="1" dirty="0"/>
            <a:t>Matt. 6:33; 2 Chro. 1:10; Acts 5:29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What are believers commanded to “seek” in the Scripture?</a:t>
          </a:r>
          <a:endParaRPr lang="en-GB" sz="3200" i="1" dirty="0"/>
        </a:p>
        <a:p>
          <a:pPr algn="ctr"/>
          <a:r>
            <a:rPr lang="en-GB" sz="3200" b="1" i="1" dirty="0"/>
            <a:t>Matt 6:33; Col. 3:1,2; 1 Pet. 3:10,11</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Explain the practical life of righteousness that attracts divine blessings.</a:t>
          </a:r>
          <a:endParaRPr lang="en-GB" sz="3200" b="0" i="1" dirty="0"/>
        </a:p>
        <a:p>
          <a:pPr algn="ctr">
            <a:lnSpc>
              <a:spcPct val="100000"/>
            </a:lnSpc>
            <a:spcBef>
              <a:spcPct val="0"/>
            </a:spcBef>
            <a:spcAft>
              <a:spcPts val="600"/>
            </a:spcAft>
          </a:pPr>
          <a:r>
            <a:rPr lang="en-GB" sz="3200" b="1" i="1" dirty="0"/>
            <a:t>Gen. 13:8,9,14; 20:17,18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Highlight the numerous blessings believers who prioritize God’s kingdom and righteousness will enjoy.</a:t>
          </a:r>
          <a:endParaRPr lang="en-GB" sz="3200" b="0" i="1" dirty="0"/>
        </a:p>
        <a:p>
          <a:pPr algn="ctr">
            <a:lnSpc>
              <a:spcPct val="100000"/>
            </a:lnSpc>
            <a:spcBef>
              <a:spcPct val="0"/>
            </a:spcBef>
            <a:spcAft>
              <a:spcPts val="600"/>
            </a:spcAft>
          </a:pPr>
          <a:r>
            <a:rPr lang="en-US" sz="3200" b="1" i="1" dirty="0"/>
            <a:t>Isaiah 58:8-11; Mal. 3:12</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Explain why divine blessings elude many people today?</a:t>
          </a:r>
        </a:p>
        <a:p>
          <a:pPr marL="0" lvl="0" indent="0" algn="ctr" defTabSz="1422400">
            <a:buNone/>
          </a:pPr>
          <a:r>
            <a:rPr lang="en-US" sz="3200" b="1" i="1" kern="1200" dirty="0"/>
            <a:t>Jer. 5:25; Deu. 11:27,28</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Explain the steps to obtaining God’s blessings.</a:t>
          </a:r>
          <a:endParaRPr lang="en-GB" sz="3200" b="0" i="1" kern="1200" dirty="0"/>
        </a:p>
        <a:p>
          <a:pPr marL="0" lvl="0" indent="0" algn="ctr" defTabSz="1422400">
            <a:lnSpc>
              <a:spcPct val="100000"/>
            </a:lnSpc>
            <a:spcBef>
              <a:spcPct val="0"/>
            </a:spcBef>
            <a:spcAft>
              <a:spcPts val="600"/>
            </a:spcAft>
            <a:buNone/>
          </a:pPr>
          <a:r>
            <a:rPr lang="en-US" sz="3200" b="1" i="1" kern="1200" dirty="0"/>
            <a:t>Matt. 6:33; 2 Chro. 1:10; Acts 5:29</a:t>
          </a:r>
          <a:endParaRPr lang="en-GB" sz="3200" b="1" i="1"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What are believers commanded to “seek” in the Scripture?</a:t>
          </a:r>
          <a:endParaRPr lang="en-GB" sz="3200" i="1" kern="1200" dirty="0"/>
        </a:p>
        <a:p>
          <a:pPr marL="0" lvl="0" indent="0" algn="ctr" defTabSz="1422400">
            <a:buNone/>
          </a:pPr>
          <a:r>
            <a:rPr lang="en-GB" sz="3200" b="1" i="1" kern="1200" dirty="0"/>
            <a:t>Matt 6:33; Col. 3:1,2; 1 Pet. 3:10,11</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Explain the practical life of righteousness that attracts divine blessings.</a:t>
          </a:r>
          <a:endParaRPr lang="en-GB" sz="3200" b="0" i="1" kern="1200" dirty="0"/>
        </a:p>
        <a:p>
          <a:pPr marL="0" lvl="0" indent="0" algn="ctr" defTabSz="1422400">
            <a:lnSpc>
              <a:spcPct val="100000"/>
            </a:lnSpc>
            <a:spcBef>
              <a:spcPct val="0"/>
            </a:spcBef>
            <a:spcAft>
              <a:spcPts val="600"/>
            </a:spcAft>
            <a:buNone/>
          </a:pPr>
          <a:r>
            <a:rPr lang="en-GB" sz="3200" b="1" i="1" kern="1200" dirty="0"/>
            <a:t>Gen. 13:8,9,14; 20:17,18</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Highlight the numerous blessings believers who prioritize God’s kingdom and righteousness will enjoy.</a:t>
          </a:r>
          <a:endParaRPr lang="en-GB" sz="3200" b="0" i="1" kern="1200" dirty="0"/>
        </a:p>
        <a:p>
          <a:pPr marL="0" lvl="0" indent="0" algn="ctr" defTabSz="1422400">
            <a:lnSpc>
              <a:spcPct val="100000"/>
            </a:lnSpc>
            <a:spcBef>
              <a:spcPct val="0"/>
            </a:spcBef>
            <a:spcAft>
              <a:spcPts val="600"/>
            </a:spcAft>
            <a:buNone/>
          </a:pPr>
          <a:r>
            <a:rPr lang="en-US" sz="3200" b="1" i="1" kern="1200" dirty="0"/>
            <a:t>Isaiah 58:8-11; Mal. 3:12</a:t>
          </a: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98181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2770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31</a:t>
            </a:fld>
            <a:endParaRPr lang="en-US"/>
          </a:p>
        </p:txBody>
      </p:sp>
    </p:spTree>
    <p:extLst>
      <p:ext uri="{BB962C8B-B14F-4D97-AF65-F5344CB8AC3E}">
        <p14:creationId xmlns:p14="http://schemas.microsoft.com/office/powerpoint/2010/main" val="1045121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45</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12/12/2025</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12/12/2025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12/12/2025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12/12/2025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12/12/2025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12/12/2025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12/12/2025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12/12/2025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12/12/2025</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12/12/2025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12/12/2025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12/12/2025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12/12/2025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12/12/2025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12/12/2025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12/12/2025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12/12/2025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12/12/2025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344017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9150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63826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0505877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12/12/2025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453458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12/12/2025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850167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12/12/2025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4053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135389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12/12/2025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12848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620763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12/12/2025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4652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12/12/2025</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12/12/2025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12/12/2025</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12/12/2025</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12/12/2025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12/12/2025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12/12/2025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8089324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7.xml"/><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2.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1.png"/><Relationship Id="rId4" Type="http://schemas.openxmlformats.org/officeDocument/2006/relationships/notesSlide" Target="../notesSlides/notesSlid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5652-9AF1-0D47-6E63-A340663142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94804E-F5F8-A92C-71BA-2A82D6B78D4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172141F-F949-C9F7-2D37-2AD9C6C47EEA}"/>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02F1002-2A74-B262-95E7-9E287A68C237}"/>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B15C6C35-8964-8596-349A-486926D51BF4}"/>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14</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-12-2025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2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043:</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TRUST AND OBEY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TRUST AND OBEY </a:t>
            </a:r>
            <a:r>
              <a:rPr lang="en-US" b="1" u="sng" dirty="0">
                <a:solidFill>
                  <a:schemeClr val="bg1"/>
                </a:solidFill>
                <a:latin typeface="Arial" panose="020B0604020202020204" pitchFamily="34" charset="0"/>
                <a:cs typeface="Arial" panose="020B0604020202020204" pitchFamily="34" charset="0"/>
              </a:rPr>
              <a:t>[GHS 043]</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walk with the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light of His word,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 glory He sheds on our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we do His good will,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abides with us still,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all who will trust and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35242" y="1350655"/>
            <a:ext cx="1023486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and obey!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no other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happy in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to trust and obey.</a:t>
            </a:r>
          </a:p>
        </p:txBody>
      </p:sp>
    </p:spTree>
    <p:extLst>
      <p:ext uri="{BB962C8B-B14F-4D97-AF65-F5344CB8AC3E}">
        <p14:creationId xmlns:p14="http://schemas.microsoft.com/office/powerpoint/2010/main" val="3349489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TRUST AND OBEY </a:t>
            </a:r>
            <a:r>
              <a:rPr lang="en-US" b="1" u="sng" dirty="0">
                <a:solidFill>
                  <a:schemeClr val="bg1"/>
                </a:solidFill>
                <a:latin typeface="Arial" panose="020B0604020202020204" pitchFamily="34" charset="0"/>
                <a:cs typeface="Arial" panose="020B0604020202020204" pitchFamily="34" charset="0"/>
              </a:rPr>
              <a:t>[GHS 043]</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shadow can rise,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cloud in the skies,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His smile quickly drives it away;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doubt nor a fear,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sigh nor a tear,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 abide while we trust and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94361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35242" y="1350655"/>
            <a:ext cx="1023486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and obey!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no other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happy in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to trust and obey.</a:t>
            </a:r>
          </a:p>
        </p:txBody>
      </p:sp>
    </p:spTree>
    <p:extLst>
      <p:ext uri="{BB962C8B-B14F-4D97-AF65-F5344CB8AC3E}">
        <p14:creationId xmlns:p14="http://schemas.microsoft.com/office/powerpoint/2010/main" val="1270720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TRUST AND OBEY </a:t>
            </a:r>
            <a:r>
              <a:rPr lang="en-US" b="1" u="sng" dirty="0">
                <a:solidFill>
                  <a:schemeClr val="bg1"/>
                </a:solidFill>
                <a:latin typeface="Arial" panose="020B0604020202020204" pitchFamily="34" charset="0"/>
                <a:cs typeface="Arial" panose="020B0604020202020204" pitchFamily="34" charset="0"/>
              </a:rPr>
              <a:t>[GHS 043]</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burden we bear,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sorrow we share,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our toil He doth richly repay;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grief nor a loss,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a frown nor a cross,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is blest if we trust and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14741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35242" y="1350655"/>
            <a:ext cx="1023486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and obey!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no other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happy in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to trust and obey.</a:t>
            </a:r>
          </a:p>
        </p:txBody>
      </p:sp>
    </p:spTree>
    <p:extLst>
      <p:ext uri="{BB962C8B-B14F-4D97-AF65-F5344CB8AC3E}">
        <p14:creationId xmlns:p14="http://schemas.microsoft.com/office/powerpoint/2010/main" val="2876695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TRUST AND OBEY </a:t>
            </a:r>
            <a:r>
              <a:rPr lang="en-US" b="1" u="sng" dirty="0">
                <a:solidFill>
                  <a:schemeClr val="bg1"/>
                </a:solidFill>
                <a:latin typeface="Arial" panose="020B0604020202020204" pitchFamily="34" charset="0"/>
                <a:cs typeface="Arial" panose="020B0604020202020204" pitchFamily="34" charset="0"/>
              </a:rPr>
              <a:t>[GHS 043]</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we never can prove,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delights of His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Until all on the altar we lay;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a favour He shows,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joy He bestows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for them who will trust and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01608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35242" y="1350655"/>
            <a:ext cx="1023486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and obey!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no other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happy in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to trust and obey.</a:t>
            </a:r>
          </a:p>
        </p:txBody>
      </p:sp>
    </p:spTree>
    <p:extLst>
      <p:ext uri="{BB962C8B-B14F-4D97-AF65-F5344CB8AC3E}">
        <p14:creationId xmlns:p14="http://schemas.microsoft.com/office/powerpoint/2010/main" val="2585334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TRUST AND OBEY </a:t>
            </a:r>
            <a:r>
              <a:rPr lang="en-US" b="1" u="sng" dirty="0">
                <a:solidFill>
                  <a:schemeClr val="bg1"/>
                </a:solidFill>
                <a:latin typeface="Arial" panose="020B0604020202020204" pitchFamily="34" charset="0"/>
                <a:cs typeface="Arial" panose="020B0604020202020204" pitchFamily="34" charset="0"/>
              </a:rPr>
              <a:t>[GHS 043]</a:t>
            </a:r>
          </a:p>
        </p:txBody>
      </p:sp>
      <p:grpSp>
        <p:nvGrpSpPr>
          <p:cNvPr id="3" name="Group 2"/>
          <p:cNvGrpSpPr/>
          <p:nvPr/>
        </p:nvGrpSpPr>
        <p:grpSpPr>
          <a:xfrm>
            <a:off x="243372" y="1656012"/>
            <a:ext cx="11948629" cy="4924425"/>
            <a:chOff x="257130" y="1719391"/>
            <a:chExt cx="10547818" cy="4924425"/>
          </a:xfrm>
        </p:grpSpPr>
        <p:sp>
          <p:nvSpPr>
            <p:cNvPr id="14339" name="TextBox 1"/>
            <p:cNvSpPr txBox="1">
              <a:spLocks noChangeArrowheads="1"/>
            </p:cNvSpPr>
            <p:nvPr/>
          </p:nvSpPr>
          <p:spPr bwMode="auto">
            <a:xfrm>
              <a:off x="907147" y="1719391"/>
              <a:ext cx="989780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in fellowship sweet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meet at His feet,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we’ll walk by His side in the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He says we will do,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He sends we will go,</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fear, only trust and obey.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98824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235242" y="1350655"/>
            <a:ext cx="10234863"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and obey!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no other 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happy in Jesus,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to trust and obey.</a:t>
            </a:r>
          </a:p>
        </p:txBody>
      </p:sp>
      <p:sp>
        <p:nvSpPr>
          <p:cNvPr id="3" name="Oval 2">
            <a:extLst>
              <a:ext uri="{FF2B5EF4-FFF2-40B4-BE49-F238E27FC236}">
                <a16:creationId xmlns:a16="http://schemas.microsoft.com/office/drawing/2014/main" id="{1D52A160-682D-4D53-A9DD-B370CE593306}"/>
              </a:ext>
            </a:extLst>
          </p:cNvPr>
          <p:cNvSpPr/>
          <p:nvPr/>
        </p:nvSpPr>
        <p:spPr>
          <a:xfrm>
            <a:off x="8668139" y="568414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363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14-12-2025</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379709" y="686862"/>
            <a:ext cx="7037591" cy="5475129"/>
          </a:xfrm>
        </p:spPr>
        <p:txBody>
          <a:bodyPr anchor="ctr">
            <a:noAutofit/>
          </a:bodyPr>
          <a:lstStyle/>
          <a:p>
            <a:pPr marL="0" indent="0" algn="ctr">
              <a:lnSpc>
                <a:spcPct val="110000"/>
              </a:lnSpc>
              <a:buNone/>
            </a:pPr>
            <a:r>
              <a:rPr lang="en-US" dirty="0">
                <a:solidFill>
                  <a:schemeClr val="bg1">
                    <a:lumMod val="65000"/>
                  </a:schemeClr>
                </a:solidFill>
              </a:rPr>
              <a:t>Reflect on your walk with God and your Christian service. In which areas of service can you do better? Itemize steps to take to improve in the areas of Christian service you have identified. </a:t>
            </a:r>
          </a:p>
          <a:p>
            <a:pPr marL="0" indent="0" algn="ctr">
              <a:lnSpc>
                <a:spcPct val="110000"/>
              </a:lnSpc>
              <a:buNone/>
            </a:pPr>
            <a:r>
              <a:rPr lang="en-US" b="1" dirty="0">
                <a:latin typeface="Calibri" panose="020F0502020204030204" pitchFamily="34" charset="0"/>
              </a:rPr>
              <a:t>Volunteer?</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Daily Christian service</a:t>
            </a:r>
          </a:p>
        </p:txBody>
      </p:sp>
    </p:spTree>
    <p:extLst>
      <p:ext uri="{BB962C8B-B14F-4D97-AF65-F5344CB8AC3E}">
        <p14:creationId xmlns:p14="http://schemas.microsoft.com/office/powerpoint/2010/main" val="402866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a:t>
            </a:r>
            <a:r>
              <a:rPr lang="en-US" altLang="en-US" sz="4800" b="1" u="sng" dirty="0">
                <a:solidFill>
                  <a:srgbClr val="FFFFFF"/>
                </a:solidFill>
              </a:rPr>
              <a:t>29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Rediscovering</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the forgotten</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path to blessing</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“But seek ye first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kingdom of God, and his righteousness;</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all these things shall be added unto</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you”</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6:33).</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Eze. 36:11,25-27,37; Matt. 6:33</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US" dirty="0"/>
              <a:t>God has given promises and prophecies in the Scripture that show His willingness to enrich all people with spiritual, physical, material, academic and marital blessings. Many do not know the path to obtaining divine blessings, while others who knew it before have forgotten it. Righteousness attracts divine blessings. God has made provision of redemption through Christ’s sacrifice for everyone to be saved from sin. Saved, believers continue to seek His face in prayer and set their priorities right to claim and enjoy His promised blessings.</a:t>
            </a: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Righteousness is the key to attracting divine favor. </a:t>
            </a:r>
          </a:p>
          <a:p>
            <a:pPr marL="514350" indent="-514350" algn="just" eaLnBrk="0" fontAlgn="base" hangingPunct="0">
              <a:lnSpc>
                <a:spcPct val="100000"/>
              </a:lnSpc>
              <a:spcBef>
                <a:spcPct val="0"/>
              </a:spcBef>
              <a:spcAft>
                <a:spcPts val="600"/>
              </a:spcAft>
              <a:buFont typeface="+mj-lt"/>
              <a:buAutoNum type="arabicPeriod"/>
              <a:defRPr/>
            </a:pPr>
            <a:r>
              <a:rPr lang="en-US" dirty="0"/>
              <a:t>Seeking first the kingdom of God and His righteousness involves prioritizing a relationship with God, submission to His will, and living a holy life.</a:t>
            </a:r>
          </a:p>
          <a:p>
            <a:pPr marL="514350" indent="-514350" algn="just" eaLnBrk="0" fontAlgn="base" hangingPunct="0">
              <a:lnSpc>
                <a:spcPct val="100000"/>
              </a:lnSpc>
              <a:spcBef>
                <a:spcPct val="0"/>
              </a:spcBef>
              <a:spcAft>
                <a:spcPts val="600"/>
              </a:spcAft>
              <a:buFont typeface="+mj-lt"/>
              <a:buAutoNum type="arabicPeriod"/>
              <a:defRPr/>
            </a:pPr>
            <a:r>
              <a:rPr lang="en-US" dirty="0"/>
              <a:t>Believer’s </a:t>
            </a:r>
            <a:r>
              <a:rPr lang="en-GB" dirty="0"/>
              <a:t>righteousness, which is of the Lord should be practical, active, personal and behavioural.</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Those who prioritize God’s kingdom and righteousness will enjoy blessings such as healing, deliverance, divine provision, and eternal life.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Rediscovering</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the forgotten</a:t>
            </a:r>
            <a:br>
              <a:rPr lang="en-US" sz="2800" b="1" i="1" dirty="0">
                <a:solidFill>
                  <a:srgbClr val="FFFFFF"/>
                </a:solidFill>
                <a:latin typeface="Cambria" panose="02040503050406030204" pitchFamily="18" charset="0"/>
              </a:rPr>
            </a:br>
            <a:r>
              <a:rPr lang="en-US" sz="2800" b="1" i="1" dirty="0">
                <a:solidFill>
                  <a:srgbClr val="FFFFFF"/>
                </a:solidFill>
                <a:latin typeface="Cambria" panose="02040503050406030204" pitchFamily="18" charset="0"/>
              </a:rPr>
              <a:t>path to blessing</a:t>
            </a:r>
            <a:endParaRPr lang="en-GB" sz="2800" b="1" i="1" dirty="0">
              <a:solidFill>
                <a:srgbClr val="FFFFFF"/>
              </a:solidFill>
              <a:latin typeface="Cambria" panose="020405030504060302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 ​ Divine blessings are based upon prioritizing God’s kingdom and His righteousness. ​Believers must seek salvation, live righteously, and pray fervently to experience the fullness of God’s blessings. ​By following the examples of biblical figures like Solomon, Ruth, and Abraham, believers can rediscover the forgotten path to blessing and enjoy spiritual, physical, and eternal rewards.</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Identify areas in your life where you may have misplaced priorities and how this has affected your spiritual growth or blessings. Then develop an action plan to reorder your priorities to align with seeking first God’s kingdom and His righteousness.</a:t>
            </a:r>
          </a:p>
          <a:p>
            <a:pPr marL="0" indent="0" algn="ctr">
              <a:lnSpc>
                <a:spcPct val="110000"/>
              </a:lnSpc>
              <a:buNone/>
            </a:pPr>
            <a:r>
              <a:rPr lang="en-US" b="1" dirty="0">
                <a:latin typeface="Calibri" panose="020F0502020204030204" pitchFamily="34" charset="0"/>
              </a:rPr>
              <a:t>Please prepare to share your action plan next week.</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BC3C-E1F9-16BD-921C-661FFD476C0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6C2EC1C-AE56-71D2-19B7-B285544AEF6F}"/>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FBC9BDC7-0FC5-BDDB-DC3C-A1282B7A97D4}"/>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562738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1030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The act of</a:t>
            </a:r>
            <a:b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b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soul-winning</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 Lord gave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word: great was the company of those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that published it” (Psalm 68:11).</a:t>
            </a: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Acts 16:1-10</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Ephesians 4:1-32</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9) Ephesians 004">
            <a:hlinkClick r:id="" action="ppaction://media"/>
            <a:extLst>
              <a:ext uri="{FF2B5EF4-FFF2-40B4-BE49-F238E27FC236}">
                <a16:creationId xmlns:a16="http://schemas.microsoft.com/office/drawing/2014/main" id="{DE31E529-FD55-5E4F-338E-D3D3C9D8DABD}"/>
              </a:ext>
            </a:extLst>
          </p:cNvPr>
          <p:cNvPicPr>
            <a:picLocks noChangeAspect="1"/>
          </p:cNvPicPr>
          <p:nvPr>
            <a:audioFile r:link="rId1"/>
            <p:extLst>
              <p:ext uri="{DAA4B4D4-6D71-4841-9C94-3DE7FCFB9230}">
                <p14:media xmlns:p14="http://schemas.microsoft.com/office/powerpoint/2010/main" r:embed="rId2">
                  <p14:trim st="1160"/>
                </p14:media>
              </p:ext>
            </p:extLst>
          </p:nvPr>
        </p:nvPicPr>
        <p:blipFill>
          <a:blip r:embed="rId7"/>
          <a:stretch>
            <a:fillRect/>
          </a:stretch>
        </p:blipFill>
        <p:spPr>
          <a:xfrm>
            <a:off x="6013622" y="3740579"/>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6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190:</a:t>
            </a:r>
            <a:r>
              <a:rPr lang="en-US" sz="7200" b="1" dirty="0">
                <a:solidFill>
                  <a:schemeClr val="bg1"/>
                </a:solidFill>
                <a:effectLst>
                  <a:outerShdw blurRad="38100" dist="38100" dir="2700000" algn="tl">
                    <a:srgbClr val="000000">
                      <a:alpha val="43137"/>
                    </a:srgbClr>
                  </a:outerShdw>
                </a:effectLst>
              </a:rPr>
              <a:t> CALLED UNTO HOLINESS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275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Church of our God.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Purchased of Jesus, redeemed by His blood;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from the world and its idols to flee,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from the bondage of sin to be free.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91084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3597915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children of Light,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Walking with Jesus in garments of white;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Raiment unsullied, nor tarnished with sin,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God’s Holy Spirit abiding within.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91508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3275327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praise His dear name,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blessed secret to faith now made plain,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 our own righteousness, but Christ within,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Living and reigning, and saving from sin.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40075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2844047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glorious thought!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 from the wilderness wanderings brought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Out from the shadows and darkness of night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the Canaan of perfect delight.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06252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Tree>
    <p:extLst>
      <p:ext uri="{BB962C8B-B14F-4D97-AF65-F5344CB8AC3E}">
        <p14:creationId xmlns:p14="http://schemas.microsoft.com/office/powerpoint/2010/main" val="2455891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CALLED UNTO HOLINESS [GHS 190]</a:t>
            </a:r>
          </a:p>
        </p:txBody>
      </p:sp>
      <p:grpSp>
        <p:nvGrpSpPr>
          <p:cNvPr id="3" name="Group 2"/>
          <p:cNvGrpSpPr/>
          <p:nvPr/>
        </p:nvGrpSpPr>
        <p:grpSpPr>
          <a:xfrm>
            <a:off x="243372" y="1214569"/>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“Called unto holiness,” Bride of the Lamb</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Waiting the Bridegroom’s returning again;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Lift up your heads, for the day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draweth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near.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in His beauty the King shall appear.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225011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807889" y="893455"/>
            <a:ext cx="965364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our watchword and song,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we’re marching along;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it, shout it, loud ...  and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“Holiness unto the Lord,”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and for ever.</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4075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WALKING WORTHILY IN THE HEAVENLY HIGHWAY</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25342</TotalTime>
  <Words>1704</Words>
  <Application>Microsoft Office PowerPoint</Application>
  <PresentationFormat>Widescreen</PresentationFormat>
  <Paragraphs>273</Paragraphs>
  <Slides>46</Slides>
  <Notes>10</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46</vt:i4>
      </vt:variant>
    </vt:vector>
  </HeadingPairs>
  <TitlesOfParts>
    <vt:vector size="63" baseType="lpstr">
      <vt:lpstr>Aptos</vt:lpstr>
      <vt:lpstr>Arial</vt:lpstr>
      <vt:lpstr>Bell MT</vt:lpstr>
      <vt:lpstr>Calibri</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TRUST AND OBEY [GHS 043]</vt:lpstr>
      <vt:lpstr>PowerPoint Presentation</vt:lpstr>
      <vt:lpstr>TRUST AND OBEY [GHS 043]</vt:lpstr>
      <vt:lpstr>PowerPoint Presentation</vt:lpstr>
      <vt:lpstr>TRUST AND OBEY [GHS 043]</vt:lpstr>
      <vt:lpstr>PowerPoint Presentation</vt:lpstr>
      <vt:lpstr>TRUST AND OBEY [GHS 043]</vt:lpstr>
      <vt:lpstr>PowerPoint Presentation</vt:lpstr>
      <vt:lpstr>TRUST AND OBEY [GHS 043]</vt:lpstr>
      <vt:lpstr>PowerPoint Presentation</vt:lpstr>
      <vt:lpstr>SEARCH THE SCRIPTURES</vt:lpstr>
      <vt:lpstr>REVIEW OF THE ASSIGNMENT FROM LAST STUDY</vt:lpstr>
      <vt:lpstr> LESSON 1029:  Rediscovering the forgotten path to blessing</vt:lpstr>
      <vt:lpstr>INTRODUCTION</vt:lpstr>
      <vt:lpstr>Rediscovering the forgotten path to blessing</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  LESSON 1030: The act of soul-winning</vt:lpstr>
      <vt:lpstr>PowerPoint Presentation</vt:lpstr>
      <vt:lpstr>HYMN</vt:lpstr>
      <vt:lpstr>CALLED UNTO HOLINESS [GHS 190]</vt:lpstr>
      <vt:lpstr>PowerPoint Presentation</vt:lpstr>
      <vt:lpstr>CALLED UNTO HOLINESS [GHS 190]</vt:lpstr>
      <vt:lpstr>PowerPoint Presentation</vt:lpstr>
      <vt:lpstr>CALLED UNTO HOLINESS [GHS 190]</vt:lpstr>
      <vt:lpstr>PowerPoint Presentation</vt:lpstr>
      <vt:lpstr>CALLED UNTO HOLINESS [GHS 190]</vt:lpstr>
      <vt:lpstr>PowerPoint Presentation</vt:lpstr>
      <vt:lpstr>CALLED UNTO HOLINESS [GHS 190]</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1036</cp:revision>
  <dcterms:created xsi:type="dcterms:W3CDTF">2023-01-06T14:44:39Z</dcterms:created>
  <dcterms:modified xsi:type="dcterms:W3CDTF">2025-12-12T13:10:49Z</dcterms:modified>
</cp:coreProperties>
</file>