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89" r:id="rId3"/>
    <p:sldId id="258" r:id="rId4"/>
    <p:sldId id="259" r:id="rId5"/>
    <p:sldId id="295" r:id="rId6"/>
    <p:sldId id="296" r:id="rId7"/>
    <p:sldId id="297" r:id="rId8"/>
    <p:sldId id="299" r:id="rId9"/>
    <p:sldId id="303" r:id="rId10"/>
    <p:sldId id="300" r:id="rId11"/>
    <p:sldId id="301"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9DE33-FE82-442B-9BF9-AE8753AB4C12}" v="6" dt="2025-12-13T09:42:31.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addSld modSld">
      <pc:chgData name="DCLM NL" userId="57f3ed0d-ae9c-485c-9738-6351eaddc248" providerId="ADAL" clId="{DB9D4196-092C-4817-BE64-F00FCE99FF6D}" dt="2025-12-13T09:43:29.820" v="137" actId="20577"/>
      <pc:docMkLst>
        <pc:docMk/>
      </pc:docMkLst>
      <pc:sldChg chg="modSp mod">
        <pc:chgData name="DCLM NL" userId="57f3ed0d-ae9c-485c-9738-6351eaddc248" providerId="ADAL" clId="{DB9D4196-092C-4817-BE64-F00FCE99FF6D}" dt="2025-12-13T09:36:41.257" v="88" actId="20577"/>
        <pc:sldMkLst>
          <pc:docMk/>
          <pc:sldMk cId="0" sldId="259"/>
        </pc:sldMkLst>
        <pc:spChg chg="mod">
          <ac:chgData name="DCLM NL" userId="57f3ed0d-ae9c-485c-9738-6351eaddc248" providerId="ADAL" clId="{DB9D4196-092C-4817-BE64-F00FCE99FF6D}" dt="2025-12-13T09:36:41.257" v="88" actId="20577"/>
          <ac:spMkLst>
            <pc:docMk/>
            <pc:sldMk cId="0" sldId="259"/>
            <ac:spMk id="3" creationId="{00000000-0000-0000-0000-000000000000}"/>
          </ac:spMkLst>
        </pc:spChg>
      </pc:sldChg>
      <pc:sldChg chg="modSp add mod">
        <pc:chgData name="DCLM NL" userId="57f3ed0d-ae9c-485c-9738-6351eaddc248" providerId="ADAL" clId="{DB9D4196-092C-4817-BE64-F00FCE99FF6D}" dt="2025-12-13T09:42:31.121" v="112"/>
        <pc:sldMkLst>
          <pc:docMk/>
          <pc:sldMk cId="377924623" sldId="289"/>
        </pc:sldMkLst>
        <pc:spChg chg="mod">
          <ac:chgData name="DCLM NL" userId="57f3ed0d-ae9c-485c-9738-6351eaddc248" providerId="ADAL" clId="{DB9D4196-092C-4817-BE64-F00FCE99FF6D}" dt="2025-12-13T09:41:57.197" v="110" actId="207"/>
          <ac:spMkLst>
            <pc:docMk/>
            <pc:sldMk cId="377924623" sldId="289"/>
            <ac:spMk id="3" creationId="{6DEB0319-2F33-756C-31F5-D197AB94285C}"/>
          </ac:spMkLst>
        </pc:spChg>
        <pc:spChg chg="mod">
          <ac:chgData name="DCLM NL" userId="57f3ed0d-ae9c-485c-9738-6351eaddc248" providerId="ADAL" clId="{DB9D4196-092C-4817-BE64-F00FCE99FF6D}" dt="2025-12-13T09:42:31.121" v="112"/>
          <ac:spMkLst>
            <pc:docMk/>
            <pc:sldMk cId="377924623" sldId="289"/>
            <ac:spMk id="5" creationId="{E326C756-B2C3-1FF9-8AFD-D2D65274DB6C}"/>
          </ac:spMkLst>
        </pc:spChg>
      </pc:sldChg>
      <pc:sldChg chg="modSp mod">
        <pc:chgData name="DCLM NL" userId="57f3ed0d-ae9c-485c-9738-6351eaddc248" providerId="ADAL" clId="{DB9D4196-092C-4817-BE64-F00FCE99FF6D}" dt="2025-12-13T09:43:29.820" v="137" actId="20577"/>
        <pc:sldMkLst>
          <pc:docMk/>
          <pc:sldMk cId="0" sldId="295"/>
        </pc:sldMkLst>
        <pc:spChg chg="mod">
          <ac:chgData name="DCLM NL" userId="57f3ed0d-ae9c-485c-9738-6351eaddc248" providerId="ADAL" clId="{DB9D4196-092C-4817-BE64-F00FCE99FF6D}" dt="2025-12-13T09:43:29.820" v="137" actId="20577"/>
          <ac:spMkLst>
            <pc:docMk/>
            <pc:sldMk cId="0" sldId="295"/>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is the central task Jesus gave to the Church and the consequences of neglecting it? </a:t>
          </a:r>
          <a:r>
            <a:rPr lang="en-US" sz="3200" b="1" i="1" kern="1200" dirty="0">
              <a:solidFill>
                <a:schemeClr val="tx1"/>
              </a:solidFill>
            </a:rPr>
            <a:t>Mark 16:15; Ezek. 3:18</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is the place of passion in reaching </a:t>
          </a:r>
          <a:r>
            <a:rPr lang="nl-NL" sz="3200" b="0" i="1" dirty="0"/>
            <a:t>sinners with the gospel?</a:t>
          </a:r>
        </a:p>
        <a:p>
          <a:pPr algn="ctr">
            <a:lnSpc>
              <a:spcPct val="100000"/>
            </a:lnSpc>
            <a:spcBef>
              <a:spcPct val="0"/>
            </a:spcBef>
            <a:spcAft>
              <a:spcPts val="600"/>
            </a:spcAft>
          </a:pPr>
          <a:r>
            <a:rPr lang="en-US" sz="3200" b="1" i="1" dirty="0">
              <a:solidFill>
                <a:schemeClr val="tx1"/>
              </a:solidFill>
            </a:rPr>
            <a:t>Matt. 9:36;14:14</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necessary precautions must we take in order to save more people?</a:t>
          </a:r>
        </a:p>
        <a:p>
          <a:pPr algn="ctr">
            <a:lnSpc>
              <a:spcPct val="100000"/>
            </a:lnSpc>
            <a:spcBef>
              <a:spcPct val="0"/>
            </a:spcBef>
            <a:spcAft>
              <a:spcPts val="600"/>
            </a:spcAft>
          </a:pPr>
          <a:r>
            <a:rPr lang="en-GB" sz="3200" b="1" i="1" dirty="0">
              <a:solidFill>
                <a:schemeClr val="tx1"/>
              </a:solidFill>
            </a:rPr>
            <a:t>Matt.10:16; 1Cor. 9:19-22</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Why are sinners not permitted to preach </a:t>
          </a:r>
          <a:r>
            <a:rPr lang="nl-NL" sz="3200" b="0" i="1" dirty="0"/>
            <a:t>the gospel?</a:t>
          </a:r>
        </a:p>
        <a:p>
          <a:pPr algn="ctr">
            <a:lnSpc>
              <a:spcPct val="100000"/>
            </a:lnSpc>
            <a:spcBef>
              <a:spcPct val="0"/>
            </a:spcBef>
            <a:spcAft>
              <a:spcPts val="600"/>
            </a:spcAft>
          </a:pPr>
          <a:r>
            <a:rPr lang="nl-NL" sz="3200" b="1" i="1" dirty="0">
              <a:solidFill>
                <a:schemeClr val="tx1"/>
              </a:solidFill>
            </a:rPr>
            <a:t>Isaiah 52:11</a:t>
          </a:r>
          <a:r>
            <a:rPr lang="en-GB" sz="3200" b="1" i="1" dirty="0">
              <a:solidFill>
                <a:schemeClr val="tx1"/>
              </a:solidFill>
            </a:rPr>
            <a:t>; </a:t>
          </a:r>
          <a:r>
            <a:rPr lang="nl-NL" sz="3200" b="1" i="1" dirty="0">
              <a:solidFill>
                <a:schemeClr val="tx1"/>
              </a:solidFill>
            </a:rPr>
            <a:t>Psalm 50:16</a:t>
          </a:r>
          <a:r>
            <a:rPr lang="en-GB" sz="3200" b="1" i="1" dirty="0">
              <a:solidFill>
                <a:schemeClr val="tx1"/>
              </a:solidFill>
            </a:rPr>
            <a:t>. </a:t>
          </a:r>
          <a:endParaRPr lang="en-GB" altLang="en-US" sz="3200" b="1" i="1"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just">
            <a:lnSpc>
              <a:spcPct val="100000"/>
            </a:lnSpc>
            <a:spcBef>
              <a:spcPct val="0"/>
            </a:spcBef>
            <a:spcAft>
              <a:spcPts val="600"/>
            </a:spcAft>
          </a:pPr>
          <a:r>
            <a:rPr lang="en-US" sz="3200" b="0" i="1" kern="1200" dirty="0"/>
            <a:t>State the role of the Holy Ghost in choosing who and where we may preach the gospel </a:t>
          </a:r>
        </a:p>
        <a:p>
          <a:pPr algn="just">
            <a:lnSpc>
              <a:spcPct val="100000"/>
            </a:lnSpc>
            <a:spcBef>
              <a:spcPct val="0"/>
            </a:spcBef>
            <a:spcAft>
              <a:spcPts val="600"/>
            </a:spcAft>
          </a:pPr>
          <a:r>
            <a:rPr lang="en-US" sz="3200" b="1" i="1" kern="1200" dirty="0">
              <a:solidFill>
                <a:schemeClr val="tx1"/>
              </a:solidFill>
            </a:rPr>
            <a:t>Acts 16:9, 10; 19:10.</a:t>
          </a:r>
          <a:endParaRPr lang="en-GB" altLang="en-US" sz="3200" b="1" i="1" kern="1200" dirty="0">
            <a:solidFill>
              <a:schemeClr val="tx1"/>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central task Jesus gave to the Church and the consequences of neglecting it? </a:t>
          </a:r>
          <a:r>
            <a:rPr lang="en-US" sz="3200" b="1" i="1" kern="1200" dirty="0">
              <a:solidFill>
                <a:schemeClr val="tx1"/>
              </a:solidFill>
            </a:rPr>
            <a:t>Mark 16:15; Ezek. 3:18</a:t>
          </a:r>
          <a:endParaRPr lang="en-GB" altLang="en-US" sz="3200" b="1" i="1" kern="1200" dirty="0">
            <a:solidFill>
              <a:schemeClr val="tx1"/>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is the place of passion in reaching </a:t>
          </a:r>
          <a:r>
            <a:rPr lang="nl-NL" sz="3200" b="0" i="1" kern="1200" dirty="0"/>
            <a:t>sinners with the gospel?</a:t>
          </a:r>
        </a:p>
        <a:p>
          <a:pPr marL="0" lvl="0" indent="0" algn="ctr" defTabSz="1422400">
            <a:lnSpc>
              <a:spcPct val="100000"/>
            </a:lnSpc>
            <a:spcBef>
              <a:spcPct val="0"/>
            </a:spcBef>
            <a:spcAft>
              <a:spcPts val="600"/>
            </a:spcAft>
            <a:buNone/>
          </a:pPr>
          <a:r>
            <a:rPr lang="en-US" sz="3200" b="1" i="1" kern="1200" dirty="0">
              <a:solidFill>
                <a:schemeClr val="tx1"/>
              </a:solidFill>
            </a:rPr>
            <a:t>Matt. 9:36;14:14</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necessary precautions must we take in order to save more people?</a:t>
          </a:r>
        </a:p>
        <a:p>
          <a:pPr marL="0" lvl="0" indent="0" algn="ctr" defTabSz="1422400">
            <a:lnSpc>
              <a:spcPct val="100000"/>
            </a:lnSpc>
            <a:spcBef>
              <a:spcPct val="0"/>
            </a:spcBef>
            <a:spcAft>
              <a:spcPts val="600"/>
            </a:spcAft>
            <a:buNone/>
          </a:pPr>
          <a:r>
            <a:rPr lang="en-GB" sz="3200" b="1" i="1" kern="1200" dirty="0">
              <a:solidFill>
                <a:schemeClr val="tx1"/>
              </a:solidFill>
            </a:rPr>
            <a:t>Matt.10:16; 1Cor. 9:19-22</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Why are sinners not permitted to preach </a:t>
          </a:r>
          <a:r>
            <a:rPr lang="nl-NL" sz="3200" b="0" i="1" kern="1200" dirty="0"/>
            <a:t>the gospel?</a:t>
          </a:r>
        </a:p>
        <a:p>
          <a:pPr marL="0" lvl="0" indent="0" algn="ctr" defTabSz="1422400">
            <a:lnSpc>
              <a:spcPct val="100000"/>
            </a:lnSpc>
            <a:spcBef>
              <a:spcPct val="0"/>
            </a:spcBef>
            <a:spcAft>
              <a:spcPts val="600"/>
            </a:spcAft>
            <a:buNone/>
          </a:pPr>
          <a:r>
            <a:rPr lang="nl-NL" sz="3200" b="1" i="1" kern="1200" dirty="0">
              <a:solidFill>
                <a:schemeClr val="tx1"/>
              </a:solidFill>
            </a:rPr>
            <a:t>Isaiah 52:11</a:t>
          </a:r>
          <a:r>
            <a:rPr lang="en-GB" sz="3200" b="1" i="1" kern="1200" dirty="0">
              <a:solidFill>
                <a:schemeClr val="tx1"/>
              </a:solidFill>
            </a:rPr>
            <a:t>; </a:t>
          </a:r>
          <a:r>
            <a:rPr lang="nl-NL" sz="3200" b="1" i="1" kern="1200" dirty="0">
              <a:solidFill>
                <a:schemeClr val="tx1"/>
              </a:solidFill>
            </a:rPr>
            <a:t>Psalm 50:16</a:t>
          </a:r>
          <a:r>
            <a:rPr lang="en-GB" sz="3200" b="1" i="1" kern="1200" dirty="0">
              <a:solidFill>
                <a:schemeClr val="tx1"/>
              </a:solidFill>
            </a:rPr>
            <a:t>. </a:t>
          </a:r>
          <a:endParaRPr lang="en-GB" altLang="en-US" sz="3200" b="1" i="1" kern="1200" dirty="0">
            <a:solidFill>
              <a:schemeClr val="tx1"/>
            </a:solidFill>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100000"/>
            </a:lnSpc>
            <a:spcBef>
              <a:spcPct val="0"/>
            </a:spcBef>
            <a:spcAft>
              <a:spcPts val="600"/>
            </a:spcAft>
            <a:buNone/>
          </a:pPr>
          <a:r>
            <a:rPr lang="en-US" sz="3200" b="0" i="1" kern="1200" dirty="0"/>
            <a:t>State the role of the Holy Ghost in choosing who and where we may preach the gospel </a:t>
          </a:r>
        </a:p>
        <a:p>
          <a:pPr marL="0" lvl="0" indent="0" algn="just" defTabSz="1422400">
            <a:lnSpc>
              <a:spcPct val="100000"/>
            </a:lnSpc>
            <a:spcBef>
              <a:spcPct val="0"/>
            </a:spcBef>
            <a:spcAft>
              <a:spcPts val="600"/>
            </a:spcAft>
            <a:buNone/>
          </a:pPr>
          <a:r>
            <a:rPr lang="en-US" sz="3200" b="1" i="1" kern="1200" dirty="0">
              <a:solidFill>
                <a:schemeClr val="tx1"/>
              </a:solidFill>
            </a:rPr>
            <a:t>Acts 16:9, 10; 19:10.</a:t>
          </a:r>
          <a:endParaRPr lang="en-GB" altLang="en-US" sz="3200" b="1" i="1" kern="1200" dirty="0">
            <a:solidFill>
              <a:schemeClr val="tx1"/>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VERSE: “My covenant will</a:t>
            </a:r>
          </a:p>
          <a:p>
            <a:r>
              <a:rPr lang="en-US" dirty="0"/>
              <a:t>I not break, nor alter the thing that is</a:t>
            </a:r>
          </a:p>
          <a:p>
            <a:r>
              <a:rPr lang="en-US" dirty="0"/>
              <a:t>gone out of my lips” (Psalm 89:34).</a:t>
            </a: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Christ’s</a:t>
            </a:r>
            <a:r>
              <a:rPr lang="nl-NL" dirty="0"/>
              <a:t> life </a:t>
            </a:r>
            <a:r>
              <a:rPr lang="nl-NL" dirty="0" err="1"/>
              <a:t>and</a:t>
            </a:r>
            <a:r>
              <a:rPr lang="nl-NL" dirty="0"/>
              <a:t> </a:t>
            </a:r>
            <a:r>
              <a:rPr lang="nl-NL" dirty="0" err="1"/>
              <a:t>ministry</a:t>
            </a:r>
            <a:r>
              <a:rPr lang="nl-NL" dirty="0"/>
              <a:t> on </a:t>
            </a:r>
            <a:r>
              <a:rPr lang="nl-NL" dirty="0" err="1"/>
              <a:t>earth</a:t>
            </a:r>
            <a:r>
              <a:rPr lang="nl-NL" dirty="0"/>
              <a:t> </a:t>
            </a:r>
            <a:r>
              <a:rPr lang="nl-NL" dirty="0" err="1"/>
              <a:t>encompassed</a:t>
            </a:r>
            <a:r>
              <a:rPr lang="nl-NL" dirty="0"/>
              <a:t> </a:t>
            </a:r>
            <a:r>
              <a:rPr lang="nl-NL" dirty="0" err="1"/>
              <a:t>doing</a:t>
            </a:r>
            <a:r>
              <a:rPr lang="nl-NL" dirty="0"/>
              <a:t> </a:t>
            </a:r>
            <a:r>
              <a:rPr lang="nl-NL" dirty="0" err="1"/>
              <a:t>good</a:t>
            </a:r>
            <a:r>
              <a:rPr lang="nl-NL" dirty="0"/>
              <a:t>, </a:t>
            </a:r>
            <a:r>
              <a:rPr lang="nl-NL" dirty="0" err="1"/>
              <a:t>healing</a:t>
            </a:r>
            <a:r>
              <a:rPr lang="nl-NL" dirty="0"/>
              <a:t> </a:t>
            </a:r>
            <a:r>
              <a:rPr lang="nl-NL" dirty="0" err="1"/>
              <a:t>all</a:t>
            </a:r>
            <a:r>
              <a:rPr lang="nl-NL" dirty="0"/>
              <a:t> </a:t>
            </a:r>
            <a:r>
              <a:rPr lang="nl-NL" dirty="0" err="1"/>
              <a:t>that</a:t>
            </a:r>
            <a:r>
              <a:rPr lang="nl-NL" dirty="0"/>
              <a:t> </a:t>
            </a:r>
            <a:r>
              <a:rPr lang="nl-NL" dirty="0" err="1"/>
              <a:t>were</a:t>
            </a:r>
            <a:r>
              <a:rPr lang="nl-NL" dirty="0"/>
              <a:t> </a:t>
            </a:r>
            <a:r>
              <a:rPr lang="nl-NL" dirty="0" err="1"/>
              <a:t>oppressed</a:t>
            </a:r>
            <a:r>
              <a:rPr lang="nl-NL" dirty="0"/>
              <a:t> </a:t>
            </a:r>
            <a:r>
              <a:rPr lang="nl-NL" dirty="0" err="1"/>
              <a:t>and</a:t>
            </a:r>
            <a:r>
              <a:rPr lang="nl-NL" dirty="0"/>
              <a:t> </a:t>
            </a:r>
            <a:r>
              <a:rPr lang="nl-NL" dirty="0" err="1"/>
              <a:t>preaching</a:t>
            </a:r>
            <a:r>
              <a:rPr lang="nl-NL" dirty="0"/>
              <a:t> </a:t>
            </a:r>
            <a:r>
              <a:rPr lang="nl-NL" dirty="0" err="1"/>
              <a:t>the</a:t>
            </a:r>
            <a:r>
              <a:rPr lang="nl-NL" dirty="0"/>
              <a:t> gospel of </a:t>
            </a:r>
            <a:r>
              <a:rPr lang="nl-NL" dirty="0" err="1"/>
              <a:t>the</a:t>
            </a:r>
            <a:r>
              <a:rPr lang="nl-NL" dirty="0"/>
              <a:t> </a:t>
            </a:r>
            <a:r>
              <a:rPr lang="nl-NL" dirty="0" err="1"/>
              <a:t>kingdom</a:t>
            </a:r>
            <a:r>
              <a:rPr lang="nl-NL" dirty="0"/>
              <a:t> of God. At </a:t>
            </a:r>
            <a:r>
              <a:rPr lang="nl-NL" dirty="0" err="1"/>
              <a:t>the</a:t>
            </a:r>
            <a:r>
              <a:rPr lang="nl-NL" dirty="0"/>
              <a:t> end of His </a:t>
            </a:r>
            <a:r>
              <a:rPr lang="nl-NL" dirty="0" err="1"/>
              <a:t>earthly</a:t>
            </a:r>
            <a:r>
              <a:rPr lang="nl-NL" dirty="0"/>
              <a:t> </a:t>
            </a:r>
            <a:r>
              <a:rPr lang="nl-NL" dirty="0" err="1"/>
              <a:t>ministry</a:t>
            </a:r>
            <a:r>
              <a:rPr lang="nl-NL" dirty="0"/>
              <a:t>, </a:t>
            </a:r>
            <a:r>
              <a:rPr lang="nl-NL" dirty="0" err="1"/>
              <a:t>Jesus</a:t>
            </a:r>
            <a:r>
              <a:rPr lang="nl-NL" dirty="0"/>
              <a:t> </a:t>
            </a:r>
            <a:r>
              <a:rPr lang="nl-NL" dirty="0" err="1"/>
              <a:t>committed</a:t>
            </a:r>
            <a:r>
              <a:rPr lang="nl-NL" dirty="0"/>
              <a:t> </a:t>
            </a:r>
            <a:r>
              <a:rPr lang="nl-NL" dirty="0" err="1"/>
              <a:t>the</a:t>
            </a:r>
            <a:r>
              <a:rPr lang="nl-NL" dirty="0"/>
              <a:t> </a:t>
            </a:r>
            <a:r>
              <a:rPr lang="nl-NL" dirty="0" err="1"/>
              <a:t>task</a:t>
            </a:r>
            <a:r>
              <a:rPr lang="nl-NL" dirty="0"/>
              <a:t> of </a:t>
            </a:r>
            <a:r>
              <a:rPr lang="nl-NL" dirty="0" err="1"/>
              <a:t>the</a:t>
            </a:r>
            <a:r>
              <a:rPr lang="nl-NL" dirty="0"/>
              <a:t> Great </a:t>
            </a:r>
            <a:r>
              <a:rPr lang="nl-NL" dirty="0" err="1"/>
              <a:t>Commission</a:t>
            </a:r>
            <a:r>
              <a:rPr lang="nl-NL" dirty="0"/>
              <a:t> </a:t>
            </a:r>
            <a:r>
              <a:rPr lang="nl-NL" dirty="0" err="1"/>
              <a:t>into</a:t>
            </a:r>
            <a:r>
              <a:rPr lang="nl-NL" dirty="0"/>
              <a:t> </a:t>
            </a:r>
            <a:r>
              <a:rPr lang="nl-NL" dirty="0" err="1"/>
              <a:t>the</a:t>
            </a:r>
            <a:r>
              <a:rPr lang="nl-NL" dirty="0"/>
              <a:t> hands of His </a:t>
            </a:r>
            <a:r>
              <a:rPr lang="nl-NL" dirty="0" err="1"/>
              <a:t>disciples</a:t>
            </a:r>
            <a:r>
              <a:rPr lang="nl-NL" dirty="0"/>
              <a:t>. The Great </a:t>
            </a:r>
            <a:r>
              <a:rPr lang="nl-NL" dirty="0" err="1"/>
              <a:t>Commision</a:t>
            </a:r>
            <a:r>
              <a:rPr lang="nl-NL" dirty="0"/>
              <a:t> is </a:t>
            </a:r>
            <a:r>
              <a:rPr lang="nl-NL" dirty="0" err="1"/>
              <a:t>is</a:t>
            </a:r>
            <a:r>
              <a:rPr lang="nl-NL" dirty="0"/>
              <a:t> </a:t>
            </a:r>
            <a:r>
              <a:rPr lang="nl-NL" dirty="0" err="1"/>
              <a:t>the</a:t>
            </a:r>
            <a:r>
              <a:rPr lang="nl-NL" dirty="0"/>
              <a:t> </a:t>
            </a:r>
            <a:r>
              <a:rPr lang="nl-NL" dirty="0" err="1"/>
              <a:t>believers</a:t>
            </a:r>
            <a:r>
              <a:rPr lang="nl-NL" dirty="0"/>
              <a:t> God-</a:t>
            </a:r>
            <a:r>
              <a:rPr lang="nl-NL" dirty="0" err="1"/>
              <a:t>given</a:t>
            </a:r>
            <a:r>
              <a:rPr lang="nl-NL" dirty="0"/>
              <a:t> </a:t>
            </a:r>
            <a:r>
              <a:rPr lang="nl-NL" dirty="0" err="1"/>
              <a:t>responsibility</a:t>
            </a:r>
            <a:r>
              <a:rPr lang="nl-NL" dirty="0"/>
              <a:t> </a:t>
            </a:r>
            <a:r>
              <a:rPr lang="nl-NL" dirty="0" err="1"/>
              <a:t>to</a:t>
            </a:r>
            <a:r>
              <a:rPr lang="nl-NL" dirty="0"/>
              <a:t> go </a:t>
            </a:r>
            <a:r>
              <a:rPr lang="nl-NL" dirty="0" err="1"/>
              <a:t>into</a:t>
            </a:r>
            <a:r>
              <a:rPr lang="nl-NL" dirty="0"/>
              <a:t> </a:t>
            </a:r>
            <a:r>
              <a:rPr lang="nl-NL" dirty="0" err="1"/>
              <a:t>the</a:t>
            </a:r>
            <a:r>
              <a:rPr lang="nl-NL" dirty="0"/>
              <a:t> </a:t>
            </a:r>
            <a:r>
              <a:rPr lang="nl-NL" dirty="0" err="1"/>
              <a:t>world</a:t>
            </a:r>
            <a:r>
              <a:rPr lang="nl-NL" dirty="0"/>
              <a:t> </a:t>
            </a:r>
            <a:r>
              <a:rPr lang="nl-NL" dirty="0" err="1"/>
              <a:t>and</a:t>
            </a:r>
            <a:r>
              <a:rPr lang="nl-NL" dirty="0"/>
              <a:t> </a:t>
            </a:r>
            <a:r>
              <a:rPr lang="nl-NL" dirty="0" err="1"/>
              <a:t>preach</a:t>
            </a:r>
            <a:r>
              <a:rPr lang="nl-NL" dirty="0"/>
              <a:t> </a:t>
            </a:r>
            <a:r>
              <a:rPr lang="nl-NL" dirty="0" err="1"/>
              <a:t>the</a:t>
            </a:r>
            <a:r>
              <a:rPr lang="nl-NL" dirty="0"/>
              <a:t> gospel </a:t>
            </a:r>
            <a:r>
              <a:rPr lang="nl-NL" dirty="0" err="1"/>
              <a:t>to</a:t>
            </a:r>
            <a:r>
              <a:rPr lang="nl-NL" dirty="0"/>
              <a:t> </a:t>
            </a:r>
            <a:r>
              <a:rPr lang="nl-NL" dirty="0" err="1"/>
              <a:t>every</a:t>
            </a:r>
            <a:r>
              <a:rPr lang="nl-NL" dirty="0"/>
              <a:t> </a:t>
            </a:r>
            <a:r>
              <a:rPr lang="nl-NL" dirty="0" err="1"/>
              <a:t>creature</a:t>
            </a:r>
            <a:r>
              <a:rPr lang="nl-NL" dirty="0"/>
              <a:t>.  </a:t>
            </a:r>
            <a:r>
              <a:rPr lang="nl-NL" dirty="0" err="1"/>
              <a:t>Whatever</a:t>
            </a:r>
            <a:r>
              <a:rPr lang="nl-NL" dirty="0"/>
              <a:t> service we </a:t>
            </a:r>
            <a:r>
              <a:rPr lang="nl-NL" dirty="0" err="1"/>
              <a:t>render</a:t>
            </a:r>
            <a:r>
              <a:rPr lang="nl-NL" dirty="0"/>
              <a:t> </a:t>
            </a:r>
            <a:r>
              <a:rPr lang="nl-NL" dirty="0" err="1"/>
              <a:t>to</a:t>
            </a:r>
            <a:r>
              <a:rPr lang="nl-NL" dirty="0"/>
              <a:t> God is </a:t>
            </a:r>
            <a:r>
              <a:rPr lang="nl-NL" dirty="0" err="1"/>
              <a:t>imcomplete</a:t>
            </a:r>
            <a:r>
              <a:rPr lang="nl-NL" dirty="0"/>
              <a:t> without </a:t>
            </a:r>
            <a:r>
              <a:rPr lang="nl-NL" dirty="0" err="1"/>
              <a:t>the</a:t>
            </a:r>
            <a:r>
              <a:rPr lang="nl-NL" dirty="0"/>
              <a:t> </a:t>
            </a:r>
            <a:r>
              <a:rPr lang="nl-NL" dirty="0" err="1"/>
              <a:t>preaching</a:t>
            </a:r>
            <a:r>
              <a:rPr lang="nl-NL" dirty="0"/>
              <a:t> of </a:t>
            </a:r>
            <a:r>
              <a:rPr lang="nl-NL" dirty="0" err="1"/>
              <a:t>the</a:t>
            </a:r>
            <a:r>
              <a:rPr lang="nl-NL" dirty="0"/>
              <a:t> gospel of </a:t>
            </a:r>
            <a:r>
              <a:rPr lang="nl-NL" dirty="0" err="1"/>
              <a:t>repentance</a:t>
            </a:r>
            <a:r>
              <a:rPr lang="nl-NL" dirty="0"/>
              <a:t> </a:t>
            </a:r>
            <a:r>
              <a:rPr lang="nl-NL" dirty="0" err="1"/>
              <a:t>and</a:t>
            </a:r>
            <a:r>
              <a:rPr lang="nl-NL" dirty="0"/>
              <a:t> </a:t>
            </a:r>
            <a:r>
              <a:rPr lang="nl-NL" dirty="0" err="1"/>
              <a:t>salvation</a:t>
            </a:r>
            <a:r>
              <a:rPr lang="nl-NL" dirty="0"/>
              <a:t> </a:t>
            </a:r>
            <a:r>
              <a:rPr lang="nl-NL" dirty="0" err="1"/>
              <a:t>from</a:t>
            </a:r>
            <a:r>
              <a:rPr lang="nl-NL" dirty="0"/>
              <a:t> sin. </a:t>
            </a:r>
            <a:r>
              <a:rPr lang="nl-NL" dirty="0" err="1"/>
              <a:t>Similar</a:t>
            </a:r>
            <a:r>
              <a:rPr lang="nl-NL" dirty="0"/>
              <a:t> </a:t>
            </a:r>
            <a:r>
              <a:rPr lang="nl-NL" dirty="0" err="1"/>
              <a:t>to</a:t>
            </a:r>
            <a:r>
              <a:rPr lang="nl-NL" dirty="0"/>
              <a:t> </a:t>
            </a:r>
            <a:r>
              <a:rPr lang="nl-NL" dirty="0" err="1"/>
              <a:t>the</a:t>
            </a:r>
            <a:r>
              <a:rPr lang="nl-NL" dirty="0"/>
              <a:t> </a:t>
            </a:r>
            <a:r>
              <a:rPr lang="nl-NL" dirty="0" err="1"/>
              <a:t>early</a:t>
            </a:r>
            <a:r>
              <a:rPr lang="nl-NL" dirty="0"/>
              <a:t> </a:t>
            </a:r>
            <a:r>
              <a:rPr lang="nl-NL" dirty="0" err="1"/>
              <a:t>church</a:t>
            </a:r>
            <a:r>
              <a:rPr lang="nl-NL" dirty="0"/>
              <a:t>, </a:t>
            </a:r>
            <a:r>
              <a:rPr lang="nl-NL" dirty="0" err="1"/>
              <a:t>evangelism</a:t>
            </a:r>
            <a:r>
              <a:rPr lang="nl-NL" dirty="0"/>
              <a:t> must </a:t>
            </a:r>
            <a:r>
              <a:rPr lang="nl-NL" dirty="0" err="1"/>
              <a:t>be</a:t>
            </a:r>
            <a:r>
              <a:rPr lang="nl-NL" dirty="0"/>
              <a:t> </a:t>
            </a:r>
            <a:r>
              <a:rPr lang="nl-NL" dirty="0" err="1"/>
              <a:t>our</a:t>
            </a:r>
            <a:r>
              <a:rPr lang="nl-NL" dirty="0"/>
              <a:t> </a:t>
            </a:r>
            <a:r>
              <a:rPr lang="nl-NL" dirty="0" err="1"/>
              <a:t>central</a:t>
            </a:r>
            <a:r>
              <a:rPr lang="nl-NL" dirty="0"/>
              <a:t>/</a:t>
            </a:r>
            <a:r>
              <a:rPr lang="nl-NL" dirty="0" err="1"/>
              <a:t>sole</a:t>
            </a:r>
            <a:r>
              <a:rPr lang="nl-NL" dirty="0"/>
              <a:t> </a:t>
            </a:r>
            <a:r>
              <a:rPr lang="nl-NL" dirty="0" err="1"/>
              <a:t>activity</a:t>
            </a:r>
            <a:r>
              <a:rPr lang="nl-NL" dirty="0"/>
              <a:t>. </a:t>
            </a:r>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3960716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976203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21-12-2025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Identify areas in your life where you may have misplaced priorities and how this has affected your spiritual growth or blessings. Then develop an action plan to reorder your priorities to align with seeking first God’s kingdom and His righteousness.</a:t>
            </a:r>
          </a:p>
          <a:p>
            <a:pPr marL="0" indent="0" algn="ctr">
              <a:lnSpc>
                <a:spcPct val="110000"/>
              </a:lnSpc>
              <a:buNone/>
            </a:pPr>
            <a:r>
              <a:rPr lang="en-US" b="1" dirty="0">
                <a:solidFill>
                  <a:schemeClr val="bg1">
                    <a:lumMod val="65000"/>
                  </a:schemeClr>
                </a:solidFill>
                <a:latin typeface="Calibri" panose="020F0502020204030204" pitchFamily="34" charset="0"/>
              </a:rPr>
              <a:t>Please prepare to share your action plan next week.</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Rediscovering</a:t>
            </a:r>
            <a:b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b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forgotten</a:t>
            </a:r>
            <a:b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b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path to blessing</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1030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Act </a:t>
            </a:r>
            <a:r>
              <a:rPr lang="en-US" altLang="en-US" sz="4800" b="1" dirty="0">
                <a:solidFill>
                  <a:srgbClr val="FFFFFF"/>
                </a:solidFill>
              </a:rPr>
              <a:t>of Soul-winning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“The Lord gave the word: great was the company of those that published it” </a:t>
            </a:r>
            <a:r>
              <a:rPr lang="en-GB" sz="2800" b="1" i="1" dirty="0"/>
              <a:t>(Psalm 68:11).</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3980411"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Acts</a:t>
            </a:r>
            <a:r>
              <a:rPr lang="en-US" sz="2800" b="1" i="1" dirty="0">
                <a:latin typeface="Calibri" panose="020F0502020204030204" pitchFamily="34" charset="0"/>
                <a:sym typeface="+mn-ea"/>
              </a:rPr>
              <a:t> 16:1-10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181" y="676275"/>
            <a:ext cx="7688475" cy="5381377"/>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Jesus spent His life on earth doing good, healing all that were oppressed and preaching the gospel of the Kingdom of God. At the end of His earthly ministry, He committed the Great Commission to His disciples. This is our God-given responsibility to go into the world and preach the gospel to every creature. Our service to God is incomplete without this. The Acts of the Apostles captures numerous evangelistic exploits by the early disciples. Like them, soul-winning must be our primary activity.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95896"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 Great Commission is central, not optional to the Church</a:t>
            </a:r>
            <a:r>
              <a:rPr lang="en-US">
                <a:latin typeface="Calibri" panose="020F0502020204030204" pitchFamily="34" charset="0"/>
              </a:rPr>
              <a:t>. It </a:t>
            </a:r>
            <a:r>
              <a:rPr lang="en-US" dirty="0">
                <a:latin typeface="Calibri" panose="020F0502020204030204" pitchFamily="34" charset="0"/>
              </a:rPr>
              <a:t>is every believer’s responsibility.</a:t>
            </a:r>
            <a:endParaRPr lang="en-GB"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Passion for souls drives evangelism. This kind of passion is not merely an emotion but a moral attribute of God.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Evangelism should be done lovingly and enthusiastically.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The Great Commission is universal. The gospel is for all sinners, without discrimination.</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preach the total gospel of repentance and remission of sin by grace through faith in Jesus Christ alone.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4" y="6064574"/>
            <a:ext cx="865964" cy="793425"/>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705606" cy="1818229"/>
          </a:xfrm>
        </p:spPr>
        <p:txBody>
          <a:bodyPr>
            <a:normAutofit fontScale="90000"/>
          </a:bodyPr>
          <a:lstStyle/>
          <a:p>
            <a:r>
              <a:rPr lang="en-GB" sz="2800" b="1" i="1" dirty="0">
                <a:solidFill>
                  <a:srgbClr val="FFFFFF"/>
                </a:solidFill>
                <a:latin typeface="Cambria" panose="02040503050406030204" pitchFamily="18" charset="0"/>
              </a:rPr>
              <a:t>Acts 10:38; Matt 28:19, 20; Mark 16:15,16; Lk 24:46-48; 1Thess 2:17;  Lk 19:5-10;2 Tim 3:16,17; 4:1-5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1279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5139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69323502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003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9E1E-3150-9D80-D80F-5B76440878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3A99E60-7A10-3279-791A-8F4C2277A67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9EB142A-5444-7694-A8D6-B4D6E889F82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B020D6-6E94-BD95-7972-5B021B534F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573A113-03C8-2A86-D09D-10CF3940787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B7A4A1-6EDC-374C-7584-9B5C0BB16C3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704A2EA-4A5E-EB24-777F-BD251AE4A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D582F78-689E-218E-D2D2-EEF7EDC0497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2090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8526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Effective evangelism requires preaching the full doctrines of Christ to grow the church. The Holy Ghost guides when and where to share the gospel, as not everyone is ready at the same time. True evangelism involves the right passion, focused on the right people, by the right workers, under divine guidance.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Passion for souls drives evangelism. Throughout this week, pray everyday that God will fill you with passion and compassion for souls. Armed with this confidence, </a:t>
            </a:r>
            <a:r>
              <a:rPr lang="en-US" b="1" u="sng" dirty="0">
                <a:latin typeface="Calibri" panose="020F0502020204030204" pitchFamily="34" charset="0"/>
              </a:rPr>
              <a:t>preach to</a:t>
            </a:r>
            <a:r>
              <a:rPr lang="en-US" b="1" dirty="0">
                <a:latin typeface="Calibri" panose="020F0502020204030204" pitchFamily="34" charset="0"/>
              </a:rPr>
              <a:t> at least 1 person with the aim of winning them to the Lord. Come with the readiness to share your experience and testimony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12283</TotalTime>
  <Words>683</Words>
  <Application>Microsoft Office PowerPoint</Application>
  <PresentationFormat>Widescreen</PresentationFormat>
  <Paragraphs>46</Paragraphs>
  <Slides>12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1030: The Act of Soul-winning </vt:lpstr>
      <vt:lpstr>INTRODUCTION</vt:lpstr>
      <vt:lpstr>Acts 10:38; Matt 28:19, 20; Mark 16:15,16; Lk 24:46-48; 1Thess 2:17;  Lk 19:5-10;2 Tim 3:16,17; 4:1-5</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74</cp:revision>
  <dcterms:modified xsi:type="dcterms:W3CDTF">2025-12-13T09:43:34Z</dcterms:modified>
</cp:coreProperties>
</file>