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5"/>
  </p:notesMasterIdLst>
  <p:sldIdLst>
    <p:sldId id="256" r:id="rId2"/>
    <p:sldId id="289" r:id="rId3"/>
    <p:sldId id="258" r:id="rId4"/>
    <p:sldId id="259" r:id="rId5"/>
    <p:sldId id="287" r:id="rId6"/>
    <p:sldId id="277" r:id="rId7"/>
    <p:sldId id="292" r:id="rId8"/>
    <p:sldId id="290" r:id="rId9"/>
    <p:sldId id="291" r:id="rId10"/>
    <p:sldId id="281" r:id="rId11"/>
    <p:sldId id="285" r:id="rId12"/>
    <p:sldId id="269" r:id="rId13"/>
    <p:sldId id="288" r:id="rId14"/>
  </p:sldIdLst>
  <p:sldSz cx="12192000" cy="6858000"/>
  <p:notesSz cx="6858000" cy="9144000"/>
  <p:defaultTextStyle>
    <a:defPPr lvl="0">
      <a:defRPr lang="en-US"/>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A41A04F-4799-4F62-AE05-4C929298B401}" v="1" dt="2025-12-13T10:01:38.92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4" d="100"/>
          <a:sy n="144" d="100"/>
        </p:scale>
        <p:origin x="658" y="11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CLM NL" userId="57f3ed0d-ae9c-485c-9738-6351eaddc248" providerId="ADAL" clId="{DB9D4196-092C-4817-BE64-F00FCE99FF6D}"/>
    <pc:docChg chg="custSel modSld">
      <pc:chgData name="DCLM NL" userId="57f3ed0d-ae9c-485c-9738-6351eaddc248" providerId="ADAL" clId="{DB9D4196-092C-4817-BE64-F00FCE99FF6D}" dt="2025-12-13T10:21:41.463" v="534" actId="20577"/>
      <pc:docMkLst>
        <pc:docMk/>
      </pc:docMkLst>
      <pc:sldChg chg="modSp mod">
        <pc:chgData name="DCLM NL" userId="57f3ed0d-ae9c-485c-9738-6351eaddc248" providerId="ADAL" clId="{DB9D4196-092C-4817-BE64-F00FCE99FF6D}" dt="2025-12-13T10:21:41.463" v="534" actId="20577"/>
        <pc:sldMkLst>
          <pc:docMk/>
          <pc:sldMk cId="0" sldId="256"/>
        </pc:sldMkLst>
        <pc:spChg chg="mod">
          <ac:chgData name="DCLM NL" userId="57f3ed0d-ae9c-485c-9738-6351eaddc248" providerId="ADAL" clId="{DB9D4196-092C-4817-BE64-F00FCE99FF6D}" dt="2025-12-13T10:21:41.463" v="534" actId="20577"/>
          <ac:spMkLst>
            <pc:docMk/>
            <pc:sldMk cId="0" sldId="256"/>
            <ac:spMk id="3" creationId="{00000000-0000-0000-0000-000000000000}"/>
          </ac:spMkLst>
        </pc:spChg>
      </pc:sldChg>
      <pc:sldChg chg="modSp mod">
        <pc:chgData name="DCLM NL" userId="57f3ed0d-ae9c-485c-9738-6351eaddc248" providerId="ADAL" clId="{DB9D4196-092C-4817-BE64-F00FCE99FF6D}" dt="2025-12-13T09:53:43.631" v="88" actId="6549"/>
        <pc:sldMkLst>
          <pc:docMk/>
          <pc:sldMk cId="0" sldId="269"/>
        </pc:sldMkLst>
        <pc:spChg chg="mod">
          <ac:chgData name="DCLM NL" userId="57f3ed0d-ae9c-485c-9738-6351eaddc248" providerId="ADAL" clId="{DB9D4196-092C-4817-BE64-F00FCE99FF6D}" dt="2025-12-13T09:53:43.631" v="88" actId="6549"/>
          <ac:spMkLst>
            <pc:docMk/>
            <pc:sldMk cId="0" sldId="269"/>
            <ac:spMk id="3" creationId="{00000000-0000-0000-0000-000000000000}"/>
          </ac:spMkLst>
        </pc:spChg>
      </pc:sldChg>
      <pc:sldChg chg="modSp mod">
        <pc:chgData name="DCLM NL" userId="57f3ed0d-ae9c-485c-9738-6351eaddc248" providerId="ADAL" clId="{DB9D4196-092C-4817-BE64-F00FCE99FF6D}" dt="2025-12-13T09:50:49.035" v="6" actId="20577"/>
        <pc:sldMkLst>
          <pc:docMk/>
          <pc:sldMk cId="983311752" sldId="277"/>
        </pc:sldMkLst>
        <pc:graphicFrameChg chg="modGraphic">
          <ac:chgData name="DCLM NL" userId="57f3ed0d-ae9c-485c-9738-6351eaddc248" providerId="ADAL" clId="{DB9D4196-092C-4817-BE64-F00FCE99FF6D}" dt="2025-12-13T09:50:49.035" v="6" actId="20577"/>
          <ac:graphicFrameMkLst>
            <pc:docMk/>
            <pc:sldMk cId="983311752" sldId="277"/>
            <ac:graphicFrameMk id="6" creationId="{00000000-0000-0000-0000-000000000000}"/>
          </ac:graphicFrameMkLst>
        </pc:graphicFrameChg>
      </pc:sldChg>
      <pc:sldChg chg="modSp mod">
        <pc:chgData name="DCLM NL" userId="57f3ed0d-ae9c-485c-9738-6351eaddc248" providerId="ADAL" clId="{DB9D4196-092C-4817-BE64-F00FCE99FF6D}" dt="2025-12-13T09:51:50.134" v="22" actId="20577"/>
        <pc:sldMkLst>
          <pc:docMk/>
          <pc:sldMk cId="1247150552" sldId="281"/>
        </pc:sldMkLst>
        <pc:graphicFrameChg chg="modGraphic">
          <ac:chgData name="DCLM NL" userId="57f3ed0d-ae9c-485c-9738-6351eaddc248" providerId="ADAL" clId="{DB9D4196-092C-4817-BE64-F00FCE99FF6D}" dt="2025-12-13T09:51:50.134" v="22" actId="20577"/>
          <ac:graphicFrameMkLst>
            <pc:docMk/>
            <pc:sldMk cId="1247150552" sldId="281"/>
            <ac:graphicFrameMk id="6" creationId="{937F4123-5D0C-8071-8A3A-F5F671986BB4}"/>
          </ac:graphicFrameMkLst>
        </pc:graphicFrameChg>
      </pc:sldChg>
      <pc:sldChg chg="modSp mod">
        <pc:chgData name="DCLM NL" userId="57f3ed0d-ae9c-485c-9738-6351eaddc248" providerId="ADAL" clId="{DB9D4196-092C-4817-BE64-F00FCE99FF6D}" dt="2025-12-13T09:52:01.942" v="30" actId="20577"/>
        <pc:sldMkLst>
          <pc:docMk/>
          <pc:sldMk cId="3883173034" sldId="285"/>
        </pc:sldMkLst>
        <pc:graphicFrameChg chg="modGraphic">
          <ac:chgData name="DCLM NL" userId="57f3ed0d-ae9c-485c-9738-6351eaddc248" providerId="ADAL" clId="{DB9D4196-092C-4817-BE64-F00FCE99FF6D}" dt="2025-12-13T09:52:01.942" v="30" actId="20577"/>
          <ac:graphicFrameMkLst>
            <pc:docMk/>
            <pc:sldMk cId="3883173034" sldId="285"/>
            <ac:graphicFrameMk id="6" creationId="{728A0AE9-EC3C-DF77-FAE5-43940A8FD752}"/>
          </ac:graphicFrameMkLst>
        </pc:graphicFrameChg>
      </pc:sldChg>
      <pc:sldChg chg="modSp mod">
        <pc:chgData name="DCLM NL" userId="57f3ed0d-ae9c-485c-9738-6351eaddc248" providerId="ADAL" clId="{DB9D4196-092C-4817-BE64-F00FCE99FF6D}" dt="2025-12-13T09:50:35.899" v="5" actId="20577"/>
        <pc:sldMkLst>
          <pc:docMk/>
          <pc:sldMk cId="0" sldId="287"/>
        </pc:sldMkLst>
        <pc:spChg chg="mod">
          <ac:chgData name="DCLM NL" userId="57f3ed0d-ae9c-485c-9738-6351eaddc248" providerId="ADAL" clId="{DB9D4196-092C-4817-BE64-F00FCE99FF6D}" dt="2025-12-13T09:50:35.899" v="5" actId="20577"/>
          <ac:spMkLst>
            <pc:docMk/>
            <pc:sldMk cId="0" sldId="287"/>
            <ac:spMk id="2" creationId="{00000000-0000-0000-0000-000000000000}"/>
          </ac:spMkLst>
        </pc:spChg>
      </pc:sldChg>
      <pc:sldChg chg="modSp mod">
        <pc:chgData name="DCLM NL" userId="57f3ed0d-ae9c-485c-9738-6351eaddc248" providerId="ADAL" clId="{DB9D4196-092C-4817-BE64-F00FCE99FF6D}" dt="2025-12-13T10:02:04.295" v="526" actId="20577"/>
        <pc:sldMkLst>
          <pc:docMk/>
          <pc:sldMk cId="3147146620" sldId="288"/>
        </pc:sldMkLst>
        <pc:spChg chg="mod">
          <ac:chgData name="DCLM NL" userId="57f3ed0d-ae9c-485c-9738-6351eaddc248" providerId="ADAL" clId="{DB9D4196-092C-4817-BE64-F00FCE99FF6D}" dt="2025-12-13T10:02:04.295" v="526" actId="20577"/>
          <ac:spMkLst>
            <pc:docMk/>
            <pc:sldMk cId="3147146620" sldId="288"/>
            <ac:spMk id="3" creationId="{5726220F-64AF-5D4E-529F-4F53CD27DA00}"/>
          </ac:spMkLst>
        </pc:spChg>
      </pc:sldChg>
      <pc:sldChg chg="modSp mod">
        <pc:chgData name="DCLM NL" userId="57f3ed0d-ae9c-485c-9738-6351eaddc248" providerId="ADAL" clId="{DB9D4196-092C-4817-BE64-F00FCE99FF6D}" dt="2025-12-13T09:51:12.365" v="10" actId="20577"/>
        <pc:sldMkLst>
          <pc:docMk/>
          <pc:sldMk cId="3563906905" sldId="290"/>
        </pc:sldMkLst>
        <pc:graphicFrameChg chg="modGraphic">
          <ac:chgData name="DCLM NL" userId="57f3ed0d-ae9c-485c-9738-6351eaddc248" providerId="ADAL" clId="{DB9D4196-092C-4817-BE64-F00FCE99FF6D}" dt="2025-12-13T09:51:12.365" v="10" actId="20577"/>
          <ac:graphicFrameMkLst>
            <pc:docMk/>
            <pc:sldMk cId="3563906905" sldId="290"/>
            <ac:graphicFrameMk id="6" creationId="{007E2ABB-0CB9-84AB-DD75-7241912A6A3B}"/>
          </ac:graphicFrameMkLst>
        </pc:graphicFrameChg>
      </pc:sldChg>
      <pc:sldChg chg="modSp mod">
        <pc:chgData name="DCLM NL" userId="57f3ed0d-ae9c-485c-9738-6351eaddc248" providerId="ADAL" clId="{DB9D4196-092C-4817-BE64-F00FCE99FF6D}" dt="2025-12-13T09:51:34.560" v="17" actId="20577"/>
        <pc:sldMkLst>
          <pc:docMk/>
          <pc:sldMk cId="524590327" sldId="291"/>
        </pc:sldMkLst>
        <pc:graphicFrameChg chg="modGraphic">
          <ac:chgData name="DCLM NL" userId="57f3ed0d-ae9c-485c-9738-6351eaddc248" providerId="ADAL" clId="{DB9D4196-092C-4817-BE64-F00FCE99FF6D}" dt="2025-12-13T09:51:34.560" v="17" actId="20577"/>
          <ac:graphicFrameMkLst>
            <pc:docMk/>
            <pc:sldMk cId="524590327" sldId="291"/>
            <ac:graphicFrameMk id="6" creationId="{99F0D542-F13F-B5E6-EABC-85BCD5E002C7}"/>
          </ac:graphicFrameMkLst>
        </pc:graphicFrameChg>
      </pc:sldChg>
      <pc:sldChg chg="modSp mod">
        <pc:chgData name="DCLM NL" userId="57f3ed0d-ae9c-485c-9738-6351eaddc248" providerId="ADAL" clId="{DB9D4196-092C-4817-BE64-F00FCE99FF6D}" dt="2025-12-13T09:50:57.399" v="7" actId="20577"/>
        <pc:sldMkLst>
          <pc:docMk/>
          <pc:sldMk cId="1466103715" sldId="292"/>
        </pc:sldMkLst>
        <pc:graphicFrameChg chg="modGraphic">
          <ac:chgData name="DCLM NL" userId="57f3ed0d-ae9c-485c-9738-6351eaddc248" providerId="ADAL" clId="{DB9D4196-092C-4817-BE64-F00FCE99FF6D}" dt="2025-12-13T09:50:57.399" v="7" actId="20577"/>
          <ac:graphicFrameMkLst>
            <pc:docMk/>
            <pc:sldMk cId="1466103715" sldId="292"/>
            <ac:graphicFrameMk id="6" creationId="{1E79DA9C-79CC-0535-EAE3-8893616F4988}"/>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kern="1200" dirty="0">
              <a:solidFill>
                <a:prstClr val="black">
                  <a:hueOff val="0"/>
                  <a:satOff val="0"/>
                  <a:lumOff val="0"/>
                  <a:alphaOff val="0"/>
                </a:prstClr>
              </a:solidFill>
              <a:latin typeface="Calibri"/>
              <a:ea typeface="+mn-ea"/>
              <a:cs typeface="+mn-cs"/>
            </a:rPr>
            <a:t>Why are the various human theories about God and creation wrong</a:t>
          </a:r>
          <a:r>
            <a:rPr lang="en-GB" sz="3200" b="0" i="1" kern="1200" dirty="0">
              <a:solidFill>
                <a:prstClr val="black">
                  <a:hueOff val="0"/>
                  <a:satOff val="0"/>
                  <a:lumOff val="0"/>
                  <a:alphaOff val="0"/>
                </a:prstClr>
              </a:solidFill>
              <a:latin typeface="Calibri"/>
              <a:ea typeface="+mn-ea"/>
              <a:cs typeface="+mn-cs"/>
            </a:rPr>
            <a:t>? </a:t>
          </a:r>
          <a:r>
            <a:rPr lang="en-GB" sz="3200" b="1" i="1" kern="1200" dirty="0">
              <a:solidFill>
                <a:prstClr val="black">
                  <a:hueOff val="0"/>
                  <a:satOff val="0"/>
                  <a:lumOff val="0"/>
                  <a:alphaOff val="0"/>
                </a:prstClr>
              </a:solidFill>
              <a:latin typeface="Calibri"/>
              <a:ea typeface="+mn-ea"/>
              <a:cs typeface="+mn-cs"/>
            </a:rPr>
            <a:t>Gen 1:1; Psalm 19:1-</a:t>
          </a:r>
          <a:r>
            <a:rPr lang="en-GB" sz="3200" b="1" i="1" kern="1200" dirty="0"/>
            <a:t>2; Job 11:7</a:t>
          </a:r>
          <a:endParaRPr lang="en-GB" altLang="en-US" sz="3200" b="1" i="1" kern="1200"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kern="1200" dirty="0">
              <a:solidFill>
                <a:prstClr val="black">
                  <a:hueOff val="0"/>
                  <a:satOff val="0"/>
                  <a:lumOff val="0"/>
                  <a:alphaOff val="0"/>
                </a:prstClr>
              </a:solidFill>
              <a:latin typeface="Calibri"/>
              <a:ea typeface="+mn-ea"/>
              <a:cs typeface="+mn-cs"/>
            </a:rPr>
            <a:t>How can an unbeliever receive the light of the gospel? </a:t>
          </a:r>
          <a:r>
            <a:rPr lang="en-US" sz="3200" b="1" i="1" kern="1200" dirty="0">
              <a:solidFill>
                <a:prstClr val="black">
                  <a:hueOff val="0"/>
                  <a:satOff val="0"/>
                  <a:lumOff val="0"/>
                  <a:alphaOff val="0"/>
                </a:prstClr>
              </a:solidFill>
              <a:latin typeface="Calibri"/>
              <a:ea typeface="+mn-ea"/>
              <a:cs typeface="+mn-cs"/>
            </a:rPr>
            <a:t>John</a:t>
          </a:r>
          <a:r>
            <a:rPr lang="en-GB" sz="3200" b="1" i="1" kern="1200" dirty="0">
              <a:solidFill>
                <a:prstClr val="black">
                  <a:hueOff val="0"/>
                  <a:satOff val="0"/>
                  <a:lumOff val="0"/>
                  <a:alphaOff val="0"/>
                </a:prstClr>
              </a:solidFill>
              <a:latin typeface="Calibri"/>
              <a:ea typeface="+mn-ea"/>
              <a:cs typeface="+mn-cs"/>
            </a:rPr>
            <a:t> 8:12; Acts 3:19; 16:31; John 12:46</a:t>
          </a:r>
          <a:endParaRPr lang="en-US" sz="3200" b="0" i="1" kern="1200" dirty="0">
            <a:solidFill>
              <a:prstClr val="black">
                <a:hueOff val="0"/>
                <a:satOff val="0"/>
                <a:lumOff val="0"/>
                <a:alphaOff val="0"/>
              </a:prstClr>
            </a:solidFill>
            <a:latin typeface="Calibri"/>
            <a:ea typeface="+mn-ea"/>
            <a:cs typeface="+mn-cs"/>
          </a:endParaRP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9492"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kern="1200" dirty="0">
              <a:solidFill>
                <a:prstClr val="black">
                  <a:hueOff val="0"/>
                  <a:satOff val="0"/>
                  <a:lumOff val="0"/>
                  <a:alphaOff val="0"/>
                </a:prstClr>
              </a:solidFill>
              <a:latin typeface="Calibri"/>
              <a:ea typeface="+mn-ea"/>
              <a:cs typeface="+mn-cs"/>
            </a:rPr>
            <a:t>What is the significance of God resting on the seventh day of creation</a:t>
          </a:r>
          <a:r>
            <a:rPr lang="en-GB" sz="3200" b="0" i="1" kern="1200" dirty="0">
              <a:solidFill>
                <a:prstClr val="black">
                  <a:hueOff val="0"/>
                  <a:satOff val="0"/>
                  <a:lumOff val="0"/>
                  <a:alphaOff val="0"/>
                </a:prstClr>
              </a:solidFill>
              <a:latin typeface="Calibri"/>
              <a:ea typeface="+mn-ea"/>
              <a:cs typeface="+mn-cs"/>
            </a:rPr>
            <a:t>? </a:t>
          </a:r>
          <a:r>
            <a:rPr lang="en-GB" sz="3200" b="1" i="1" kern="1200" dirty="0">
              <a:solidFill>
                <a:prstClr val="black">
                  <a:hueOff val="0"/>
                  <a:satOff val="0"/>
                  <a:lumOff val="0"/>
                  <a:alphaOff val="0"/>
                </a:prstClr>
              </a:solidFill>
              <a:latin typeface="Calibri"/>
              <a:ea typeface="+mn-ea"/>
              <a:cs typeface="+mn-cs"/>
            </a:rPr>
            <a:t>Exo 20:11; </a:t>
          </a:r>
          <a:r>
            <a:rPr lang="en-GB" sz="3200" b="1" i="1" kern="1200" dirty="0" err="1">
              <a:solidFill>
                <a:prstClr val="black">
                  <a:hueOff val="0"/>
                  <a:satOff val="0"/>
                  <a:lumOff val="0"/>
                  <a:alphaOff val="0"/>
                </a:prstClr>
              </a:solidFill>
              <a:latin typeface="Calibri"/>
              <a:ea typeface="+mn-ea"/>
              <a:cs typeface="+mn-cs"/>
            </a:rPr>
            <a:t>Heb</a:t>
          </a:r>
          <a:r>
            <a:rPr lang="en-GB" sz="3200" b="1" i="1" kern="1200" dirty="0">
              <a:solidFill>
                <a:prstClr val="black">
                  <a:hueOff val="0"/>
                  <a:satOff val="0"/>
                  <a:lumOff val="0"/>
                  <a:alphaOff val="0"/>
                </a:prstClr>
              </a:solidFill>
              <a:latin typeface="Calibri"/>
              <a:ea typeface="+mn-ea"/>
              <a:cs typeface="+mn-cs"/>
            </a:rPr>
            <a:t> 4:9-10; Mark 2:27 </a:t>
          </a:r>
          <a:endParaRPr lang="en-GB" altLang="en-US" sz="3200" b="1" i="1" kern="1200"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kern="1200" dirty="0">
              <a:solidFill>
                <a:prstClr val="black">
                  <a:hueOff val="0"/>
                  <a:satOff val="0"/>
                  <a:lumOff val="0"/>
                  <a:alphaOff val="0"/>
                </a:prstClr>
              </a:solidFill>
              <a:latin typeface="Calibri"/>
              <a:ea typeface="+mn-ea"/>
              <a:cs typeface="+mn-cs"/>
            </a:rPr>
            <a:t>What are the reasons God created man and put him in the Garden of Eden</a:t>
          </a:r>
          <a:r>
            <a:rPr lang="en-GB" sz="3200" b="0" i="1" kern="1200" dirty="0">
              <a:solidFill>
                <a:prstClr val="black">
                  <a:hueOff val="0"/>
                  <a:satOff val="0"/>
                  <a:lumOff val="0"/>
                  <a:alphaOff val="0"/>
                </a:prstClr>
              </a:solidFill>
              <a:latin typeface="Calibri"/>
              <a:ea typeface="+mn-ea"/>
              <a:cs typeface="+mn-cs"/>
            </a:rPr>
            <a:t>? </a:t>
          </a:r>
          <a:r>
            <a:rPr lang="en-GB" sz="3200" b="1" i="1" kern="1200" dirty="0">
              <a:solidFill>
                <a:prstClr val="black">
                  <a:hueOff val="0"/>
                  <a:satOff val="0"/>
                  <a:lumOff val="0"/>
                  <a:alphaOff val="0"/>
                </a:prstClr>
              </a:solidFill>
              <a:latin typeface="Calibri"/>
              <a:ea typeface="+mn-ea"/>
              <a:cs typeface="+mn-cs"/>
            </a:rPr>
            <a:t>Gen 1:26-28; 2:15; Isa 43:7; </a:t>
          </a:r>
          <a:r>
            <a:rPr lang="en-GB" sz="3200" b="1" i="1" kern="1200" dirty="0" err="1">
              <a:solidFill>
                <a:prstClr val="black">
                  <a:hueOff val="0"/>
                  <a:satOff val="0"/>
                  <a:lumOff val="0"/>
                  <a:alphaOff val="0"/>
                </a:prstClr>
              </a:solidFill>
              <a:latin typeface="Calibri"/>
              <a:ea typeface="+mn-ea"/>
              <a:cs typeface="+mn-cs"/>
            </a:rPr>
            <a:t>Ecc</a:t>
          </a:r>
          <a:r>
            <a:rPr lang="en-GB" sz="3200" b="1" i="1" kern="1200" dirty="0">
              <a:solidFill>
                <a:prstClr val="black">
                  <a:hueOff val="0"/>
                  <a:satOff val="0"/>
                  <a:lumOff val="0"/>
                  <a:alphaOff val="0"/>
                </a:prstClr>
              </a:solidFill>
              <a:latin typeface="Calibri"/>
              <a:ea typeface="+mn-ea"/>
              <a:cs typeface="+mn-cs"/>
            </a:rPr>
            <a:t> 12:13</a:t>
          </a:r>
          <a:endParaRPr lang="en-GB" altLang="en-US" sz="3200" b="1" i="1" kern="1200"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ct val="35000"/>
            </a:spcAft>
          </a:pPr>
          <a:r>
            <a:rPr lang="en-US" sz="3200" b="0" i="1" kern="1200" dirty="0">
              <a:solidFill>
                <a:prstClr val="black">
                  <a:hueOff val="0"/>
                  <a:satOff val="0"/>
                  <a:lumOff val="0"/>
                  <a:alphaOff val="0"/>
                </a:prstClr>
              </a:solidFill>
              <a:latin typeface="Calibri"/>
              <a:ea typeface="+mn-ea"/>
              <a:cs typeface="+mn-cs"/>
            </a:rPr>
            <a:t>List the purposes for which marriage was instituted by God</a:t>
          </a:r>
          <a:r>
            <a:rPr lang="en-GB" sz="3200" b="0" i="1" kern="1200" dirty="0">
              <a:solidFill>
                <a:prstClr val="black">
                  <a:hueOff val="0"/>
                  <a:satOff val="0"/>
                  <a:lumOff val="0"/>
                  <a:alphaOff val="0"/>
                </a:prstClr>
              </a:solidFill>
              <a:latin typeface="Calibri"/>
              <a:ea typeface="+mn-ea"/>
              <a:cs typeface="+mn-cs"/>
            </a:rPr>
            <a:t>?</a:t>
          </a:r>
          <a:r>
            <a:rPr lang="en-GB" sz="3200" b="1" i="1" kern="1200" dirty="0"/>
            <a:t> Gen 2:18,24; Gen 1:28; 1 Cor 7:2</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ct val="35000"/>
            </a:spcAft>
          </a:pPr>
          <a:r>
            <a:rPr lang="en-US" sz="3200" b="0" i="1" kern="1200" dirty="0">
              <a:solidFill>
                <a:prstClr val="black">
                  <a:hueOff val="0"/>
                  <a:satOff val="0"/>
                  <a:lumOff val="0"/>
                  <a:alphaOff val="0"/>
                </a:prstClr>
              </a:solidFill>
              <a:latin typeface="Calibri"/>
              <a:ea typeface="+mn-ea"/>
              <a:cs typeface="+mn-cs"/>
            </a:rPr>
            <a:t>What is God’s standard concerning divorce and remarriage</a:t>
          </a:r>
          <a:r>
            <a:rPr lang="en-GB" sz="3200" b="0" i="1" kern="1200" dirty="0">
              <a:solidFill>
                <a:prstClr val="black">
                  <a:hueOff val="0"/>
                  <a:satOff val="0"/>
                  <a:lumOff val="0"/>
                  <a:alphaOff val="0"/>
                </a:prstClr>
              </a:solidFill>
              <a:latin typeface="Calibri"/>
              <a:ea typeface="+mn-ea"/>
              <a:cs typeface="+mn-cs"/>
            </a:rPr>
            <a:t>?</a:t>
          </a:r>
          <a:r>
            <a:rPr lang="en-GB" sz="3200" b="0" i="1" kern="1200" dirty="0"/>
            <a:t> </a:t>
          </a:r>
          <a:r>
            <a:rPr lang="en-GB" sz="3200" b="1" i="1" kern="1200" dirty="0">
              <a:solidFill>
                <a:prstClr val="black">
                  <a:hueOff val="0"/>
                  <a:satOff val="0"/>
                  <a:lumOff val="0"/>
                  <a:alphaOff val="0"/>
                </a:prstClr>
              </a:solidFill>
              <a:latin typeface="Calibri"/>
              <a:ea typeface="+mn-ea"/>
              <a:cs typeface="+mn-cs"/>
            </a:rPr>
            <a:t>Mat 19:4-6; Mal 2:16; Rom 7:2-3</a:t>
          </a:r>
          <a:endParaRPr lang="en-GB" sz="3200" b="1" i="1" kern="1200"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custLinFactNeighborX="-2721" custLinFactNeighborY="-4043">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solidFill>
                <a:prstClr val="black">
                  <a:hueOff val="0"/>
                  <a:satOff val="0"/>
                  <a:lumOff val="0"/>
                  <a:alphaOff val="0"/>
                </a:prstClr>
              </a:solidFill>
              <a:latin typeface="Calibri"/>
              <a:ea typeface="+mn-ea"/>
              <a:cs typeface="+mn-cs"/>
            </a:rPr>
            <a:t>Why are the various human theories about God and creation wrong</a:t>
          </a:r>
          <a:r>
            <a:rPr lang="en-GB" sz="3200" b="0" i="1" kern="1200" dirty="0">
              <a:solidFill>
                <a:prstClr val="black">
                  <a:hueOff val="0"/>
                  <a:satOff val="0"/>
                  <a:lumOff val="0"/>
                  <a:alphaOff val="0"/>
                </a:prstClr>
              </a:solidFill>
              <a:latin typeface="Calibri"/>
              <a:ea typeface="+mn-ea"/>
              <a:cs typeface="+mn-cs"/>
            </a:rPr>
            <a:t>? </a:t>
          </a:r>
          <a:r>
            <a:rPr lang="en-GB" sz="3200" b="1" i="1" kern="1200" dirty="0">
              <a:solidFill>
                <a:prstClr val="black">
                  <a:hueOff val="0"/>
                  <a:satOff val="0"/>
                  <a:lumOff val="0"/>
                  <a:alphaOff val="0"/>
                </a:prstClr>
              </a:solidFill>
              <a:latin typeface="Calibri"/>
              <a:ea typeface="+mn-ea"/>
              <a:cs typeface="+mn-cs"/>
            </a:rPr>
            <a:t>Gen 1:1; Psalm 19:1-</a:t>
          </a:r>
          <a:r>
            <a:rPr lang="en-GB" sz="3200" b="1" i="1" kern="1200" dirty="0"/>
            <a:t>2; Job 11:7</a:t>
          </a:r>
          <a:endParaRPr lang="en-GB" altLang="en-US" sz="3200" b="1" i="1" kern="1200" dirty="0">
            <a:latin typeface="Calibri (Body)" charset="0"/>
            <a:cs typeface="Calibri (Body)" charset="0"/>
          </a:endParaRPr>
        </a:p>
      </dsp:txBody>
      <dsp:txXfrm>
        <a:off x="3089044" y="596011"/>
        <a:ext cx="5277456" cy="29987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16694" y="571"/>
          <a:ext cx="6803981"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07153" y="656508"/>
          <a:ext cx="6803981"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solidFill>
                <a:prstClr val="black">
                  <a:hueOff val="0"/>
                  <a:satOff val="0"/>
                  <a:lumOff val="0"/>
                  <a:alphaOff val="0"/>
                </a:prstClr>
              </a:solidFill>
              <a:latin typeface="Calibri"/>
              <a:ea typeface="+mn-ea"/>
              <a:cs typeface="+mn-cs"/>
            </a:rPr>
            <a:t>How can an unbeliever receive the light of the gospel? </a:t>
          </a:r>
          <a:r>
            <a:rPr lang="en-US" sz="3200" b="1" i="1" kern="1200" dirty="0">
              <a:solidFill>
                <a:prstClr val="black">
                  <a:hueOff val="0"/>
                  <a:satOff val="0"/>
                  <a:lumOff val="0"/>
                  <a:alphaOff val="0"/>
                </a:prstClr>
              </a:solidFill>
              <a:latin typeface="Calibri"/>
              <a:ea typeface="+mn-ea"/>
              <a:cs typeface="+mn-cs"/>
            </a:rPr>
            <a:t>John</a:t>
          </a:r>
          <a:r>
            <a:rPr lang="en-GB" sz="3200" b="1" i="1" kern="1200" dirty="0">
              <a:solidFill>
                <a:prstClr val="black">
                  <a:hueOff val="0"/>
                  <a:satOff val="0"/>
                  <a:lumOff val="0"/>
                  <a:alphaOff val="0"/>
                </a:prstClr>
              </a:solidFill>
              <a:latin typeface="Calibri"/>
              <a:ea typeface="+mn-ea"/>
              <a:cs typeface="+mn-cs"/>
            </a:rPr>
            <a:t> 8:12; Acts 3:19; 16:31; John 12:46</a:t>
          </a:r>
          <a:endParaRPr lang="en-US" sz="3200" b="0" i="1" kern="1200" dirty="0">
            <a:solidFill>
              <a:prstClr val="black">
                <a:hueOff val="0"/>
                <a:satOff val="0"/>
                <a:lumOff val="0"/>
                <a:alphaOff val="0"/>
              </a:prstClr>
            </a:solidFill>
            <a:latin typeface="Calibri"/>
            <a:ea typeface="+mn-ea"/>
            <a:cs typeface="+mn-cs"/>
          </a:endParaRPr>
        </a:p>
      </dsp:txBody>
      <dsp:txXfrm>
        <a:off x="2495967" y="745322"/>
        <a:ext cx="6626353" cy="285469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solidFill>
                <a:prstClr val="black">
                  <a:hueOff val="0"/>
                  <a:satOff val="0"/>
                  <a:lumOff val="0"/>
                  <a:alphaOff val="0"/>
                </a:prstClr>
              </a:solidFill>
              <a:latin typeface="Calibri"/>
              <a:ea typeface="+mn-ea"/>
              <a:cs typeface="+mn-cs"/>
            </a:rPr>
            <a:t>What is the significance of God resting on the seventh day of creation</a:t>
          </a:r>
          <a:r>
            <a:rPr lang="en-GB" sz="3200" b="0" i="1" kern="1200" dirty="0">
              <a:solidFill>
                <a:prstClr val="black">
                  <a:hueOff val="0"/>
                  <a:satOff val="0"/>
                  <a:lumOff val="0"/>
                  <a:alphaOff val="0"/>
                </a:prstClr>
              </a:solidFill>
              <a:latin typeface="Calibri"/>
              <a:ea typeface="+mn-ea"/>
              <a:cs typeface="+mn-cs"/>
            </a:rPr>
            <a:t>? </a:t>
          </a:r>
          <a:r>
            <a:rPr lang="en-GB" sz="3200" b="1" i="1" kern="1200" dirty="0">
              <a:solidFill>
                <a:prstClr val="black">
                  <a:hueOff val="0"/>
                  <a:satOff val="0"/>
                  <a:lumOff val="0"/>
                  <a:alphaOff val="0"/>
                </a:prstClr>
              </a:solidFill>
              <a:latin typeface="Calibri"/>
              <a:ea typeface="+mn-ea"/>
              <a:cs typeface="+mn-cs"/>
            </a:rPr>
            <a:t>Exo 20:11; </a:t>
          </a:r>
          <a:r>
            <a:rPr lang="en-GB" sz="3200" b="1" i="1" kern="1200" dirty="0" err="1">
              <a:solidFill>
                <a:prstClr val="black">
                  <a:hueOff val="0"/>
                  <a:satOff val="0"/>
                  <a:lumOff val="0"/>
                  <a:alphaOff val="0"/>
                </a:prstClr>
              </a:solidFill>
              <a:latin typeface="Calibri"/>
              <a:ea typeface="+mn-ea"/>
              <a:cs typeface="+mn-cs"/>
            </a:rPr>
            <a:t>Heb</a:t>
          </a:r>
          <a:r>
            <a:rPr lang="en-GB" sz="3200" b="1" i="1" kern="1200" dirty="0">
              <a:solidFill>
                <a:prstClr val="black">
                  <a:hueOff val="0"/>
                  <a:satOff val="0"/>
                  <a:lumOff val="0"/>
                  <a:alphaOff val="0"/>
                </a:prstClr>
              </a:solidFill>
              <a:latin typeface="Calibri"/>
              <a:ea typeface="+mn-ea"/>
              <a:cs typeface="+mn-cs"/>
            </a:rPr>
            <a:t> 4:9-10; Mark 2:27 </a:t>
          </a:r>
          <a:endParaRPr lang="en-GB" altLang="en-US" sz="3200" b="1" i="1" kern="1200" dirty="0">
            <a:latin typeface="Calibri (Body)" charset="0"/>
            <a:cs typeface="Calibri (Body)" charset="0"/>
          </a:endParaRPr>
        </a:p>
      </dsp:txBody>
      <dsp:txXfrm>
        <a:off x="3089044" y="596011"/>
        <a:ext cx="5277456"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solidFill>
                <a:prstClr val="black">
                  <a:hueOff val="0"/>
                  <a:satOff val="0"/>
                  <a:lumOff val="0"/>
                  <a:alphaOff val="0"/>
                </a:prstClr>
              </a:solidFill>
              <a:latin typeface="Calibri"/>
              <a:ea typeface="+mn-ea"/>
              <a:cs typeface="+mn-cs"/>
            </a:rPr>
            <a:t>What are the reasons God created man and put him in the Garden of Eden</a:t>
          </a:r>
          <a:r>
            <a:rPr lang="en-GB" sz="3200" b="0" i="1" kern="1200" dirty="0">
              <a:solidFill>
                <a:prstClr val="black">
                  <a:hueOff val="0"/>
                  <a:satOff val="0"/>
                  <a:lumOff val="0"/>
                  <a:alphaOff val="0"/>
                </a:prstClr>
              </a:solidFill>
              <a:latin typeface="Calibri"/>
              <a:ea typeface="+mn-ea"/>
              <a:cs typeface="+mn-cs"/>
            </a:rPr>
            <a:t>? </a:t>
          </a:r>
          <a:r>
            <a:rPr lang="en-GB" sz="3200" b="1" i="1" kern="1200" dirty="0">
              <a:solidFill>
                <a:prstClr val="black">
                  <a:hueOff val="0"/>
                  <a:satOff val="0"/>
                  <a:lumOff val="0"/>
                  <a:alphaOff val="0"/>
                </a:prstClr>
              </a:solidFill>
              <a:latin typeface="Calibri"/>
              <a:ea typeface="+mn-ea"/>
              <a:cs typeface="+mn-cs"/>
            </a:rPr>
            <a:t>Gen 1:26-28; 2:15; Isa 43:7; </a:t>
          </a:r>
          <a:r>
            <a:rPr lang="en-GB" sz="3200" b="1" i="1" kern="1200" dirty="0" err="1">
              <a:solidFill>
                <a:prstClr val="black">
                  <a:hueOff val="0"/>
                  <a:satOff val="0"/>
                  <a:lumOff val="0"/>
                  <a:alphaOff val="0"/>
                </a:prstClr>
              </a:solidFill>
              <a:latin typeface="Calibri"/>
              <a:ea typeface="+mn-ea"/>
              <a:cs typeface="+mn-cs"/>
            </a:rPr>
            <a:t>Ecc</a:t>
          </a:r>
          <a:r>
            <a:rPr lang="en-GB" sz="3200" b="1" i="1" kern="1200" dirty="0">
              <a:solidFill>
                <a:prstClr val="black">
                  <a:hueOff val="0"/>
                  <a:satOff val="0"/>
                  <a:lumOff val="0"/>
                  <a:alphaOff val="0"/>
                </a:prstClr>
              </a:solidFill>
              <a:latin typeface="Calibri"/>
              <a:ea typeface="+mn-ea"/>
              <a:cs typeface="+mn-cs"/>
            </a:rPr>
            <a:t> 12:13</a:t>
          </a:r>
          <a:endParaRPr lang="en-GB" altLang="en-US" sz="3200" b="1" i="1" kern="1200" dirty="0">
            <a:latin typeface="Calibri (Body)" charset="0"/>
            <a:cs typeface="Calibri (Body)" charset="0"/>
          </a:endParaRPr>
        </a:p>
      </dsp:txBody>
      <dsp:txXfrm>
        <a:off x="3089044" y="596011"/>
        <a:ext cx="5277456"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en-US" sz="3200" b="0" i="1" kern="1200" dirty="0">
              <a:solidFill>
                <a:prstClr val="black">
                  <a:hueOff val="0"/>
                  <a:satOff val="0"/>
                  <a:lumOff val="0"/>
                  <a:alphaOff val="0"/>
                </a:prstClr>
              </a:solidFill>
              <a:latin typeface="Calibri"/>
              <a:ea typeface="+mn-ea"/>
              <a:cs typeface="+mn-cs"/>
            </a:rPr>
            <a:t>List the purposes for which marriage was instituted by God</a:t>
          </a:r>
          <a:r>
            <a:rPr lang="en-GB" sz="3200" b="0" i="1" kern="1200" dirty="0">
              <a:solidFill>
                <a:prstClr val="black">
                  <a:hueOff val="0"/>
                  <a:satOff val="0"/>
                  <a:lumOff val="0"/>
                  <a:alphaOff val="0"/>
                </a:prstClr>
              </a:solidFill>
              <a:latin typeface="Calibri"/>
              <a:ea typeface="+mn-ea"/>
              <a:cs typeface="+mn-cs"/>
            </a:rPr>
            <a:t>?</a:t>
          </a:r>
          <a:r>
            <a:rPr lang="en-GB" sz="3200" b="1" i="1" kern="1200" dirty="0"/>
            <a:t> Gen 2:18,24; Gen 1:28; 1 Cor 7:2</a:t>
          </a:r>
        </a:p>
      </dsp:txBody>
      <dsp:txXfrm>
        <a:off x="3089044" y="596011"/>
        <a:ext cx="5277456"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338801" y="-120545"/>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866517" y="380785"/>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en-US" sz="3200" b="0" i="1" kern="1200" dirty="0">
              <a:solidFill>
                <a:prstClr val="black">
                  <a:hueOff val="0"/>
                  <a:satOff val="0"/>
                  <a:lumOff val="0"/>
                  <a:alphaOff val="0"/>
                </a:prstClr>
              </a:solidFill>
              <a:latin typeface="Calibri"/>
              <a:ea typeface="+mn-ea"/>
              <a:cs typeface="+mn-cs"/>
            </a:rPr>
            <a:t>What is God’s standard concerning divorce and remarriage</a:t>
          </a:r>
          <a:r>
            <a:rPr lang="en-GB" sz="3200" b="0" i="1" kern="1200" dirty="0">
              <a:solidFill>
                <a:prstClr val="black">
                  <a:hueOff val="0"/>
                  <a:satOff val="0"/>
                  <a:lumOff val="0"/>
                  <a:alphaOff val="0"/>
                </a:prstClr>
              </a:solidFill>
              <a:latin typeface="Calibri"/>
              <a:ea typeface="+mn-ea"/>
              <a:cs typeface="+mn-cs"/>
            </a:rPr>
            <a:t>?</a:t>
          </a:r>
          <a:r>
            <a:rPr lang="en-GB" sz="3200" b="0" i="1" kern="1200" dirty="0"/>
            <a:t> </a:t>
          </a:r>
          <a:r>
            <a:rPr lang="en-GB" sz="3200" b="1" i="1" kern="1200" dirty="0">
              <a:solidFill>
                <a:prstClr val="black">
                  <a:hueOff val="0"/>
                  <a:satOff val="0"/>
                  <a:lumOff val="0"/>
                  <a:alphaOff val="0"/>
                </a:prstClr>
              </a:solidFill>
              <a:latin typeface="Calibri"/>
              <a:ea typeface="+mn-ea"/>
              <a:cs typeface="+mn-cs"/>
            </a:rPr>
            <a:t>Mat 19:4-6; Mal 2:16; Rom 7:2-3</a:t>
          </a:r>
          <a:endParaRPr lang="en-GB" sz="3200" b="1" i="1" kern="1200" dirty="0"/>
        </a:p>
      </dsp:txBody>
      <dsp:txXfrm>
        <a:off x="2959811" y="474079"/>
        <a:ext cx="5277456" cy="299871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99BDD5-BA06-4E29-8B13-3C82608DB588}" type="datetimeFigureOut">
              <a:rPr lang="en-US" smtClean="0"/>
              <a:t>12/13/2025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05F175-DDF5-4570-A698-9A96E4F2BEA7}"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3</a:t>
            </a:fld>
            <a:endParaRPr lang="en-US"/>
          </a:p>
        </p:txBody>
      </p:sp>
    </p:spTree>
    <p:extLst>
      <p:ext uri="{BB962C8B-B14F-4D97-AF65-F5344CB8AC3E}">
        <p14:creationId xmlns:p14="http://schemas.microsoft.com/office/powerpoint/2010/main" val="3404891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a:p>
        </p:txBody>
      </p:sp>
      <p:sp>
        <p:nvSpPr>
          <p:cNvPr id="4" name="Slide Number Placeholder 3"/>
          <p:cNvSpPr>
            <a:spLocks noGrp="1"/>
          </p:cNvSpPr>
          <p:nvPr>
            <p:ph type="sldNum" sz="quarter" idx="5"/>
          </p:nvPr>
        </p:nvSpPr>
        <p:spPr/>
        <p:txBody>
          <a:bodyPr/>
          <a:lstStyle/>
          <a:p>
            <a:fld id="{C505F175-DDF5-4570-A698-9A96E4F2BEA7}" type="slidenum">
              <a:rPr lang="en-US" smtClean="0"/>
              <a:t>5</a:t>
            </a:fld>
            <a:endParaRPr lang="en-US"/>
          </a:p>
        </p:txBody>
      </p:sp>
    </p:spTree>
    <p:extLst>
      <p:ext uri="{BB962C8B-B14F-4D97-AF65-F5344CB8AC3E}">
        <p14:creationId xmlns:p14="http://schemas.microsoft.com/office/powerpoint/2010/main" val="14696592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13/12/2025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13/12/2025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13/12/2025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13/12/2025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13/12/2025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13/12/2025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13/12/2025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13/12/2025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13/12/2025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13/12/2025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13/12/2025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13/12/2025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a:t>04-01-2026</a:t>
            </a:r>
            <a:endParaRPr lang="en-GB" b="1" dirty="0"/>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7CC8EBE-13CC-29DD-0964-89EF0AE38EEF}"/>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4CF9D138-D970-ED82-E0B0-8868D7D3A059}"/>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B6976441-9A88-61CF-5569-12F0CD9F13D6}"/>
              </a:ext>
            </a:extLst>
          </p:cNvPr>
          <p:cNvSpPr>
            <a:spLocks noGrp="1"/>
          </p:cNvSpPr>
          <p:nvPr>
            <p:ph type="title"/>
          </p:nvPr>
        </p:nvSpPr>
        <p:spPr>
          <a:xfrm>
            <a:off x="777240" y="731519"/>
            <a:ext cx="2845191" cy="3237579"/>
          </a:xfrm>
        </p:spPr>
        <p:txBody>
          <a:bodyPr>
            <a:normAutofit/>
          </a:bodyPr>
          <a:lstStyle/>
          <a:p>
            <a:pPr algn="ctr"/>
            <a:r>
              <a:rPr lang="en-GB" altLang="en-US" sz="2800" b="1">
                <a:solidFill>
                  <a:srgbClr val="FFFFFF"/>
                </a:solidFill>
                <a:latin typeface="Cambria" panose="02040503050406030204" pitchFamily="18" charset="0"/>
              </a:rPr>
              <a:t>REVIEW OF OUR ASSIGNMENT OF </a:t>
            </a: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LAST STUDY</a:t>
            </a:r>
            <a:endParaRPr lang="en-GB" sz="2800">
              <a:solidFill>
                <a:srgbClr val="FFFFFF"/>
              </a:solidFill>
            </a:endParaRPr>
          </a:p>
        </p:txBody>
      </p:sp>
      <p:sp>
        <p:nvSpPr>
          <p:cNvPr id="11" name="Rectangle 10">
            <a:extLst>
              <a:ext uri="{FF2B5EF4-FFF2-40B4-BE49-F238E27FC236}">
                <a16:creationId xmlns:a16="http://schemas.microsoft.com/office/drawing/2014/main" id="{F5C4648E-5439-4C9E-6068-3BFDF75A38F1}"/>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Rectangle 12">
            <a:extLst>
              <a:ext uri="{FF2B5EF4-FFF2-40B4-BE49-F238E27FC236}">
                <a16:creationId xmlns:a16="http://schemas.microsoft.com/office/drawing/2014/main" id="{0E90BE94-51A5-729C-FCFF-27006D78025A}"/>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DEB0319-2F33-756C-31F5-D197AB94285C}"/>
              </a:ext>
            </a:extLst>
          </p:cNvPr>
          <p:cNvSpPr>
            <a:spLocks noGrp="1"/>
          </p:cNvSpPr>
          <p:nvPr>
            <p:ph idx="1"/>
          </p:nvPr>
        </p:nvSpPr>
        <p:spPr>
          <a:xfrm>
            <a:off x="4379709" y="686862"/>
            <a:ext cx="7037591" cy="5475129"/>
          </a:xfrm>
        </p:spPr>
        <p:txBody>
          <a:bodyPr anchor="ctr">
            <a:normAutofit/>
          </a:bodyPr>
          <a:lstStyle/>
          <a:p>
            <a:pPr marL="0" indent="0" algn="ctr">
              <a:lnSpc>
                <a:spcPct val="110000"/>
              </a:lnSpc>
              <a:buNone/>
            </a:pPr>
            <a:r>
              <a:rPr lang="en-US" b="1" dirty="0">
                <a:solidFill>
                  <a:schemeClr val="bg1">
                    <a:lumMod val="65000"/>
                  </a:schemeClr>
                </a:solidFill>
                <a:latin typeface="Calibri" panose="020F0502020204030204" pitchFamily="34" charset="0"/>
              </a:rPr>
              <a:t>Passion for souls drives evangelism. Throughout this week, pray everyday that God will fill you with passion and compassion for souls. Armed with this confidence, </a:t>
            </a:r>
            <a:r>
              <a:rPr lang="en-US" b="1" u="sng" dirty="0">
                <a:solidFill>
                  <a:schemeClr val="bg1">
                    <a:lumMod val="65000"/>
                  </a:schemeClr>
                </a:solidFill>
                <a:latin typeface="Calibri" panose="020F0502020204030204" pitchFamily="34" charset="0"/>
              </a:rPr>
              <a:t>preach to</a:t>
            </a:r>
            <a:r>
              <a:rPr lang="en-US" b="1" dirty="0">
                <a:solidFill>
                  <a:schemeClr val="bg1">
                    <a:lumMod val="65000"/>
                  </a:schemeClr>
                </a:solidFill>
                <a:latin typeface="Calibri" panose="020F0502020204030204" pitchFamily="34" charset="0"/>
              </a:rPr>
              <a:t> at least 1 person with the aim of winning them to the Lord. Come with the readiness to share your experience and testimony next week.</a:t>
            </a:r>
          </a:p>
          <a:p>
            <a:pPr marL="0" indent="0" algn="ctr">
              <a:lnSpc>
                <a:spcPct val="110000"/>
              </a:lnSpc>
              <a:buNone/>
            </a:pPr>
            <a:endParaRPr lang="en-US" b="1" dirty="0">
              <a:latin typeface="Calibri" panose="020F0502020204030204" pitchFamily="34" charset="0"/>
            </a:endParaRPr>
          </a:p>
          <a:p>
            <a:pPr marL="0" indent="0" algn="ctr">
              <a:lnSpc>
                <a:spcPct val="110000"/>
              </a:lnSpc>
              <a:buNone/>
            </a:pPr>
            <a:r>
              <a:rPr lang="en-US" b="1" dirty="0">
                <a:latin typeface="Calibri" panose="020F0502020204030204" pitchFamily="34" charset="0"/>
              </a:rPr>
              <a:t>Volunteers please!</a:t>
            </a:r>
          </a:p>
        </p:txBody>
      </p:sp>
      <p:pic>
        <p:nvPicPr>
          <p:cNvPr id="4" name="Picture 3" descr="Logo&#10;&#10;Description automatically generated">
            <a:extLst>
              <a:ext uri="{FF2B5EF4-FFF2-40B4-BE49-F238E27FC236}">
                <a16:creationId xmlns:a16="http://schemas.microsoft.com/office/drawing/2014/main" id="{E5EBA950-E787-08A5-0F7C-2827AB8217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a:extLst>
              <a:ext uri="{FF2B5EF4-FFF2-40B4-BE49-F238E27FC236}">
                <a16:creationId xmlns:a16="http://schemas.microsoft.com/office/drawing/2014/main" id="{E326C756-B2C3-1FF9-8AFD-D2D65274DB6C}"/>
              </a:ext>
            </a:extLst>
          </p:cNvPr>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altLang="en-GB" sz="2800" b="1" i="1" dirty="0">
                <a:solidFill>
                  <a:srgbClr val="FFFFFF"/>
                </a:solidFill>
                <a:latin typeface="Cambria" panose="02040503050406030204" pitchFamily="18" charset="0"/>
                <a:ea typeface="Cambria" panose="02040503050406030204" pitchFamily="18" charset="0"/>
              </a:rPr>
              <a:t>The Act of Soul Winning</a:t>
            </a:r>
            <a:endParaRPr lang="en-US" altLang="en-GB" sz="2800" b="1" i="1" dirty="0">
              <a:solidFill>
                <a:srgbClr val="FFFFFF"/>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779246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42950" y="742951"/>
            <a:ext cx="3476625" cy="4962524"/>
          </a:xfrm>
        </p:spPr>
        <p:txBody>
          <a:bodyPr vert="horz" lIns="91440" tIns="45720" rIns="91440" bIns="45720" rtlCol="0" anchor="ctr">
            <a:normAutofit/>
          </a:bodyPr>
          <a:lstStyle/>
          <a:p>
            <a:pPr algn="ct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lang="en-US" altLang="en-US" sz="4800" b="1" dirty="0">
                <a:solidFill>
                  <a:srgbClr val="FFFFFF"/>
                </a:solidFill>
              </a:rPr>
              <a:t> Creation and Origin of Man</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lvl="0" indent="0" algn="l" defTabSz="1644650">
              <a:lnSpc>
                <a:spcPct val="90000"/>
              </a:lnSpc>
              <a:spcBef>
                <a:spcPct val="0"/>
              </a:spcBef>
              <a:spcAft>
                <a:spcPct val="35000"/>
              </a:spcAft>
              <a:buNone/>
            </a:pPr>
            <a:r>
              <a:rPr lang="en-GB" sz="3200" b="1" i="0" kern="1200" baseline="0"/>
              <a:t>MEMORY VERSE: ……</a:t>
            </a:r>
            <a:endParaRPr lang="en-US" sz="3200" kern="1200"/>
          </a:p>
        </p:txBody>
      </p:sp>
      <p:sp>
        <p:nvSpPr>
          <p:cNvPr id="8" name="Freeform: Shape 7"/>
          <p:cNvSpPr/>
          <p:nvPr/>
        </p:nvSpPr>
        <p:spPr>
          <a:xfrm>
            <a:off x="5468389" y="1578634"/>
            <a:ext cx="626364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lvl="1" indent="-180975" algn="just" defTabSz="1289050">
              <a:lnSpc>
                <a:spcPct val="90000"/>
              </a:lnSpc>
              <a:spcBef>
                <a:spcPct val="0"/>
              </a:spcBef>
              <a:spcAft>
                <a:spcPct val="20000"/>
              </a:spcAft>
            </a:pPr>
            <a:r>
              <a:rPr lang="en-GB" sz="2800" i="1" dirty="0"/>
              <a:t>“</a:t>
            </a:r>
            <a:r>
              <a:rPr lang="en-US" sz="2800" dirty="0"/>
              <a:t>In the beginning God created the heaven and the earth</a:t>
            </a:r>
            <a:r>
              <a:rPr lang="en-GB" sz="2800" i="1" dirty="0">
                <a:latin typeface="Calibri" panose="020F0502020204030204" pitchFamily="34" charset="0"/>
                <a:ea typeface="Calibri" panose="020F0502020204030204" pitchFamily="34" charset="0"/>
                <a:cs typeface="Calibri" panose="020F0502020204030204" pitchFamily="34" charset="0"/>
              </a:rPr>
              <a:t>” </a:t>
            </a:r>
            <a:r>
              <a:rPr lang="en-GB" sz="2800" b="1" i="1" dirty="0">
                <a:latin typeface="Calibri" panose="020F0502020204030204" pitchFamily="34" charset="0"/>
                <a:ea typeface="Calibri" panose="020F0502020204030204" pitchFamily="34" charset="0"/>
                <a:cs typeface="Calibri" panose="020F0502020204030204" pitchFamily="34" charset="0"/>
              </a:rPr>
              <a:t>(Genesis 1:1).</a:t>
            </a:r>
          </a:p>
          <a:p>
            <a:pPr marL="180975" lvl="1" indent="-180975" algn="just" defTabSz="1289050">
              <a:lnSpc>
                <a:spcPct val="90000"/>
              </a:lnSpc>
              <a:spcBef>
                <a:spcPct val="0"/>
              </a:spcBef>
              <a:spcAft>
                <a:spcPct val="20000"/>
              </a:spcAft>
            </a:pPr>
            <a:endParaRPr lang="en-GB" sz="2400" kern="1200" dirty="0"/>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defTabSz="1644650">
              <a:lnSpc>
                <a:spcPct val="90000"/>
              </a:lnSpc>
              <a:spcBef>
                <a:spcPct val="0"/>
              </a:spcBef>
              <a:spcAft>
                <a:spcPct val="35000"/>
              </a:spcAft>
            </a:pPr>
            <a:endParaRPr lang="en-GB" sz="2800" b="1" i="0" kern="1200" baseline="0" dirty="0"/>
          </a:p>
          <a:p>
            <a:pPr defTabSz="1644650">
              <a:lnSpc>
                <a:spcPct val="90000"/>
              </a:lnSpc>
              <a:spcBef>
                <a:spcPct val="0"/>
              </a:spcBef>
              <a:spcAft>
                <a:spcPct val="35000"/>
              </a:spcAft>
            </a:pPr>
            <a:r>
              <a:rPr lang="en-GB" sz="2800" b="1" i="0" kern="1200" baseline="0" dirty="0"/>
              <a:t>TEXT</a:t>
            </a:r>
            <a:r>
              <a:rPr lang="en-GB" sz="2800" b="1" dirty="0"/>
              <a:t>S</a:t>
            </a:r>
            <a:r>
              <a:rPr lang="en-GB" sz="2800" b="1" i="0" kern="1200" baseline="0" dirty="0"/>
              <a:t>:</a:t>
            </a:r>
            <a:r>
              <a:rPr lang="en-GB" sz="2800" b="1" i="1" kern="1200" baseline="0" dirty="0"/>
              <a:t>  </a:t>
            </a:r>
            <a:r>
              <a:rPr lang="en-US" sz="2800" b="1" i="1" kern="1200" baseline="0" dirty="0">
                <a:latin typeface="Calibri" panose="020F0502020204030204" pitchFamily="34" charset="0"/>
                <a:sym typeface="+mn-ea"/>
              </a:rPr>
              <a:t>Genesis 1:1-31</a:t>
            </a:r>
            <a:r>
              <a:rPr lang="en-US" sz="2800" b="1" i="1" dirty="0">
                <a:latin typeface="Calibri" panose="020F0502020204030204" pitchFamily="34" charset="0"/>
                <a:sym typeface="+mn-ea"/>
              </a:rPr>
              <a:t>; </a:t>
            </a:r>
            <a:r>
              <a:rPr lang="en-US" sz="2800" b="1" i="1" dirty="0">
                <a:latin typeface="Calibri" panose="020F0502020204030204" pitchFamily="34" charset="0"/>
              </a:rPr>
              <a:t>2:1-25 </a:t>
            </a:r>
            <a:endParaRPr lang="en-US" sz="2800" b="1" i="1" dirty="0">
              <a:latin typeface="Calibri" panose="020F0502020204030204" pitchFamily="34" charset="0"/>
              <a:sym typeface="+mn-ea"/>
            </a:endParaRPr>
          </a:p>
          <a:p>
            <a:pPr defTabSz="1644650">
              <a:lnSpc>
                <a:spcPct val="90000"/>
              </a:lnSpc>
              <a:spcBef>
                <a:spcPct val="0"/>
              </a:spcBef>
              <a:spcAft>
                <a:spcPct val="35000"/>
              </a:spcAft>
            </a:pPr>
            <a:endParaRPr lang="en-US" sz="2800" kern="1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INTRODUCTION</a:t>
            </a:r>
            <a:endParaRPr lang="en-GB" sz="280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 name="Content Placeholder 2"/>
          <p:cNvSpPr>
            <a:spLocks noGrp="1"/>
          </p:cNvSpPr>
          <p:nvPr>
            <p:ph idx="1"/>
          </p:nvPr>
        </p:nvSpPr>
        <p:spPr>
          <a:xfrm>
            <a:off x="4037181" y="448055"/>
            <a:ext cx="7688474" cy="5951024"/>
          </a:xfrm>
        </p:spPr>
        <p:txBody>
          <a:bodyPr anchor="ctr">
            <a:noAutofit/>
          </a:bodyPr>
          <a:lstStyle/>
          <a:p>
            <a:pPr marL="0" indent="0" algn="just" eaLnBrk="0" fontAlgn="base" hangingPunct="0">
              <a:lnSpc>
                <a:spcPct val="100000"/>
              </a:lnSpc>
              <a:spcBef>
                <a:spcPct val="0"/>
              </a:spcBef>
              <a:spcAft>
                <a:spcPts val="600"/>
              </a:spcAft>
              <a:buNone/>
              <a:defRPr/>
            </a:pPr>
            <a:r>
              <a:rPr lang="en-US" kern="100" dirty="0">
                <a:latin typeface="Calibri" panose="020F0502020204030204" pitchFamily="34" charset="0"/>
                <a:cs typeface="Calibri" panose="020F0502020204030204" pitchFamily="34" charset="0"/>
              </a:rPr>
              <a:t>This study reveals God as the eternal, self-existent Creator who made the universe and mankind by His power. The Scripture declares: “In the beginning God created the heaven and the earth” (Genesis 1:1). Creation is not a product of chance or evolution but the deliberate work of an all-wise God.</a:t>
            </a:r>
            <a:r>
              <a:rPr lang="en-GB" kern="100" dirty="0">
                <a:latin typeface="Calibri" panose="020F0502020204030204" pitchFamily="34" charset="0"/>
                <a:cs typeface="Calibri" panose="020F0502020204030204" pitchFamily="34" charset="0"/>
              </a:rPr>
              <a:t> </a:t>
            </a:r>
            <a:r>
              <a:rPr lang="en-US" dirty="0"/>
              <a:t>Human theories like atheism, evolution, materialism, deism, and others cannot explain our origin because God is known only by revelation through faith (Hebrews 11:6). Creation itself testifies of Him: </a:t>
            </a:r>
            <a:r>
              <a:rPr lang="en-US" i="1" dirty="0"/>
              <a:t>“The heavens declare the glory of God”</a:t>
            </a:r>
            <a:r>
              <a:rPr lang="en-US" dirty="0"/>
              <a:t> (Psalm 19:1–2).</a:t>
            </a:r>
            <a:endParaRPr lang="en-GB" kern="100" dirty="0">
              <a:latin typeface="Calibri" panose="020F0502020204030204" pitchFamily="34" charset="0"/>
              <a:cs typeface="Calibri" panose="020F0502020204030204" pitchFamily="34" charset="0"/>
            </a:endParaRPr>
          </a:p>
          <a:p>
            <a:pPr marL="0" indent="0" algn="just" eaLnBrk="0" fontAlgn="base" hangingPunct="0">
              <a:lnSpc>
                <a:spcPct val="100000"/>
              </a:lnSpc>
              <a:spcBef>
                <a:spcPct val="0"/>
              </a:spcBef>
              <a:spcAft>
                <a:spcPts val="600"/>
              </a:spcAft>
              <a:buNone/>
              <a:defRPr/>
            </a:pPr>
            <a:endParaRPr lang="en-GB"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037181" y="0"/>
            <a:ext cx="7695897" cy="6482081"/>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endParaRPr lang="en-US" dirty="0">
              <a:latin typeface="Calibri" panose="020F0502020204030204" pitchFamily="34" charset="0"/>
            </a:endParaRPr>
          </a:p>
          <a:p>
            <a:pPr marL="514350" indent="-514350" algn="just" eaLnBrk="0" fontAlgn="base" hangingPunct="0">
              <a:lnSpc>
                <a:spcPct val="100000"/>
              </a:lnSpc>
              <a:spcBef>
                <a:spcPct val="0"/>
              </a:spcBef>
              <a:spcAft>
                <a:spcPts val="600"/>
              </a:spcAft>
              <a:buFont typeface="+mj-lt"/>
              <a:buAutoNum type="arabicPeriod"/>
              <a:defRPr/>
            </a:pPr>
            <a:r>
              <a:rPr lang="en-US" dirty="0">
                <a:latin typeface="Calibri" panose="020F0502020204030204" pitchFamily="34" charset="0"/>
              </a:rPr>
              <a:t>God is the eternal Creator. All things exist because He made them by His word (Gen. 1:1</a:t>
            </a:r>
            <a:r>
              <a:rPr lang="en-GB" dirty="0">
                <a:latin typeface="Calibri" panose="020F0502020204030204" pitchFamily="34" charset="0"/>
              </a:rPr>
              <a:t>).</a:t>
            </a:r>
          </a:p>
          <a:p>
            <a:pPr marL="514350" indent="-514350" algn="just" eaLnBrk="0" fontAlgn="base" hangingPunct="0">
              <a:lnSpc>
                <a:spcPct val="100000"/>
              </a:lnSpc>
              <a:spcBef>
                <a:spcPct val="0"/>
              </a:spcBef>
              <a:spcAft>
                <a:spcPts val="600"/>
              </a:spcAft>
              <a:buFont typeface="+mj-lt"/>
              <a:buAutoNum type="arabicPeriod"/>
              <a:defRPr/>
            </a:pPr>
            <a:r>
              <a:rPr lang="en-US" dirty="0">
                <a:latin typeface="Calibri" panose="020F0502020204030204" pitchFamily="34" charset="0"/>
              </a:rPr>
              <a:t>Creation shows God’s order, wisdom, and purpose</a:t>
            </a:r>
            <a:r>
              <a:rPr lang="en-GB" dirty="0">
                <a:latin typeface="Calibri" panose="020F0502020204030204" pitchFamily="34" charset="0"/>
              </a:rPr>
              <a:t>e. Christ is the light of the world.</a:t>
            </a:r>
          </a:p>
          <a:p>
            <a:pPr marL="514350" indent="-514350" algn="just" eaLnBrk="0" fontAlgn="base" hangingPunct="0">
              <a:lnSpc>
                <a:spcPct val="100000"/>
              </a:lnSpc>
              <a:spcBef>
                <a:spcPct val="0"/>
              </a:spcBef>
              <a:spcAft>
                <a:spcPts val="600"/>
              </a:spcAft>
              <a:buFont typeface="+mj-lt"/>
              <a:buAutoNum type="arabicPeriod"/>
              <a:defRPr/>
            </a:pPr>
            <a:r>
              <a:rPr lang="en-US" dirty="0">
                <a:latin typeface="Calibri" panose="020F0502020204030204" pitchFamily="34" charset="0"/>
              </a:rPr>
              <a:t>Man was created in God’s image to have fellowship with Him and to exercise dominion over creation</a:t>
            </a:r>
            <a:r>
              <a:rPr lang="en-GB" dirty="0">
                <a:latin typeface="Calibri" panose="020F0502020204030204" pitchFamily="34" charset="0"/>
              </a:rPr>
              <a:t>.</a:t>
            </a:r>
            <a:endParaRPr lang="en-US" dirty="0">
              <a:latin typeface="Calibri" panose="020F0502020204030204" pitchFamily="34" charset="0"/>
            </a:endParaRPr>
          </a:p>
          <a:p>
            <a:pPr marL="514350" lvl="0" indent="-514350" algn="just" eaLnBrk="0" fontAlgn="base" hangingPunct="0">
              <a:lnSpc>
                <a:spcPct val="100000"/>
              </a:lnSpc>
              <a:spcBef>
                <a:spcPct val="0"/>
              </a:spcBef>
              <a:spcAft>
                <a:spcPts val="600"/>
              </a:spcAft>
              <a:buFont typeface="+mj-lt"/>
              <a:buAutoNum type="arabicPeriod"/>
              <a:defRPr/>
            </a:pPr>
            <a:r>
              <a:rPr lang="en-US" dirty="0">
                <a:latin typeface="Calibri" panose="020F0502020204030204" pitchFamily="34" charset="0"/>
              </a:rPr>
              <a:t>God gave man purposeful work </a:t>
            </a:r>
            <a:r>
              <a:rPr lang="en-GB" dirty="0">
                <a:latin typeface="Calibri" panose="020F0502020204030204" pitchFamily="34" charset="0"/>
              </a:rPr>
              <a:t>to care for creation, exercise authority and obey God’s commands.</a:t>
            </a:r>
          </a:p>
          <a:p>
            <a:pPr marL="514350" lvl="0" indent="-514350" algn="just" eaLnBrk="0" fontAlgn="base" hangingPunct="0">
              <a:lnSpc>
                <a:spcPct val="100000"/>
              </a:lnSpc>
              <a:spcBef>
                <a:spcPct val="0"/>
              </a:spcBef>
              <a:spcAft>
                <a:spcPts val="600"/>
              </a:spcAft>
              <a:buFont typeface="+mj-lt"/>
              <a:buAutoNum type="arabicPeriod"/>
              <a:defRPr/>
            </a:pPr>
            <a:r>
              <a:rPr lang="en-US" dirty="0"/>
              <a:t>Marriage is God’s institution between one man and one woman.</a:t>
            </a:r>
          </a:p>
          <a:p>
            <a:pPr marL="514350" indent="-514350" algn="just" eaLnBrk="0" fontAlgn="base" hangingPunct="0">
              <a:lnSpc>
                <a:spcPct val="100000"/>
              </a:lnSpc>
              <a:spcBef>
                <a:spcPct val="0"/>
              </a:spcBef>
              <a:spcAft>
                <a:spcPts val="600"/>
              </a:spcAft>
              <a:buFont typeface="+mj-lt"/>
              <a:buAutoNum type="arabicPeriod"/>
              <a:defRPr/>
            </a:pPr>
            <a:r>
              <a:rPr lang="en-US" dirty="0"/>
              <a:t>Marriage requires cleaving, and lifelong unity.</a:t>
            </a:r>
            <a:endParaRPr lang="en-GB"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2800" b="1">
                <a:solidFill>
                  <a:srgbClr val="FFFFFF"/>
                </a:solidFill>
                <a:latin typeface="Cambria" panose="02040503050406030204" pitchFamily="18" charset="0"/>
              </a:rPr>
              <a:t>KEY LESSONS IN THE STUDY OF TODAY</a:t>
            </a:r>
            <a:endParaRPr lang="en-GB" altLang="en-US" sz="2800" b="1">
              <a:solidFill>
                <a:srgbClr val="FFFFFF"/>
              </a:solidFill>
              <a:latin typeface="Cambria" panose="02040503050406030204" pitchFamily="18" charset="0"/>
            </a:endParaRPr>
          </a:p>
        </p:txBody>
      </p:sp>
      <p:sp>
        <p:nvSpPr>
          <p:cNvPr id="2" name="Title 1"/>
          <p:cNvSpPr>
            <a:spLocks noGrp="1"/>
          </p:cNvSpPr>
          <p:nvPr>
            <p:ph type="title"/>
          </p:nvPr>
        </p:nvSpPr>
        <p:spPr>
          <a:xfrm>
            <a:off x="466344" y="4485736"/>
            <a:ext cx="3414368" cy="1818229"/>
          </a:xfrm>
        </p:spPr>
        <p:txBody>
          <a:bodyPr>
            <a:normAutofit/>
          </a:bodyPr>
          <a:lstStyle/>
          <a:p>
            <a:pPr algn="ctr"/>
            <a:r>
              <a:rPr lang="en-GB" sz="2800" b="1" i="1" dirty="0">
                <a:solidFill>
                  <a:srgbClr val="FFFFFF"/>
                </a:solidFill>
                <a:latin typeface="Cambria" panose="02040503050406030204" pitchFamily="18" charset="0"/>
              </a:rPr>
              <a:t>Gen 1:1-31; Gen 2:1-25; Exo 20:11; Psalm 8:3-8; </a:t>
            </a:r>
            <a:r>
              <a:rPr lang="en-GB" sz="2800" b="1" i="1" dirty="0" err="1">
                <a:solidFill>
                  <a:srgbClr val="FFFFFF"/>
                </a:solidFill>
                <a:latin typeface="Cambria" panose="02040503050406030204" pitchFamily="18" charset="0"/>
              </a:rPr>
              <a:t>Heb</a:t>
            </a:r>
            <a:r>
              <a:rPr lang="en-GB" sz="2800" b="1" i="1" dirty="0">
                <a:solidFill>
                  <a:srgbClr val="FFFFFF"/>
                </a:solidFill>
                <a:latin typeface="Cambria" panose="02040503050406030204" pitchFamily="18" charset="0"/>
              </a:rPr>
              <a:t> 13:14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1</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171362735"/>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33117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3E1885-692D-0B08-8C47-94F6C7E2B116}"/>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D4937820-3BE6-0DEF-6469-551EBCFA4B27}"/>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88A7AD2F-1C38-DF29-C4B3-C2F443BA65D1}"/>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27E8353-2D9F-507D-AF6D-1310EC540B6E}"/>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5C9C79C-44FC-1792-B999-027AE64A1620}"/>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9286B6B-82C2-A9D0-79BD-7ECAC46FB256}"/>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099C5087-58E0-8318-5BC9-BD192D8ACB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E79DA9C-79CC-0535-EAE3-8893616F4988}"/>
              </a:ext>
            </a:extLst>
          </p:cNvPr>
          <p:cNvGraphicFramePr>
            <a:graphicFrameLocks noGrp="1"/>
          </p:cNvGraphicFramePr>
          <p:nvPr>
            <p:ph idx="1"/>
            <p:extLst>
              <p:ext uri="{D42A27DB-BD31-4B8C-83A1-F6EECF244321}">
                <p14:modId xmlns:p14="http://schemas.microsoft.com/office/powerpoint/2010/main" val="3937758661"/>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661037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9BD970-A3C6-4EDF-8799-DBE24D36CCD4}"/>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BAC88BDB-FC9F-88E1-9904-92DE142BF584}"/>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B431A509-B62E-934C-1A5F-610F2FF7769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B24480C-1C9B-089D-C555-7B5C337856FE}"/>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52A06A4-7B36-BE8F-311F-7967A0F80D78}"/>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05062A3-97D7-C7E3-5E79-7DC11070AFB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A6273CCE-9942-2BBB-5E1E-2AF46D0BD7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007E2ABB-0CB9-84AB-DD75-7241912A6A3B}"/>
              </a:ext>
            </a:extLst>
          </p:cNvPr>
          <p:cNvGraphicFramePr>
            <a:graphicFrameLocks noGrp="1"/>
          </p:cNvGraphicFramePr>
          <p:nvPr>
            <p:ph idx="1"/>
            <p:extLst>
              <p:ext uri="{D42A27DB-BD31-4B8C-83A1-F6EECF244321}">
                <p14:modId xmlns:p14="http://schemas.microsoft.com/office/powerpoint/2010/main" val="1054956650"/>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639069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07CFCE-A6D9-45CC-1E60-65A886989917}"/>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23D296E2-1AA0-1019-9172-B464BB8420C2}"/>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0233035D-B735-FE96-C96F-152B8340F6B1}"/>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F6519E8-A61C-21E9-B227-3A14E9509F7F}"/>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3440534-3161-C3BE-0E2D-E66B4C568B74}"/>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C5042D2-876B-55FA-DD91-B2E19637371C}"/>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398AC766-98A3-BAA3-28C7-D90DB80177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99F0D542-F13F-B5E6-EABC-85BCD5E002C7}"/>
              </a:ext>
            </a:extLst>
          </p:cNvPr>
          <p:cNvGraphicFramePr>
            <a:graphicFrameLocks noGrp="1"/>
          </p:cNvGraphicFramePr>
          <p:nvPr>
            <p:ph idx="1"/>
            <p:extLst>
              <p:ext uri="{D42A27DB-BD31-4B8C-83A1-F6EECF244321}">
                <p14:modId xmlns:p14="http://schemas.microsoft.com/office/powerpoint/2010/main" val="1985390360"/>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245903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EA14C8-B933-F7CB-5DEF-10B2D79F6DBE}"/>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C663CD07-E3E4-3018-D09E-5DA169EF4705}"/>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6E99E1E4-B85B-13F0-AE09-A5703DE6A03F}"/>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9B230772-5D0C-3622-A33E-3E359EA176CA}"/>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6BBE9B2-C0E8-0B0F-72C7-34BA86719BDE}"/>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19974D2-EDF4-A046-E448-A8D20A2D685E}"/>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E790393-DDC6-071D-8CC0-0F93FA766F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937F4123-5D0C-8071-8A3A-F5F671986BB4}"/>
              </a:ext>
            </a:extLst>
          </p:cNvPr>
          <p:cNvGraphicFramePr>
            <a:graphicFrameLocks noGrp="1"/>
          </p:cNvGraphicFramePr>
          <p:nvPr>
            <p:ph idx="1"/>
            <p:extLst>
              <p:ext uri="{D42A27DB-BD31-4B8C-83A1-F6EECF244321}">
                <p14:modId xmlns:p14="http://schemas.microsoft.com/office/powerpoint/2010/main" val="3345823098"/>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471505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0DB52F-CB52-DA21-7086-FBD77F53FE7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46630818-BFDC-CCBA-B081-47C34B47B06F}"/>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6F87666F-ABA0-D805-6E51-4EC436593B05}"/>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2C2D2CE-D88C-F4C0-1FB7-BB4EC7B9D37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527334F-5F99-4567-7630-E38563EAD182}"/>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9985F59-BAA6-B7C0-A7F4-FC8E2D285B94}"/>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6</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78004A69-4BDC-5538-572A-45D82CFEAE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28A0AE9-EC3C-DF77-FAE5-43940A8FD752}"/>
              </a:ext>
            </a:extLst>
          </p:cNvPr>
          <p:cNvGraphicFramePr>
            <a:graphicFrameLocks noGrp="1"/>
          </p:cNvGraphicFramePr>
          <p:nvPr>
            <p:ph idx="1"/>
            <p:extLst>
              <p:ext uri="{D42A27DB-BD31-4B8C-83A1-F6EECF244321}">
                <p14:modId xmlns:p14="http://schemas.microsoft.com/office/powerpoint/2010/main" val="3847771040"/>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831730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CONCLUSION</a:t>
            </a:r>
            <a:endParaRPr lang="en-GB" sz="280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191608" y="457200"/>
            <a:ext cx="7534047" cy="5941879"/>
          </a:xfrm>
        </p:spPr>
        <p:txBody>
          <a:bodyPr anchor="ctr">
            <a:noAutofit/>
          </a:bodyPr>
          <a:lstStyle/>
          <a:p>
            <a:pPr marL="0" indent="0" algn="ctr">
              <a:lnSpc>
                <a:spcPct val="110000"/>
              </a:lnSpc>
              <a:buNone/>
            </a:pPr>
            <a:endParaRPr lang="en-US" b="1" dirty="0">
              <a:latin typeface="Calibri" panose="020F0502020204030204" pitchFamily="34" charset="0"/>
            </a:endParaRPr>
          </a:p>
          <a:p>
            <a:pPr marL="0" indent="0" algn="ctr">
              <a:lnSpc>
                <a:spcPct val="110000"/>
              </a:lnSpc>
              <a:buNone/>
            </a:pPr>
            <a:r>
              <a:rPr lang="en-US" b="1" dirty="0">
                <a:latin typeface="Calibri" panose="020F0502020204030204" pitchFamily="34" charset="0"/>
              </a:rPr>
              <a:t>God is the eternal; He created the universe and mankind into existence by His sovereign power (Gen 1:1). God created man in His image to reflect His glory, obey Him, work and exercise dominion over the earth. God also established marriage as a holy, lifelong union between one man and one woman for companionship, fruitfulness, purity, and a reflection of Christ’s relationship with His Church.</a:t>
            </a:r>
            <a:endParaRPr lang="en-GB" b="1" dirty="0">
              <a:latin typeface="Calibri" panose="020F0502020204030204" pitchFamily="34" charset="0"/>
            </a:endParaRPr>
          </a:p>
          <a:p>
            <a:pPr marL="0" indent="0" algn="ctr">
              <a:lnSpc>
                <a:spcPct val="110000"/>
              </a:lnSpc>
              <a:buNone/>
            </a:pPr>
            <a:endParaRPr lang="en-GB"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ASSIGNMENT</a:t>
            </a:r>
            <a:endParaRPr lang="en-GB" sz="280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379709" y="686862"/>
            <a:ext cx="7202691" cy="5475129"/>
          </a:xfrm>
        </p:spPr>
        <p:txBody>
          <a:bodyPr anchor="ctr">
            <a:noAutofit/>
          </a:bodyPr>
          <a:lstStyle/>
          <a:p>
            <a:pPr marL="0" indent="0" algn="ctr">
              <a:lnSpc>
                <a:spcPct val="110000"/>
              </a:lnSpc>
              <a:buNone/>
            </a:pPr>
            <a:r>
              <a:rPr lang="en-US" b="1" dirty="0">
                <a:latin typeface="Calibri" panose="020F0502020204030204" pitchFamily="34" charset="0"/>
              </a:rPr>
              <a:t>Brother John was preaching to a man who was not convinced of God and that He created the world. He told the man that even the creatures on earth prove God’s existence and that He created the world. But he had forgotten </a:t>
            </a:r>
            <a:r>
              <a:rPr lang="en-US" b="1">
                <a:latin typeface="Calibri" panose="020F0502020204030204" pitchFamily="34" charset="0"/>
              </a:rPr>
              <a:t>the relevant Bible </a:t>
            </a:r>
            <a:r>
              <a:rPr lang="en-US" b="1" dirty="0">
                <a:latin typeface="Calibri" panose="020F0502020204030204" pitchFamily="34" charset="0"/>
              </a:rPr>
              <a:t>passages. Could you remind him and explain how God’s creatures testify of Him?</a:t>
            </a: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2273</TotalTime>
  <Words>614</Words>
  <Application>Microsoft Office PowerPoint</Application>
  <PresentationFormat>Widescreen</PresentationFormat>
  <Paragraphs>42</Paragraphs>
  <Slides>13</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Aptos</vt:lpstr>
      <vt:lpstr>Arial</vt:lpstr>
      <vt:lpstr>Calibri</vt:lpstr>
      <vt:lpstr>Calibri (Body)</vt:lpstr>
      <vt:lpstr>Calibri Light</vt:lpstr>
      <vt:lpstr>Cambria</vt:lpstr>
      <vt:lpstr>Office Theme</vt:lpstr>
      <vt:lpstr>SEARCH THE SCRIPTURES</vt:lpstr>
      <vt:lpstr>REVIEW OF OUR ASSIGNMENT OF LAST STUDY</vt:lpstr>
      <vt:lpstr>LESSON 1:  Creation and Origin of Man</vt:lpstr>
      <vt:lpstr>INTRODUCTION</vt:lpstr>
      <vt:lpstr>Gen 1:1-31; Gen 2:1-25; Exo 20:11; Psalm 8:3-8; Heb 13:14</vt:lpstr>
      <vt:lpstr>QUESTION 1</vt:lpstr>
      <vt:lpstr>QUESTION 2</vt:lpstr>
      <vt:lpstr>QUESTION 3</vt:lpstr>
      <vt:lpstr>QUESTION 4</vt:lpstr>
      <vt:lpstr>QUESTION 5</vt:lpstr>
      <vt:lpstr>QUESTION 6</vt:lpstr>
      <vt:lpstr>CONCLUSION</vt:lpstr>
      <vt:lpstr>ASSIGNMENT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G. ANOKYE</dc:creator>
  <cp:lastModifiedBy>DCLM NL</cp:lastModifiedBy>
  <cp:revision>21</cp:revision>
  <dcterms:modified xsi:type="dcterms:W3CDTF">2025-12-13T10:21:44Z</dcterms:modified>
</cp:coreProperties>
</file>