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88" r:id="rId3"/>
    <p:sldId id="258" r:id="rId4"/>
    <p:sldId id="259" r:id="rId5"/>
    <p:sldId id="287" r:id="rId6"/>
    <p:sldId id="277" r:id="rId7"/>
    <p:sldId id="292" r:id="rId8"/>
    <p:sldId id="290" r:id="rId9"/>
    <p:sldId id="291" r:id="rId10"/>
    <p:sldId id="281" r:id="rId11"/>
    <p:sldId id="285" r:id="rId12"/>
    <p:sldId id="293" r:id="rId13"/>
    <p:sldId id="269" r:id="rId14"/>
    <p:sldId id="294"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62D288-1975-4530-9230-EB179BADFE63}" v="14" dt="2025-12-13T10:06:15.0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5-12-13T10:20:51.652" v="216" actId="20577"/>
      <pc:docMkLst>
        <pc:docMk/>
      </pc:docMkLst>
      <pc:sldChg chg="modSp mod">
        <pc:chgData name="DCLM NL" userId="57f3ed0d-ae9c-485c-9738-6351eaddc248" providerId="ADAL" clId="{DB9D4196-092C-4817-BE64-F00FCE99FF6D}" dt="2025-12-13T10:20:51.652" v="216" actId="20577"/>
        <pc:sldMkLst>
          <pc:docMk/>
          <pc:sldMk cId="0" sldId="256"/>
        </pc:sldMkLst>
        <pc:spChg chg="mod">
          <ac:chgData name="DCLM NL" userId="57f3ed0d-ae9c-485c-9738-6351eaddc248" providerId="ADAL" clId="{DB9D4196-092C-4817-BE64-F00FCE99FF6D}" dt="2025-12-13T10:20:51.652" v="216" actId="20577"/>
          <ac:spMkLst>
            <pc:docMk/>
            <pc:sldMk cId="0" sldId="256"/>
            <ac:spMk id="3" creationId="{00000000-0000-0000-0000-000000000000}"/>
          </ac:spMkLst>
        </pc:spChg>
      </pc:sldChg>
      <pc:sldChg chg="modSp mod">
        <pc:chgData name="DCLM NL" userId="57f3ed0d-ae9c-485c-9738-6351eaddc248" providerId="ADAL" clId="{DB9D4196-092C-4817-BE64-F00FCE99FF6D}" dt="2025-12-13T10:10:55.365" v="105" actId="6549"/>
        <pc:sldMkLst>
          <pc:docMk/>
          <pc:sldMk cId="0" sldId="259"/>
        </pc:sldMkLst>
        <pc:spChg chg="mod">
          <ac:chgData name="DCLM NL" userId="57f3ed0d-ae9c-485c-9738-6351eaddc248" providerId="ADAL" clId="{DB9D4196-092C-4817-BE64-F00FCE99FF6D}" dt="2025-12-13T10:10:55.365" v="105" actId="6549"/>
          <ac:spMkLst>
            <pc:docMk/>
            <pc:sldMk cId="0" sldId="259"/>
            <ac:spMk id="3" creationId="{00000000-0000-0000-0000-000000000000}"/>
          </ac:spMkLst>
        </pc:spChg>
      </pc:sldChg>
      <pc:sldChg chg="modSp mod">
        <pc:chgData name="DCLM NL" userId="57f3ed0d-ae9c-485c-9738-6351eaddc248" providerId="ADAL" clId="{DB9D4196-092C-4817-BE64-F00FCE99FF6D}" dt="2025-12-13T10:16:50.359" v="204" actId="20577"/>
        <pc:sldMkLst>
          <pc:docMk/>
          <pc:sldMk cId="0" sldId="269"/>
        </pc:sldMkLst>
        <pc:spChg chg="mod">
          <ac:chgData name="DCLM NL" userId="57f3ed0d-ae9c-485c-9738-6351eaddc248" providerId="ADAL" clId="{DB9D4196-092C-4817-BE64-F00FCE99FF6D}" dt="2025-12-13T10:16:50.359" v="204" actId="20577"/>
          <ac:spMkLst>
            <pc:docMk/>
            <pc:sldMk cId="0" sldId="269"/>
            <ac:spMk id="3" creationId="{00000000-0000-0000-0000-000000000000}"/>
          </ac:spMkLst>
        </pc:spChg>
      </pc:sldChg>
      <pc:sldChg chg="modSp mod">
        <pc:chgData name="DCLM NL" userId="57f3ed0d-ae9c-485c-9738-6351eaddc248" providerId="ADAL" clId="{DB9D4196-092C-4817-BE64-F00FCE99FF6D}" dt="2025-12-13T10:13:33.058" v="125" actId="6549"/>
        <pc:sldMkLst>
          <pc:docMk/>
          <pc:sldMk cId="0" sldId="287"/>
        </pc:sldMkLst>
        <pc:spChg chg="mod">
          <ac:chgData name="DCLM NL" userId="57f3ed0d-ae9c-485c-9738-6351eaddc248" providerId="ADAL" clId="{DB9D4196-092C-4817-BE64-F00FCE99FF6D}" dt="2025-12-13T10:13:33.058" v="125" actId="6549"/>
          <ac:spMkLst>
            <pc:docMk/>
            <pc:sldMk cId="0" sldId="287"/>
            <ac:spMk id="3" creationId="{00000000-0000-0000-0000-000000000000}"/>
          </ac:spMkLst>
        </pc:spChg>
      </pc:sldChg>
      <pc:sldChg chg="addSp delSp modSp mod">
        <pc:chgData name="DCLM NL" userId="57f3ed0d-ae9c-485c-9738-6351eaddc248" providerId="ADAL" clId="{DB9D4196-092C-4817-BE64-F00FCE99FF6D}" dt="2025-12-13T10:06:15.097" v="9"/>
        <pc:sldMkLst>
          <pc:docMk/>
          <pc:sldMk cId="3147146620" sldId="288"/>
        </pc:sldMkLst>
        <pc:spChg chg="mod">
          <ac:chgData name="DCLM NL" userId="57f3ed0d-ae9c-485c-9738-6351eaddc248" providerId="ADAL" clId="{DB9D4196-092C-4817-BE64-F00FCE99FF6D}" dt="2025-12-13T10:05:56.250" v="7"/>
          <ac:spMkLst>
            <pc:docMk/>
            <pc:sldMk cId="3147146620" sldId="288"/>
            <ac:spMk id="2" creationId="{A077D23B-410A-5FDB-A2B5-54D3B05D93A0}"/>
          </ac:spMkLst>
        </pc:spChg>
        <pc:spChg chg="mod">
          <ac:chgData name="DCLM NL" userId="57f3ed0d-ae9c-485c-9738-6351eaddc248" providerId="ADAL" clId="{DB9D4196-092C-4817-BE64-F00FCE99FF6D}" dt="2025-12-13T10:04:58.526" v="2" actId="20577"/>
          <ac:spMkLst>
            <pc:docMk/>
            <pc:sldMk cId="3147146620" sldId="288"/>
            <ac:spMk id="3" creationId="{5726220F-64AF-5D4E-529F-4F53CD27DA00}"/>
          </ac:spMkLst>
        </pc:spChg>
        <pc:spChg chg="add del">
          <ac:chgData name="DCLM NL" userId="57f3ed0d-ae9c-485c-9738-6351eaddc248" providerId="ADAL" clId="{DB9D4196-092C-4817-BE64-F00FCE99FF6D}" dt="2025-12-13T10:05:25.339" v="4" actId="22"/>
          <ac:spMkLst>
            <pc:docMk/>
            <pc:sldMk cId="3147146620" sldId="288"/>
            <ac:spMk id="6" creationId="{84793222-260A-B701-C5C1-BBAAFE346AB0}"/>
          </ac:spMkLst>
        </pc:spChg>
        <pc:spChg chg="mod">
          <ac:chgData name="DCLM NL" userId="57f3ed0d-ae9c-485c-9738-6351eaddc248" providerId="ADAL" clId="{DB9D4196-092C-4817-BE64-F00FCE99FF6D}" dt="2025-12-13T10:06:15.097" v="9"/>
          <ac:spMkLst>
            <pc:docMk/>
            <pc:sldMk cId="3147146620" sldId="288"/>
            <ac:spMk id="11" creationId="{37EE3022-905D-B7D5-0598-F5B2CE72EA19}"/>
          </ac:spMkLst>
        </pc:spChg>
      </pc:sldChg>
      <pc:sldChg chg="modSp mod">
        <pc:chgData name="DCLM NL" userId="57f3ed0d-ae9c-485c-9738-6351eaddc248" providerId="ADAL" clId="{DB9D4196-092C-4817-BE64-F00FCE99FF6D}" dt="2025-12-13T10:17:45.365" v="210" actId="20577"/>
        <pc:sldMkLst>
          <pc:docMk/>
          <pc:sldMk cId="1425652128" sldId="294"/>
        </pc:sldMkLst>
        <pc:spChg chg="mod">
          <ac:chgData name="DCLM NL" userId="57f3ed0d-ae9c-485c-9738-6351eaddc248" providerId="ADAL" clId="{DB9D4196-092C-4817-BE64-F00FCE99FF6D}" dt="2025-12-13T10:17:45.365" v="210" actId="20577"/>
          <ac:spMkLst>
            <pc:docMk/>
            <pc:sldMk cId="1425652128" sldId="294"/>
            <ac:spMk id="3" creationId="{13E1B404-DF94-DB56-F6E7-42D0879C491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What is the secret of keeping God’s blessings in our lives</a:t>
          </a:r>
          <a:r>
            <a:rPr lang="en-GB" sz="3200" b="0" i="1" kern="1200" dirty="0">
              <a:solidFill>
                <a:prstClr val="black">
                  <a:hueOff val="0"/>
                  <a:satOff val="0"/>
                  <a:lumOff val="0"/>
                  <a:alphaOff val="0"/>
                </a:prstClr>
              </a:solidFill>
              <a:latin typeface="Calibri"/>
              <a:ea typeface="+mn-ea"/>
              <a:cs typeface="+mn-cs"/>
            </a:rPr>
            <a:t>?</a:t>
          </a:r>
        </a:p>
        <a:p>
          <a:pPr algn="ctr">
            <a:lnSpc>
              <a:spcPct val="100000"/>
            </a:lnSpc>
            <a:spcBef>
              <a:spcPct val="0"/>
            </a:spcBef>
            <a:spcAft>
              <a:spcPts val="600"/>
            </a:spcAft>
          </a:pPr>
          <a:r>
            <a:rPr lang="en-GB" sz="3200" b="1" i="1" kern="1200" dirty="0">
              <a:solidFill>
                <a:prstClr val="black">
                  <a:hueOff val="0"/>
                  <a:satOff val="0"/>
                  <a:lumOff val="0"/>
                  <a:alphaOff val="0"/>
                </a:prstClr>
              </a:solidFill>
              <a:latin typeface="Calibri"/>
              <a:ea typeface="+mn-ea"/>
              <a:cs typeface="+mn-cs"/>
            </a:rPr>
            <a:t>Deutronomy 11:27; Psalm 18:30; 125:1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Explain what led to the Fall of Man? </a:t>
          </a:r>
          <a:r>
            <a:rPr lang="en-US" sz="3200" b="1" i="1" kern="1200" dirty="0">
              <a:solidFill>
                <a:prstClr val="black">
                  <a:hueOff val="0"/>
                  <a:satOff val="0"/>
                  <a:lumOff val="0"/>
                  <a:alphaOff val="0"/>
                </a:prstClr>
              </a:solidFill>
              <a:latin typeface="Calibri"/>
              <a:ea typeface="+mn-ea"/>
              <a:cs typeface="+mn-cs"/>
            </a:rPr>
            <a:t>Genesis 3:4-5; James 1:14-15</a:t>
          </a:r>
          <a:endParaRPr lang="en-US" sz="3200" b="0"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How can believers avoid Satan's deception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1 Peter 5:8-9; James 4:7; Matthew 26:41</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a:ea typeface="+mn-ea"/>
              <a:cs typeface="+mn-cs"/>
            </a:rPr>
            <a:t>What is the acceptable sacrifice for sin and what must sinners do to be accepted by God? </a:t>
          </a:r>
          <a:r>
            <a:rPr lang="en-GB" sz="3200" b="1" i="1" kern="1200" dirty="0">
              <a:solidFill>
                <a:prstClr val="black">
                  <a:hueOff val="0"/>
                  <a:satOff val="0"/>
                  <a:lumOff val="0"/>
                  <a:alphaOff val="0"/>
                </a:prstClr>
              </a:solidFill>
              <a:latin typeface="Calibri"/>
              <a:ea typeface="+mn-ea"/>
              <a:cs typeface="+mn-cs"/>
            </a:rPr>
            <a:t>John 1:29; Acts 2:38</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solidFill>
                <a:prstClr val="black">
                  <a:hueOff val="0"/>
                  <a:satOff val="0"/>
                  <a:lumOff val="0"/>
                  <a:alphaOff val="0"/>
                </a:prstClr>
              </a:solidFill>
              <a:latin typeface="Calibri"/>
              <a:ea typeface="+mn-ea"/>
              <a:cs typeface="+mn-cs"/>
            </a:rPr>
            <a:t>How can believers be their brothers’ keepers? </a:t>
          </a:r>
          <a:r>
            <a:rPr lang="en-GB" sz="3200" b="1" i="1" kern="1200" dirty="0">
              <a:solidFill>
                <a:prstClr val="black">
                  <a:hueOff val="0"/>
                  <a:satOff val="0"/>
                  <a:lumOff val="0"/>
                  <a:alphaOff val="0"/>
                </a:prstClr>
              </a:solidFill>
              <a:latin typeface="Calibri"/>
              <a:ea typeface="+mn-ea"/>
              <a:cs typeface="+mn-cs"/>
            </a:rPr>
            <a:t>Galatians 6:2;</a:t>
          </a:r>
          <a:r>
            <a:rPr lang="en-GB" sz="3200" b="1" i="1" kern="1200" dirty="0"/>
            <a:t> James 5:16; 1 John 3:17-18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solidFill>
                <a:prstClr val="black">
                  <a:hueOff val="0"/>
                  <a:satOff val="0"/>
                  <a:lumOff val="0"/>
                  <a:alphaOff val="0"/>
                </a:prstClr>
              </a:solidFill>
              <a:latin typeface="Calibri"/>
              <a:ea typeface="+mn-ea"/>
              <a:cs typeface="+mn-cs"/>
            </a:rPr>
            <a:t>Enumerate the lessons believers can draw from the genealogy of man?</a:t>
          </a:r>
          <a:r>
            <a:rPr lang="en-GB" sz="3200" b="0" i="1" kern="1200" dirty="0"/>
            <a:t> </a:t>
          </a:r>
          <a:r>
            <a:rPr lang="en-GB" sz="3200" b="1" i="1" kern="1200" dirty="0"/>
            <a:t>John 11:25-26; 1 John 3:14; Hebrews 11:5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solidFill>
                <a:prstClr val="black">
                  <a:hueOff val="0"/>
                  <a:satOff val="0"/>
                  <a:lumOff val="0"/>
                  <a:alphaOff val="0"/>
                </a:prstClr>
              </a:solidFill>
              <a:latin typeface="Calibri"/>
              <a:ea typeface="+mn-ea"/>
              <a:cs typeface="+mn-cs"/>
            </a:rPr>
            <a:t>How can we recover from the Fall? </a:t>
          </a:r>
          <a:r>
            <a:rPr lang="en-GB" sz="3200" b="1" i="1" kern="1200" dirty="0">
              <a:solidFill>
                <a:prstClr val="black">
                  <a:hueOff val="0"/>
                  <a:satOff val="0"/>
                  <a:lumOff val="0"/>
                  <a:alphaOff val="0"/>
                </a:prstClr>
              </a:solidFill>
              <a:latin typeface="Calibri"/>
              <a:ea typeface="+mn-ea"/>
              <a:cs typeface="+mn-cs"/>
            </a:rPr>
            <a:t>Acts 3:19-20; 1 Corinthians 15:22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What is the secret of keeping God’s blessings in our lives</a:t>
          </a:r>
          <a:r>
            <a:rPr lang="en-GB" sz="3200" b="0" i="1" kern="1200" dirty="0">
              <a:solidFill>
                <a:prstClr val="black">
                  <a:hueOff val="0"/>
                  <a:satOff val="0"/>
                  <a:lumOff val="0"/>
                  <a:alphaOff val="0"/>
                </a:prstClr>
              </a:solidFill>
              <a:latin typeface="Calibri"/>
              <a:ea typeface="+mn-ea"/>
              <a:cs typeface="+mn-cs"/>
            </a:rPr>
            <a:t>?</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a:ea typeface="+mn-ea"/>
              <a:cs typeface="+mn-cs"/>
            </a:rPr>
            <a:t>Deutronomy 11:27; Psalm 18:30; 125:1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Explain what led to the Fall of Man? </a:t>
          </a:r>
          <a:r>
            <a:rPr lang="en-US" sz="3200" b="1" i="1" kern="1200" dirty="0">
              <a:solidFill>
                <a:prstClr val="black">
                  <a:hueOff val="0"/>
                  <a:satOff val="0"/>
                  <a:lumOff val="0"/>
                  <a:alphaOff val="0"/>
                </a:prstClr>
              </a:solidFill>
              <a:latin typeface="Calibri"/>
              <a:ea typeface="+mn-ea"/>
              <a:cs typeface="+mn-cs"/>
            </a:rPr>
            <a:t>Genesis 3:4-5; James 1:14-15</a:t>
          </a:r>
          <a:endParaRPr lang="en-US" sz="3200" b="0" i="1" kern="1200" dirty="0">
            <a:solidFill>
              <a:prstClr val="black">
                <a:hueOff val="0"/>
                <a:satOff val="0"/>
                <a:lumOff val="0"/>
                <a:alphaOff val="0"/>
              </a:prstClr>
            </a:solidFill>
            <a:latin typeface="Calibri"/>
            <a:ea typeface="+mn-ea"/>
            <a:cs typeface="+mn-cs"/>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How can believers avoid Satan's deception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1 Peter 5:8-9; James 4:7; Matthew 26:41</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a:ea typeface="+mn-ea"/>
              <a:cs typeface="+mn-cs"/>
            </a:rPr>
            <a:t>What is the acceptable sacrifice for sin and what must sinners do to be accepted by God? </a:t>
          </a:r>
          <a:r>
            <a:rPr lang="en-GB" sz="3200" b="1" i="1" kern="1200" dirty="0">
              <a:solidFill>
                <a:prstClr val="black">
                  <a:hueOff val="0"/>
                  <a:satOff val="0"/>
                  <a:lumOff val="0"/>
                  <a:alphaOff val="0"/>
                </a:prstClr>
              </a:solidFill>
              <a:latin typeface="Calibri"/>
              <a:ea typeface="+mn-ea"/>
              <a:cs typeface="+mn-cs"/>
            </a:rPr>
            <a:t>John 1:29; Acts 2:38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How can believers be their brothers’ keepers? </a:t>
          </a:r>
          <a:r>
            <a:rPr lang="en-GB" sz="3200" b="1" i="1" kern="1200" dirty="0">
              <a:solidFill>
                <a:prstClr val="black">
                  <a:hueOff val="0"/>
                  <a:satOff val="0"/>
                  <a:lumOff val="0"/>
                  <a:alphaOff val="0"/>
                </a:prstClr>
              </a:solidFill>
              <a:latin typeface="Calibri"/>
              <a:ea typeface="+mn-ea"/>
              <a:cs typeface="+mn-cs"/>
            </a:rPr>
            <a:t>Galatians 6:2;</a:t>
          </a:r>
          <a:r>
            <a:rPr lang="en-GB" sz="3200" b="1" i="1" kern="1200" dirty="0"/>
            <a:t> James 5:16; 1 John 3:17-18</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Enumerate the lessons believers can draw from the genealogy of man?</a:t>
          </a:r>
          <a:r>
            <a:rPr lang="en-GB" sz="3200" b="0" i="1" kern="1200" dirty="0"/>
            <a:t> </a:t>
          </a:r>
          <a:r>
            <a:rPr lang="en-GB" sz="3200" b="1" i="1" kern="1200" dirty="0"/>
            <a:t>John 11:25-26; 1 John 3:14; Hebrews 11:5</a:t>
          </a:r>
        </a:p>
      </dsp:txBody>
      <dsp:txXfrm>
        <a:off x="2959811" y="474079"/>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How can we recover from the Fall? </a:t>
          </a:r>
          <a:r>
            <a:rPr lang="en-GB" sz="3200" b="1" i="1" kern="1200" dirty="0">
              <a:solidFill>
                <a:prstClr val="black">
                  <a:hueOff val="0"/>
                  <a:satOff val="0"/>
                  <a:lumOff val="0"/>
                  <a:alphaOff val="0"/>
                </a:prstClr>
              </a:solidFill>
              <a:latin typeface="Calibri"/>
              <a:ea typeface="+mn-ea"/>
              <a:cs typeface="+mn-cs"/>
            </a:rPr>
            <a:t>Acts 3:19-20; 1 Corinthians 15:22</a:t>
          </a:r>
          <a:endParaRPr lang="en-GB" sz="3200" b="1" i="1" kern="1200" dirty="0"/>
        </a:p>
      </dsp:txBody>
      <dsp:txXfrm>
        <a:off x="3089044" y="596011"/>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11-01-2026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lang="en-GB" altLang="en-US" sz="2800" b="1" dirty="0">
                <a:solidFill>
                  <a:srgbClr val="FFFFFF"/>
                </a:solidFill>
                <a:latin typeface="Cambria" panose="02040503050406030204" pitchFamily="18" charset="0"/>
              </a:rPr>
              <a:t>REVIEW OF OUR ASSIGNMENT OF LAST STUDY</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Creation and Origin of Man</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Brother John was preaching to a man who was not convinced of God and that He created the world. He told the man that even the creatures on earth prove God’s existence and that He created the world. But he had forgotten the relevant Bible passages. Could you remind him and explain how God’s creatures testify of Him?</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 The Fall of Man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dirty="0"/>
              <a:t>“Wherefore, as by one man sin entered into the world, and death by sin; and so death passed upon all men, for that all have sinned </a:t>
            </a:r>
            <a:r>
              <a:rPr lang="en-GB" sz="2800" i="1" dirty="0">
                <a:latin typeface="Calibri" panose="020F0502020204030204" pitchFamily="34" charset="0"/>
                <a:ea typeface="Calibri" panose="020F0502020204030204" pitchFamily="34" charset="0"/>
                <a:cs typeface="Calibri" panose="020F0502020204030204" pitchFamily="34" charset="0"/>
              </a:rPr>
              <a:t>” </a:t>
            </a:r>
            <a:r>
              <a:rPr lang="en-GB" sz="2800" b="1" i="1" dirty="0">
                <a:latin typeface="Calibri" panose="020F0502020204030204" pitchFamily="34" charset="0"/>
                <a:ea typeface="Calibri" panose="020F0502020204030204" pitchFamily="34" charset="0"/>
                <a:cs typeface="Calibri" panose="020F0502020204030204" pitchFamily="34" charset="0"/>
              </a:rPr>
              <a:t>(Romans 5:12).</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Genesis 3:1-34</a:t>
            </a:r>
            <a:r>
              <a:rPr lang="en-US" sz="2800" b="1" i="1" dirty="0">
                <a:latin typeface="Calibri" panose="020F0502020204030204" pitchFamily="34" charset="0"/>
                <a:sym typeface="+mn-ea"/>
              </a:rPr>
              <a:t>; 4</a:t>
            </a:r>
            <a:r>
              <a:rPr lang="en-US" sz="2800" b="1" i="1" dirty="0">
                <a:latin typeface="Calibri" panose="020F0502020204030204" pitchFamily="34" charset="0"/>
              </a:rPr>
              <a:t>:1-26; 51-32 </a:t>
            </a:r>
            <a:endParaRPr lang="en-US" sz="2800" b="1" i="1" dirty="0">
              <a:latin typeface="Calibri" panose="020F0502020204030204" pitchFamily="34" charset="0"/>
              <a:sym typeface="+mn-ea"/>
            </a:endParaRP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037181" y="448055"/>
            <a:ext cx="7688474" cy="5951024"/>
          </a:xfrm>
        </p:spPr>
        <p:txBody>
          <a:bodyPr anchor="ctr">
            <a:noAutofit/>
          </a:bodyPr>
          <a:lstStyle/>
          <a:p>
            <a:pPr marL="0" indent="0" algn="just" eaLnBrk="0" fontAlgn="base" hangingPunct="0">
              <a:lnSpc>
                <a:spcPct val="100000"/>
              </a:lnSpc>
              <a:spcBef>
                <a:spcPct val="0"/>
              </a:spcBef>
              <a:spcAft>
                <a:spcPts val="600"/>
              </a:spcAft>
              <a:buNone/>
              <a:defRPr/>
            </a:pPr>
            <a:r>
              <a:rPr lang="en-US" kern="100" dirty="0">
                <a:latin typeface="Calibri" panose="020F0502020204030204" pitchFamily="34" charset="0"/>
                <a:cs typeface="Calibri" panose="020F0502020204030204" pitchFamily="34" charset="0"/>
              </a:rPr>
              <a:t>God placed Adam and Eve in Eden to enjoy His presence and fellowship. Their intimacy with God ended when they disobeyed His command by yielding to the deception of Satan. Satan introduced sin into the human race; thereafter, the nature and effect of sin reigned from generation to generation. Disobedience to God’s commandments attracts punishment and robs us of our privileges in Christ.</a:t>
            </a:r>
            <a:endParaRPr lang="en-GB" kern="100" dirty="0">
              <a:latin typeface="Calibri" panose="020F0502020204030204" pitchFamily="34" charset="0"/>
              <a:cs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48055"/>
            <a:ext cx="7695897" cy="5951024"/>
          </a:xfrm>
        </p:spPr>
        <p:txBody>
          <a:bodyPr anchor="ctr">
            <a:noAutofit/>
          </a:bodyPr>
          <a:lstStyle/>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Satan uses what people see, hear, desire or crave  for to tempt them.</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Avoid any conversation or and debate that weaken your godly convictions. Do not add or subtract from the word of God.</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God’s response to the fall of man was to seek him, clothe him with His righteousness and prevent him from  becoming irredeemable.</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Making contributions to sponsor church projects, without obeying His call to repentance will not guarantee God’s acceptance.</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Believers are expected to be teachable, tender in heart and be their brother’s keeper.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Gen 3:1-24; 1 Tim 2:14; </a:t>
            </a:r>
            <a:r>
              <a:rPr lang="en-GB" sz="2800" b="1" i="1" dirty="0" err="1">
                <a:solidFill>
                  <a:srgbClr val="FFFFFF"/>
                </a:solidFill>
                <a:latin typeface="Cambria" panose="02040503050406030204" pitchFamily="18" charset="0"/>
              </a:rPr>
              <a:t>Heb</a:t>
            </a:r>
            <a:r>
              <a:rPr lang="en-GB" sz="2800" b="1" i="1" dirty="0">
                <a:solidFill>
                  <a:srgbClr val="FFFFFF"/>
                </a:solidFill>
                <a:latin typeface="Cambria" panose="02040503050406030204" pitchFamily="18" charset="0"/>
              </a:rPr>
              <a:t> 11:4; </a:t>
            </a:r>
            <a:r>
              <a:rPr lang="en-GB" sz="2800" b="1" i="1" dirty="0" err="1">
                <a:solidFill>
                  <a:srgbClr val="FFFFFF"/>
                </a:solidFill>
                <a:latin typeface="Cambria" panose="02040503050406030204" pitchFamily="18" charset="0"/>
              </a:rPr>
              <a:t>Deut</a:t>
            </a:r>
            <a:r>
              <a:rPr lang="en-GB" sz="2800" b="1" i="1" dirty="0">
                <a:solidFill>
                  <a:srgbClr val="FFFFFF"/>
                </a:solidFill>
                <a:latin typeface="Cambria" panose="02040503050406030204" pitchFamily="18" charset="0"/>
              </a:rPr>
              <a:t> 15:19; Luke 3:23-38; Rom 5:12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1250938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253831020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397270871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196106239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258170326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extLst>
              <p:ext uri="{D42A27DB-BD31-4B8C-83A1-F6EECF244321}">
                <p14:modId xmlns:p14="http://schemas.microsoft.com/office/powerpoint/2010/main" val="269921159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0790-DA2A-1A4A-4B98-2C00C2E5EE2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576791F-CD5B-7F41-DF59-E2DC72C707D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1F57F7F5-9C8C-0B38-4E06-B722D688518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AFC819D-0407-300F-7FB7-D1A04FB9946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FDB3AD3-828B-3B6D-D557-273C207DF31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989D84-8E4A-84CC-15A6-34AE259C86F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1B90AAE-D62B-F3D5-8119-B45B4F036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79ED850-7A48-D61C-0FFD-27DD29CE5CEB}"/>
              </a:ext>
            </a:extLst>
          </p:cNvPr>
          <p:cNvGraphicFramePr>
            <a:graphicFrameLocks noGrp="1"/>
          </p:cNvGraphicFramePr>
          <p:nvPr>
            <p:ph idx="1"/>
            <p:extLst>
              <p:ext uri="{D42A27DB-BD31-4B8C-83A1-F6EECF244321}">
                <p14:modId xmlns:p14="http://schemas.microsoft.com/office/powerpoint/2010/main" val="319620322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7988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457200"/>
            <a:ext cx="7534047" cy="5941879"/>
          </a:xfrm>
        </p:spPr>
        <p:txBody>
          <a:bodyPr anchor="ctr">
            <a:noAutofit/>
          </a:bodyPr>
          <a:lstStyle/>
          <a:p>
            <a:pPr marL="0" indent="0" algn="ctr">
              <a:lnSpc>
                <a:spcPct val="110000"/>
              </a:lnSpc>
              <a:buNone/>
            </a:pPr>
            <a:r>
              <a:rPr lang="en-US" b="1" dirty="0">
                <a:latin typeface="Calibri" panose="020F0502020204030204" pitchFamily="34" charset="0"/>
              </a:rPr>
              <a:t>The only way to keep God’s blessing is to continue in total trust and obedience to His word. Be careful what you look at or desire lest the enemy makes it an object of temptation to you. Sin causes your name to be removed from the Book of Life. To keep your name there, you must walk consistently with God to the very end.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11FE1-038A-9CB3-DABD-EA3A5B50829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DCDB933-5ED7-83DC-ED94-38F7386E04E0}"/>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78B52A-BB28-254A-205C-442D60C13D92}"/>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2D682582-F67E-D5F3-DF8B-38D60EF2736C}"/>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CD8D42D-A382-CB32-0FB8-22CAAE6FA336}"/>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3E1B404-DF94-DB56-F6E7-42D0879C4919}"/>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Study Genesis 3:6-8 and 1 John 2:15-17. How do they connect and what can we learn from them in relation to today’s study? Prepare to share your findings next week.</a:t>
            </a:r>
          </a:p>
        </p:txBody>
      </p:sp>
      <p:pic>
        <p:nvPicPr>
          <p:cNvPr id="4" name="Picture 3" descr="Logo&#10;&#10;Description automatically generated">
            <a:extLst>
              <a:ext uri="{FF2B5EF4-FFF2-40B4-BE49-F238E27FC236}">
                <a16:creationId xmlns:a16="http://schemas.microsoft.com/office/drawing/2014/main" id="{A01AA237-E402-2F35-C586-E19FB0BB8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425652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2671</TotalTime>
  <Words>571</Words>
  <Application>Microsoft Office PowerPoint</Application>
  <PresentationFormat>Widescreen</PresentationFormat>
  <Paragraphs>40</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2:  The Fall of Man</vt:lpstr>
      <vt:lpstr>INTRODUCTION</vt:lpstr>
      <vt:lpstr>Gen 3:1-24; 1 Tim 2:14; Heb 11:4; Deut 15:19; Luke 3:23-38; Rom 5:12</vt:lpstr>
      <vt:lpstr>QUESTION 1</vt:lpstr>
      <vt:lpstr>QUESTION 2</vt:lpstr>
      <vt:lpstr>QUESTION 3</vt:lpstr>
      <vt:lpstr>QUESTION 4</vt:lpstr>
      <vt:lpstr>QUESTION 5</vt:lpstr>
      <vt:lpstr>QUESTION 6</vt:lpstr>
      <vt:lpstr>QUESTION 7</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23</cp:revision>
  <dcterms:modified xsi:type="dcterms:W3CDTF">2025-12-13T10:20:53Z</dcterms:modified>
</cp:coreProperties>
</file>