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3"/>
  </p:notesMasterIdLst>
  <p:sldIdLst>
    <p:sldId id="4219" r:id="rId8"/>
    <p:sldId id="269" r:id="rId9"/>
    <p:sldId id="270" r:id="rId10"/>
    <p:sldId id="4267" r:id="rId11"/>
    <p:sldId id="4268" r:id="rId12"/>
    <p:sldId id="4269" r:id="rId13"/>
    <p:sldId id="4270" r:id="rId14"/>
    <p:sldId id="296" r:id="rId15"/>
    <p:sldId id="256" r:id="rId16"/>
    <p:sldId id="4273" r:id="rId17"/>
    <p:sldId id="258" r:id="rId18"/>
    <p:sldId id="259" r:id="rId19"/>
    <p:sldId id="287" r:id="rId20"/>
    <p:sldId id="283" r:id="rId21"/>
    <p:sldId id="277" r:id="rId22"/>
    <p:sldId id="276" r:id="rId23"/>
    <p:sldId id="292" r:id="rId24"/>
    <p:sldId id="295" r:id="rId25"/>
    <p:sldId id="4274" r:id="rId26"/>
    <p:sldId id="4275" r:id="rId27"/>
    <p:sldId id="288" r:id="rId28"/>
    <p:sldId id="3211" r:id="rId29"/>
    <p:sldId id="3200" r:id="rId30"/>
    <p:sldId id="3201" r:id="rId31"/>
    <p:sldId id="4231" r:id="rId32"/>
    <p:sldId id="3163" r:id="rId33"/>
    <p:sldId id="3380" r:id="rId34"/>
    <p:sldId id="4276" r:id="rId35"/>
    <p:sldId id="4277" r:id="rId36"/>
    <p:sldId id="4278" r:id="rId37"/>
    <p:sldId id="4237" r:id="rId38"/>
    <p:sldId id="4104" r:id="rId39"/>
    <p:sldId id="4271" r:id="rId40"/>
    <p:sldId id="4272" r:id="rId41"/>
    <p:sldId id="274" r:id="rId42"/>
    <p:sldId id="299" r:id="rId43"/>
    <p:sldId id="300" r:id="rId44"/>
    <p:sldId id="301" r:id="rId45"/>
    <p:sldId id="302" r:id="rId46"/>
    <p:sldId id="303" r:id="rId47"/>
    <p:sldId id="304" r:id="rId48"/>
    <p:sldId id="305" r:id="rId49"/>
    <p:sldId id="298" r:id="rId50"/>
    <p:sldId id="3204" r:id="rId51"/>
    <p:sldId id="20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38" d="100"/>
          <a:sy n="38" d="100"/>
        </p:scale>
        <p:origin x="58" y="110"/>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believers learn from biblical records?</a:t>
          </a:r>
        </a:p>
        <a:p>
          <a:pPr algn="ctr"/>
          <a:r>
            <a:rPr lang="en-US" sz="3200" b="1" i="1" kern="1200" dirty="0"/>
            <a:t>Psalm 78:4-7; Romans 15:4</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inclusion of Gentiles in the lineage of Christ?</a:t>
          </a:r>
          <a:endParaRPr lang="en-GB" sz="3200" b="0" i="1" dirty="0"/>
        </a:p>
        <a:p>
          <a:pPr algn="ctr">
            <a:lnSpc>
              <a:spcPct val="100000"/>
            </a:lnSpc>
            <a:spcBef>
              <a:spcPct val="0"/>
            </a:spcBef>
            <a:spcAft>
              <a:spcPts val="600"/>
            </a:spcAft>
          </a:pPr>
          <a:r>
            <a:rPr lang="en-GB" sz="3200" b="1" i="1" dirty="0"/>
            <a:t>Acts 10:34,35; Rom 10:12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Mention the Old Testament women in the lineage of our Lord Jesus Christ?</a:t>
          </a:r>
        </a:p>
        <a:p>
          <a:pPr algn="ctr">
            <a:lnSpc>
              <a:spcPct val="100000"/>
            </a:lnSpc>
            <a:spcBef>
              <a:spcPct val="0"/>
            </a:spcBef>
            <a:spcAft>
              <a:spcPts val="600"/>
            </a:spcAft>
          </a:pPr>
          <a:r>
            <a:rPr lang="en-GB" sz="3200" b="1" i="1" dirty="0"/>
            <a:t>Matt. 1:3,5-6</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the importance of the virgin birth to the Christian faith?</a:t>
          </a:r>
        </a:p>
        <a:p>
          <a:pPr algn="ctr">
            <a:lnSpc>
              <a:spcPct val="100000"/>
            </a:lnSpc>
            <a:spcBef>
              <a:spcPct val="0"/>
            </a:spcBef>
            <a:spcAft>
              <a:spcPts val="600"/>
            </a:spcAft>
          </a:pPr>
          <a:r>
            <a:rPr lang="en-US" sz="3200" b="1" i="1" dirty="0"/>
            <a:t>Gen.3:15; 1 John 3:5</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way Jesus was protected from the murderous intention of Herod?</a:t>
          </a:r>
        </a:p>
        <a:p>
          <a:pPr algn="ctr">
            <a:lnSpc>
              <a:spcPct val="100000"/>
            </a:lnSpc>
            <a:spcBef>
              <a:spcPct val="0"/>
            </a:spcBef>
            <a:spcAft>
              <a:spcPts val="600"/>
            </a:spcAft>
          </a:pPr>
          <a:r>
            <a:rPr lang="en-US" sz="3200" b="1" i="1" dirty="0"/>
            <a:t>Prov. 19:21; Jere 1:19</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Explain why Christ came into the world</a:t>
          </a:r>
        </a:p>
        <a:p>
          <a:pPr algn="ctr">
            <a:lnSpc>
              <a:spcPct val="100000"/>
            </a:lnSpc>
            <a:spcBef>
              <a:spcPct val="0"/>
            </a:spcBef>
            <a:spcAft>
              <a:spcPts val="600"/>
            </a:spcAft>
          </a:pPr>
          <a:r>
            <a:rPr lang="en-GB" sz="3200" b="1" i="1" dirty="0"/>
            <a:t>Matthew 1:21; Luke 19:10</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believers learn from biblical records?</a:t>
          </a:r>
        </a:p>
        <a:p>
          <a:pPr marL="0" lvl="0" indent="0" algn="ctr" defTabSz="1422400">
            <a:buNone/>
          </a:pPr>
          <a:r>
            <a:rPr lang="en-US" sz="3200" b="1" i="1" kern="1200" dirty="0"/>
            <a:t>Psalm 78:4-7; Romans 15:4</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inclusion of Gentiles in the lineage of Christ?</a:t>
          </a:r>
          <a:endParaRPr lang="en-GB" sz="3200" b="0" i="1" kern="1200" dirty="0"/>
        </a:p>
        <a:p>
          <a:pPr marL="0" lvl="0" indent="0" algn="ctr" defTabSz="1422400">
            <a:lnSpc>
              <a:spcPct val="100000"/>
            </a:lnSpc>
            <a:spcBef>
              <a:spcPct val="0"/>
            </a:spcBef>
            <a:spcAft>
              <a:spcPts val="600"/>
            </a:spcAft>
            <a:buNone/>
          </a:pPr>
          <a:r>
            <a:rPr lang="en-GB" sz="3200" b="1" i="1" kern="1200" dirty="0"/>
            <a:t>Acts 10:34,35; Rom 10:12</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Mention the Old Testament women in the lineage of our Lord Jesus Christ?</a:t>
          </a:r>
        </a:p>
        <a:p>
          <a:pPr marL="0" lvl="0" indent="0" algn="ctr" defTabSz="1422400">
            <a:lnSpc>
              <a:spcPct val="100000"/>
            </a:lnSpc>
            <a:spcBef>
              <a:spcPct val="0"/>
            </a:spcBef>
            <a:spcAft>
              <a:spcPts val="600"/>
            </a:spcAft>
            <a:buNone/>
          </a:pPr>
          <a:r>
            <a:rPr lang="en-GB" sz="3200" b="1" i="1" kern="1200" dirty="0"/>
            <a:t>Matt. 1:3,5-6</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importance of the virgin birth to the Christian faith?</a:t>
          </a:r>
        </a:p>
        <a:p>
          <a:pPr marL="0" lvl="0" indent="0" algn="ctr" defTabSz="1422400">
            <a:lnSpc>
              <a:spcPct val="100000"/>
            </a:lnSpc>
            <a:spcBef>
              <a:spcPct val="0"/>
            </a:spcBef>
            <a:spcAft>
              <a:spcPts val="600"/>
            </a:spcAft>
            <a:buNone/>
          </a:pPr>
          <a:r>
            <a:rPr lang="en-US" sz="3200" b="1" i="1" kern="1200" dirty="0"/>
            <a:t>Gen.3:15; 1 John 3:5</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way Jesus was protected from the murderous intention of Herod?</a:t>
          </a:r>
        </a:p>
        <a:p>
          <a:pPr marL="0" lvl="0" indent="0" algn="ctr" defTabSz="1422400">
            <a:lnSpc>
              <a:spcPct val="100000"/>
            </a:lnSpc>
            <a:spcBef>
              <a:spcPct val="0"/>
            </a:spcBef>
            <a:spcAft>
              <a:spcPts val="600"/>
            </a:spcAft>
            <a:buNone/>
          </a:pPr>
          <a:r>
            <a:rPr lang="en-US" sz="3200" b="1" i="1" kern="1200" dirty="0"/>
            <a:t>Prov. 19:21; Jere 1:19</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Explain why Christ came into the world</a:t>
          </a:r>
        </a:p>
        <a:p>
          <a:pPr marL="0" lvl="0" indent="0" algn="ctr" defTabSz="1422400">
            <a:lnSpc>
              <a:spcPct val="100000"/>
            </a:lnSpc>
            <a:spcBef>
              <a:spcPct val="0"/>
            </a:spcBef>
            <a:spcAft>
              <a:spcPts val="600"/>
            </a:spcAft>
            <a:buNone/>
          </a:pPr>
          <a:r>
            <a:rPr lang="en-GB" sz="3200" b="1" i="1" kern="1200" dirty="0"/>
            <a:t>Matthew 1:21; Luke 19:10</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4610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1548881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30</a:t>
            </a:fld>
            <a:endParaRPr lang="en-US"/>
          </a:p>
        </p:txBody>
      </p:sp>
    </p:spTree>
    <p:extLst>
      <p:ext uri="{BB962C8B-B14F-4D97-AF65-F5344CB8AC3E}">
        <p14:creationId xmlns:p14="http://schemas.microsoft.com/office/powerpoint/2010/main" val="1827263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31</a:t>
            </a:fld>
            <a:endParaRPr lang="en-US"/>
          </a:p>
        </p:txBody>
      </p:sp>
    </p:spTree>
    <p:extLst>
      <p:ext uri="{BB962C8B-B14F-4D97-AF65-F5344CB8AC3E}">
        <p14:creationId xmlns:p14="http://schemas.microsoft.com/office/powerpoint/2010/main" val="2290209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44</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19/02/2026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2/19/2026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2/19/2026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2/19/2026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2/19/2026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2/19/2026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2/19/2026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2/19/2026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2/19/2026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2/19/2026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2/19/2026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2/19/2026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2/19/2026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2/19/2026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2/19/2026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846410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474186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791496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256758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19/02/2026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730673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19/02/2026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868208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19/02/2026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10928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89326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8367214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488575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93401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19/02/2026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2/19/2026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19/02/2026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2/19/2026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2/19/2026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19/02/2026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402210565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9.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22</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-02-2026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214:</a:t>
            </a:r>
            <a:r>
              <a:rPr lang="en-US" sz="7200" b="1" dirty="0">
                <a:solidFill>
                  <a:schemeClr val="bg1"/>
                </a:solidFill>
                <a:effectLst>
                  <a:outerShdw blurRad="38100" dist="38100" dir="2700000" algn="tl">
                    <a:srgbClr val="000000">
                      <a:alpha val="43137"/>
                    </a:srgbClr>
                  </a:outerShdw>
                </a:effectLst>
              </a:rPr>
              <a:t> ALL HAIL THE POWER OF JESUS’ NAME!</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hail the power of Jesus’ name!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angels prostrate fall;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Bring forth the royal diadem,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Crown Him, ye martyrs of our God,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from His altar call;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Extol the stem of Jesse’s rod,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0936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chosen seed of Israel’s race,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remnant weak and small,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Hail Him who saves you by His grace,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0692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Gentile sinners, ne’er forget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wormwood and the gall;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 spread your trophies at His feet,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5893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every kindred, every tribe,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this terrestrial ball,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all majesty ascribe,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14975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sz="3700" b="1" u="sng" dirty="0">
                <a:solidFill>
                  <a:schemeClr val="bg1"/>
                </a:solidFill>
                <a:latin typeface="Arial" panose="020B0604020202020204" pitchFamily="34" charset="0"/>
                <a:cs typeface="Arial" panose="020B0604020202020204" pitchFamily="34" charset="0"/>
              </a:rPr>
              <a:t>ALL HAIL THE POWER OF JESUS’ NAME! [GHS 214]</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that with yonder sacred throng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at His feet may fall,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in the everlasting song,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crown Him Lord of all.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67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22-02-2026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The Birth of Isaac, Heir of Promise</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One of our brethren has been trusting God for ten years for his residence permit to be issued. Someone advised him to change his story and lie.</a:t>
            </a:r>
          </a:p>
          <a:p>
            <a:pPr marL="0" indent="0" algn="ctr">
              <a:lnSpc>
                <a:spcPct val="110000"/>
              </a:lnSpc>
              <a:buNone/>
            </a:pPr>
            <a:r>
              <a:rPr lang="en-US" b="1" dirty="0">
                <a:latin typeface="Calibri" panose="020F0502020204030204" pitchFamily="34" charset="0"/>
              </a:rPr>
              <a:t>What would be your advice to this person? What bible passages would you share with him/her?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Genealogy</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and birth of Christ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“Behold, a virgin shall be with child, and shall bring forth a son, and they shall call his name Emmanuel, which being interpreted is, God with us”</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1:23).</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Matthew 1:1</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–25; 2:1-23;        Luke 3:23-38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Gospel according to Matthew opens with the genealogy of our Lord Jesus Christ with the names of Abraham and David to whom God gave the promise of the coming Messiah</a:t>
            </a:r>
            <a:r>
              <a:rPr lang="en-US" dirty="0">
                <a:latin typeface="Calibri" panose="020F0502020204030204" pitchFamily="34" charset="0"/>
              </a:rPr>
              <a:t>. This promise is reflected in the records to show that indeed Jesus Christ had the proper genealogy to qualify Him as  the Messiah. Record keeping of the acts of God and the Holy Ghost is very important. Believers should learn to keep and preserve adequate records of Bible doctrines and teachings, special events, great experiences and testimonies for coming generation (Psalm 78:4-7)</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 Abraham’s obedience to God led to the establishment of the Abrahamic covenant. This promise received further assurance in David.</a:t>
            </a:r>
          </a:p>
          <a:p>
            <a:pPr marL="514350" indent="-514350" algn="just" eaLnBrk="0" fontAlgn="base" hangingPunct="0">
              <a:lnSpc>
                <a:spcPct val="100000"/>
              </a:lnSpc>
              <a:spcBef>
                <a:spcPct val="0"/>
              </a:spcBef>
              <a:spcAft>
                <a:spcPts val="600"/>
              </a:spcAft>
              <a:buFont typeface="+mj-lt"/>
              <a:buAutoNum type="arabicPeriod"/>
              <a:defRPr/>
            </a:pPr>
            <a:r>
              <a:rPr lang="en-US" dirty="0"/>
              <a:t>Both records of Matthew and Luke reveal that Jesus is truly the expected Messiah of Israel and of the world.</a:t>
            </a:r>
          </a:p>
          <a:p>
            <a:pPr marL="514350" indent="-514350" algn="just" eaLnBrk="0" fontAlgn="base" hangingPunct="0">
              <a:lnSpc>
                <a:spcPct val="100000"/>
              </a:lnSpc>
              <a:spcBef>
                <a:spcPct val="0"/>
              </a:spcBef>
              <a:spcAft>
                <a:spcPts val="600"/>
              </a:spcAft>
              <a:buFont typeface="+mj-lt"/>
              <a:buAutoNum type="arabicPeriod"/>
              <a:defRPr/>
            </a:pPr>
            <a:r>
              <a:rPr lang="en-US" dirty="0"/>
              <a:t>God’s  mercy and favour allowed women with an ugly past to be involved in  Christ’s  genealogy.</a:t>
            </a:r>
          </a:p>
          <a:p>
            <a:pPr marL="514350" indent="-514350" algn="just" eaLnBrk="0" fontAlgn="base" hangingPunct="0">
              <a:lnSpc>
                <a:spcPct val="100000"/>
              </a:lnSpc>
              <a:spcBef>
                <a:spcPct val="0"/>
              </a:spcBef>
              <a:spcAft>
                <a:spcPts val="600"/>
              </a:spcAft>
              <a:buFont typeface="+mj-lt"/>
              <a:buAutoNum type="arabicPeriod"/>
              <a:defRPr/>
            </a:pPr>
            <a:r>
              <a:rPr lang="en-US" dirty="0"/>
              <a:t>God’s redemptive plan does not discriminate. It is for both the Jews and Gentiles. </a:t>
            </a:r>
          </a:p>
          <a:p>
            <a:pPr marL="514350" indent="-514350" algn="just" eaLnBrk="0" fontAlgn="base" hangingPunct="0">
              <a:lnSpc>
                <a:spcPct val="100000"/>
              </a:lnSpc>
              <a:spcBef>
                <a:spcPct val="0"/>
              </a:spcBef>
              <a:spcAft>
                <a:spcPts val="600"/>
              </a:spcAft>
              <a:buFont typeface="+mj-lt"/>
              <a:buAutoNum type="arabicPeriod"/>
              <a:defRPr/>
            </a:pPr>
            <a:r>
              <a:rPr lang="en-US" dirty="0"/>
              <a:t>Jesus Christ was born of a virgin woman as prophesied and He came to save sinners.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Genealogy and birth </a:t>
            </a:r>
            <a:r>
              <a:rPr lang="en-US" sz="2800" b="1" i="1">
                <a:solidFill>
                  <a:srgbClr val="FFFFFF"/>
                </a:solidFill>
                <a:latin typeface="Cambria" panose="02040503050406030204" pitchFamily="18" charset="0"/>
              </a:rPr>
              <a:t>of Christ</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Jesus is the Messiah that was promised in the Old Testament. He was born of a virgin as God declared in Gen. 3:15. The purpose of Jesus coming into the world is to save mankind from the ruin of sin. This purpose was fulfilled through His vicarious death on the cross of Calvary.</a:t>
            </a:r>
          </a:p>
          <a:p>
            <a:pPr marL="0" indent="0" algn="ctr">
              <a:lnSpc>
                <a:spcPct val="110000"/>
              </a:lnSpc>
              <a:buNone/>
            </a:pPr>
            <a:r>
              <a:rPr lang="en-US" b="1" dirty="0"/>
              <a:t>Is the purpose of Christ’s coming to the world already fulfilled in your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Believers are warned not to give heed to endless genealogies </a:t>
            </a:r>
            <a:r>
              <a:rPr lang="en-US" b="1">
                <a:latin typeface="Calibri" panose="020F0502020204030204" pitchFamily="34" charset="0"/>
              </a:rPr>
              <a:t>(1 Timothy </a:t>
            </a:r>
            <a:r>
              <a:rPr lang="en-US" b="1" dirty="0">
                <a:latin typeface="Calibri" panose="020F0502020204030204" pitchFamily="34" charset="0"/>
              </a:rPr>
              <a:t>1:4). However, the study of today is about genealogy of  Christ! </a:t>
            </a:r>
          </a:p>
          <a:p>
            <a:pPr marL="0" indent="0" algn="ctr">
              <a:lnSpc>
                <a:spcPct val="110000"/>
              </a:lnSpc>
              <a:buNone/>
            </a:pPr>
            <a:r>
              <a:rPr lang="en-US" b="1" dirty="0">
                <a:latin typeface="Calibri" panose="020F0502020204030204" pitchFamily="34" charset="0"/>
              </a:rPr>
              <a:t>How do we balance this? When should we pay attention to genealogy and when should we avoid it?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The ministry of John the Baptist</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“For this is he that was spoken of by the prophet Esaias, saying, The voice of one crying in the wilderness, Prepare ye the way of the Lord, make his paths straight”</a:t>
            </a:r>
            <a:r>
              <a:rPr lang="en-GB" sz="1400" kern="0" dirty="0">
                <a:solidFill>
                  <a:srgbClr val="000000"/>
                </a:solidFill>
                <a:latin typeface="Arial"/>
                <a:cs typeface="Arial"/>
                <a:sym typeface="Arial"/>
              </a:rPr>
              <a:t> </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GB" sz="2800" b="1" i="1" u="none" strike="noStrike" kern="0" cap="none" spc="0" normalizeH="0" baseline="0" noProof="0" dirty="0">
                <a:ln>
                  <a:noFill/>
                </a:ln>
                <a:solidFill>
                  <a:srgbClr val="000000"/>
                </a:solidFill>
                <a:effectLst/>
                <a:uLnTx/>
                <a:uFillTx/>
                <a:latin typeface="Calibri"/>
                <a:ea typeface="Calibri"/>
                <a:cs typeface="Calibri"/>
                <a:sym typeface="Calibri"/>
              </a:rPr>
              <a:t>Matthew 3:3</a:t>
            </a: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en-GB" sz="24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3:1-17; Luke 3:1-22</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15ED6-C504-C7ED-B361-A904E5B7641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D9A1BF2-0DEC-EFC4-1310-03CCCBB295C2}"/>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9614DC76-8793-7625-7109-A79F7F5318A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63562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0613-3C59-E7C1-F166-5EA78B3F0E5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40DFA89-6F3C-72AD-C1B6-B1453FFADA60}"/>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DBC2ECD9-646F-38D4-B0D4-EABE6E9866F2}"/>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246628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FB3B-EE3C-20C2-2DA1-0B1DA9C38C5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C842C9-0BB9-3A18-33A2-1A15FA14ECE2}"/>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AFE36BE2-5914-A71A-C087-6BFB95E0959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17878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18ECB-D6AB-0647-3123-5E9FC32F7FEC}"/>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34B68FE-F824-44D2-DE92-D564930B9F81}"/>
              </a:ext>
            </a:extLst>
          </p:cNvPr>
          <p:cNvSpPr/>
          <p:nvPr/>
        </p:nvSpPr>
        <p:spPr>
          <a:xfrm>
            <a:off x="2696901" y="5159935"/>
            <a:ext cx="1551008" cy="725049"/>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accent4">
                    <a:lumMod val="60000"/>
                    <a:lumOff val="40000"/>
                  </a:schemeClr>
                </a:solidFill>
                <a:latin typeface="Aptos Black" panose="020B0004020202020204" pitchFamily="34" charset="0"/>
              </a:rPr>
              <a:t>March 2</a:t>
            </a:r>
          </a:p>
        </p:txBody>
      </p:sp>
    </p:spTree>
    <p:extLst>
      <p:ext uri="{BB962C8B-B14F-4D97-AF65-F5344CB8AC3E}">
        <p14:creationId xmlns:p14="http://schemas.microsoft.com/office/powerpoint/2010/main" val="434202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Colossians 3:1-25</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51) Colossians 003">
            <a:hlinkClick r:id="" action="ppaction://media"/>
            <a:extLst>
              <a:ext uri="{FF2B5EF4-FFF2-40B4-BE49-F238E27FC236}">
                <a16:creationId xmlns:a16="http://schemas.microsoft.com/office/drawing/2014/main" id="{0A1A1B07-29DF-FD33-1F7E-52B3E47C09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520197"/>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2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258:</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O TO BE LIKE THEE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3951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my constant longing and prayer;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Gladly I’ll forfeit all of earth’s treasures,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Thy perfect likeness to wear.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084688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59791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82415-CB32-1B4E-4B49-60D1D703A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96637-6D34-FDFA-D71D-D8D01DD75341}"/>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897F9A8-7E56-A647-FD91-7CD7D4EFA66F}"/>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7FF735CD-5253-B544-374F-3CC434A6603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full of compassion,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Loving, forgiving, tender and kind,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Helping the helpless, cheering the fainting,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Seeking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wand’ring</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sinner to find.</a:t>
              </a:r>
            </a:p>
          </p:txBody>
        </p:sp>
        <p:sp>
          <p:nvSpPr>
            <p:cNvPr id="14341" name="TextBox 5">
              <a:extLst>
                <a:ext uri="{FF2B5EF4-FFF2-40B4-BE49-F238E27FC236}">
                  <a16:creationId xmlns:a16="http://schemas.microsoft.com/office/drawing/2014/main" id="{AD8F3E91-7150-1FFF-3D65-E87AF1EF62B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25954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CCF9-49F1-989F-2C1C-B2148ECA94C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1C76932-D16D-5F3C-44FE-2FC269E08A5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06438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18B29-39AA-7A1C-3819-672ABFB6A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78FAC-8319-EAC5-C732-2F4B2E4774DC}"/>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5D9F9824-C934-2CFD-AA39-405B284CEEAB}"/>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04BF70DC-F05E-57DC-696F-AD1E43588615}"/>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lowly in spirit,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and harmless, patient and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Meekly enduring cruel reproaches,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Willing to suffer, others to save.</a:t>
              </a:r>
            </a:p>
          </p:txBody>
        </p:sp>
        <p:sp>
          <p:nvSpPr>
            <p:cNvPr id="14341" name="TextBox 5">
              <a:extLst>
                <a:ext uri="{FF2B5EF4-FFF2-40B4-BE49-F238E27FC236}">
                  <a16:creationId xmlns:a16="http://schemas.microsoft.com/office/drawing/2014/main" id="{52E9F9E4-6A8F-629F-C022-3B7308963F4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2592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8229C-62C5-65B9-221C-CEBD97C7A66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6383D72-76E4-7BC0-D9D7-2BE7FA2EF12C}"/>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2382641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FA0E-64BD-0766-3253-405B22611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86B12-EFA5-BAFB-C1D7-DF44BAFF73A0}"/>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38B22CC-8D75-6BD2-19D7-EDD5BFF02B37}"/>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E09110C1-EC6A-BB50-8B8B-A9C30E37EBB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Lord,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to receive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anointing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that I am and have I am bringing,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from this moment all shall be Thine.</a:t>
              </a:r>
            </a:p>
          </p:txBody>
        </p:sp>
        <p:sp>
          <p:nvSpPr>
            <p:cNvPr id="14341" name="TextBox 5">
              <a:extLst>
                <a:ext uri="{FF2B5EF4-FFF2-40B4-BE49-F238E27FC236}">
                  <a16:creationId xmlns:a16="http://schemas.microsoft.com/office/drawing/2014/main" id="{55EB3079-C1DE-34C4-8B15-0216662FE89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01957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171E-7FB5-0865-18B4-4B2FDD964605}"/>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54C5CFD4-5A72-6A5B-81E0-BA1783BCEE3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87203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55D4-3E39-FF95-9319-1334DD380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CE7DB-77BC-1D94-E30E-EB038BF9733A}"/>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2F659A0-3C7D-047A-294E-46B5875CAC4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9914EA0C-EAD6-D1CF-EEB0-3FEC76D4144B}"/>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while I am pleading,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out Thy Spirit, fill with Thy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temple meet for Thy dwelling,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Fit me for life and heaven above.</a:t>
              </a:r>
            </a:p>
          </p:txBody>
        </p:sp>
        <p:sp>
          <p:nvSpPr>
            <p:cNvPr id="14341" name="TextBox 5">
              <a:extLst>
                <a:ext uri="{FF2B5EF4-FFF2-40B4-BE49-F238E27FC236}">
                  <a16:creationId xmlns:a16="http://schemas.microsoft.com/office/drawing/2014/main" id="{EBA79E7B-C371-FF82-CE2B-DCBF42B2726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623541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4E99C-91C7-813E-B68D-40CE5038DE1E}"/>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EB228482-2710-38E7-4426-FFA5E49F95A0}"/>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
        <p:nvSpPr>
          <p:cNvPr id="2" name="Oval 1">
            <a:extLst>
              <a:ext uri="{FF2B5EF4-FFF2-40B4-BE49-F238E27FC236}">
                <a16:creationId xmlns:a16="http://schemas.microsoft.com/office/drawing/2014/main" id="{CACB69CC-ACED-48D2-9077-E4E2254C0D32}"/>
              </a:ext>
            </a:extLst>
          </p:cNvPr>
          <p:cNvSpPr/>
          <p:nvPr/>
        </p:nvSpPr>
        <p:spPr>
          <a:xfrm>
            <a:off x="8652097" y="592105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754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HOW JESUS TRANSFORMS YOUR VITAL RELATIONSHIPS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39430</TotalTime>
  <Words>1554</Words>
  <Application>Microsoft Office PowerPoint</Application>
  <PresentationFormat>Widescreen</PresentationFormat>
  <Paragraphs>237</Paragraphs>
  <Slides>45</Slides>
  <Notes>15</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45</vt:i4>
      </vt:variant>
    </vt:vector>
  </HeadingPairs>
  <TitlesOfParts>
    <vt:vector size="62" baseType="lpstr">
      <vt:lpstr>Aptos</vt:lpstr>
      <vt:lpstr>Aptos Black</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ALL HAIL THE POWER OF JESUS’ NAME! [GHS 214]</vt:lpstr>
      <vt:lpstr>ALL HAIL THE POWER OF JESUS’ NAME! [GHS 214]</vt:lpstr>
      <vt:lpstr>ALL HAIL THE POWER OF JESUS’ NAME! [GHS 214]</vt:lpstr>
      <vt:lpstr>ALL HAIL THE POWER OF JESUS’ NAME! [GHS 214]</vt:lpstr>
      <vt:lpstr>ALL HAIL THE POWER OF JESUS’ NAME! [GHS 214]</vt:lpstr>
      <vt:lpstr>ALL HAIL THE POWER OF JESUS’ NAME! [GHS 214]</vt:lpstr>
      <vt:lpstr>SEARCH THE SCRIPTURES</vt:lpstr>
      <vt:lpstr>ASSIGNMENT</vt:lpstr>
      <vt:lpstr> LESSON 8:  Genealogy and birth of Christ</vt:lpstr>
      <vt:lpstr>INTRODUCTION</vt:lpstr>
      <vt:lpstr>Genealogy and birth of Christ</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9:  The ministry of John the Baptist </vt:lpstr>
      <vt:lpstr>PowerPoint Presentation</vt:lpstr>
      <vt:lpstr>PowerPoint Presentation</vt:lpstr>
      <vt:lpstr>PowerPoint Presentation</vt:lpstr>
      <vt:lpstr>PowerPoint Presentation</vt:lpstr>
      <vt:lpstr>PowerPoint Presentation</vt:lpstr>
      <vt:lpstr>HYMN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1160</cp:revision>
  <dcterms:created xsi:type="dcterms:W3CDTF">2023-01-06T14:44:39Z</dcterms:created>
  <dcterms:modified xsi:type="dcterms:W3CDTF">2026-02-19T20:10:53Z</dcterms:modified>
</cp:coreProperties>
</file>