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0.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1.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2.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3.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4.xml" ContentType="application/vnd.openxmlformats-officedocument.presentationml.notesSlide+xml"/>
  <Override PartName="/ppt/theme/themeOverride1.xml" ContentType="application/vnd.openxmlformats-officedocument.themeOverr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 id="2147483708" r:id="rId6"/>
    <p:sldMasterId id="2147483720" r:id="rId7"/>
  </p:sldMasterIdLst>
  <p:notesMasterIdLst>
    <p:notesMasterId r:id="rId49"/>
  </p:notesMasterIdLst>
  <p:sldIdLst>
    <p:sldId id="4219" r:id="rId8"/>
    <p:sldId id="269" r:id="rId9"/>
    <p:sldId id="270" r:id="rId10"/>
    <p:sldId id="4289" r:id="rId11"/>
    <p:sldId id="4290" r:id="rId12"/>
    <p:sldId id="4291" r:id="rId13"/>
    <p:sldId id="4292" r:id="rId14"/>
    <p:sldId id="4293" r:id="rId15"/>
    <p:sldId id="4294" r:id="rId16"/>
    <p:sldId id="4295" r:id="rId17"/>
    <p:sldId id="256" r:id="rId18"/>
    <p:sldId id="4286" r:id="rId19"/>
    <p:sldId id="258" r:id="rId20"/>
    <p:sldId id="259" r:id="rId21"/>
    <p:sldId id="287" r:id="rId22"/>
    <p:sldId id="283" r:id="rId23"/>
    <p:sldId id="276" r:id="rId24"/>
    <p:sldId id="292" r:id="rId25"/>
    <p:sldId id="297" r:id="rId26"/>
    <p:sldId id="296" r:id="rId27"/>
    <p:sldId id="295" r:id="rId28"/>
    <p:sldId id="4287" r:id="rId29"/>
    <p:sldId id="4288" r:id="rId30"/>
    <p:sldId id="288" r:id="rId31"/>
    <p:sldId id="3211" r:id="rId32"/>
    <p:sldId id="3200" r:id="rId33"/>
    <p:sldId id="3201" r:id="rId34"/>
    <p:sldId id="4231" r:id="rId35"/>
    <p:sldId id="3163" r:id="rId36"/>
    <p:sldId id="3380" r:id="rId37"/>
    <p:sldId id="4280" r:id="rId38"/>
    <p:sldId id="4104" r:id="rId39"/>
    <p:sldId id="4296" r:id="rId40"/>
    <p:sldId id="4297" r:id="rId41"/>
    <p:sldId id="274" r:id="rId42"/>
    <p:sldId id="299" r:id="rId43"/>
    <p:sldId id="300" r:id="rId44"/>
    <p:sldId id="301" r:id="rId45"/>
    <p:sldId id="298" r:id="rId46"/>
    <p:sldId id="3204" r:id="rId47"/>
    <p:sldId id="2089" r:id="rId4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1B50"/>
    <a:srgbClr val="000A1E"/>
    <a:srgbClr val="55E978"/>
    <a:srgbClr val="FF99FF"/>
    <a:srgbClr val="FFCCFF"/>
    <a:srgbClr val="F1EBF1"/>
    <a:srgbClr val="80350E"/>
    <a:srgbClr val="3333FF"/>
    <a:srgbClr val="A9A94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71896" autoAdjust="0"/>
  </p:normalViewPr>
  <p:slideViewPr>
    <p:cSldViewPr snapToGrid="0">
      <p:cViewPr varScale="1">
        <p:scale>
          <a:sx n="65" d="100"/>
          <a:sy n="65" d="100"/>
        </p:scale>
        <p:origin x="1315" y="58"/>
      </p:cViewPr>
      <p:guideLst/>
    </p:cSldViewPr>
  </p:slideViewPr>
  <p:notesTextViewPr>
    <p:cViewPr>
      <p:scale>
        <a:sx n="66" d="100"/>
        <a:sy n="66"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presProps" Target="pres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tableStyles" Target="tableStyles.xml"/><Relationship Id="rId5" Type="http://schemas.openxmlformats.org/officeDocument/2006/relationships/slideMaster" Target="slideMasters/slideMaster5.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8" Type="http://schemas.openxmlformats.org/officeDocument/2006/relationships/slide" Target="slides/slide1.xml"/><Relationship Id="rId51"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20" Type="http://schemas.openxmlformats.org/officeDocument/2006/relationships/slide" Target="slides/slide13.xml"/><Relationship Id="rId41" Type="http://schemas.openxmlformats.org/officeDocument/2006/relationships/slide" Target="slides/slide34.xml"/><Relationship Id="rId54"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notesMaster" Target="notesMasters/notesMaster1.xml"/></Relationships>
</file>

<file path=ppt/diagrams/_rels/data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_rels/drawing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colors1.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kern="1200" dirty="0"/>
            <a:t>Explain what is </a:t>
          </a:r>
          <a:r>
            <a:rPr lang="en-GB" sz="3200" kern="1200"/>
            <a:t>meant by “the </a:t>
          </a:r>
          <a:r>
            <a:rPr lang="en-GB" sz="3200" kern="1200" dirty="0"/>
            <a:t>poor </a:t>
          </a:r>
          <a:r>
            <a:rPr lang="en-GB" sz="3200" kern="1200"/>
            <a:t>in spirit”.</a:t>
          </a:r>
          <a:r>
            <a:rPr lang="en-NL" sz="3200" kern="1200" dirty="0"/>
            <a:t> </a:t>
          </a:r>
          <a:endParaRPr lang="en-US" sz="3200" kern="1200" dirty="0"/>
        </a:p>
        <a:p>
          <a:pPr algn="ctr">
            <a:lnSpc>
              <a:spcPct val="100000"/>
            </a:lnSpc>
            <a:spcBef>
              <a:spcPct val="0"/>
            </a:spcBef>
            <a:spcAft>
              <a:spcPts val="600"/>
            </a:spcAft>
          </a:pPr>
          <a:r>
            <a:rPr lang="en-GB" sz="3200" b="1" kern="1200" dirty="0" err="1"/>
            <a:t>Psa</a:t>
          </a:r>
          <a:r>
            <a:rPr lang="en-GB" sz="3200" b="1" kern="1200" dirty="0"/>
            <a:t> 51:17; Luke 18:13</a:t>
          </a:r>
          <a:endParaRPr lang="en-GB" sz="3200" b="1" i="1" kern="1200"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75412" custScaleY="76115" custLinFactNeighborX="-782" custLinFactNeighborY="-4431">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6" loCatId="hierarchy" qsTypeId="urn:microsoft.com/office/officeart/2005/8/quickstyle/simple1#5" qsCatId="simple" csTypeId="urn:microsoft.com/office/officeart/2005/8/colors/accent0_3#6"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dirty="0"/>
            <a:t>How can a believer make peace between God and a sinner?</a:t>
          </a:r>
          <a:endParaRPr lang="en-US" sz="3200" dirty="0"/>
        </a:p>
        <a:p>
          <a:pPr algn="ctr">
            <a:lnSpc>
              <a:spcPct val="100000"/>
            </a:lnSpc>
            <a:spcBef>
              <a:spcPct val="0"/>
            </a:spcBef>
            <a:spcAft>
              <a:spcPts val="600"/>
            </a:spcAft>
          </a:pPr>
          <a:r>
            <a:rPr lang="en-GB" sz="3200" b="1" dirty="0"/>
            <a:t>2 Cor. 5:18-20; Mat 28:19-20; Jam 5:20 </a:t>
          </a:r>
          <a:endParaRPr lang="en-GB" sz="3200" b="1" i="1" dirty="0"/>
        </a:p>
      </dgm:t>
    </dgm:pt>
    <dgm:pt modelId="{9E84C169-3ED9-436C-BE7D-98EA155ECFDB}" type="parTrans" cxnId="{70482D5F-5C3D-4C90-A84D-0908E2290F31}">
      <dgm:prSet/>
      <dgm:spPr/>
      <dgm:t>
        <a:bodyPr/>
        <a:lstStyle/>
        <a:p>
          <a:endParaRPr lang="en-US"/>
        </a:p>
      </dgm:t>
    </dgm:pt>
    <dgm:pt modelId="{8B714856-D08B-41FD-BF3A-5E4B3859D26F}" type="sibTrans" cxnId="{70482D5F-5C3D-4C90-A84D-0908E2290F31}">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09492" custScaleY="76846">
        <dgm:presLayoutVars>
          <dgm:chPref val="3"/>
        </dgm:presLayoutVars>
      </dgm:prSet>
      <dgm:spPr/>
    </dgm:pt>
    <dgm:pt modelId="{39243EBB-08C3-40AD-9EBD-DFB2E309673B}" type="pres">
      <dgm:prSet presAssocID="{60B4422F-B5F1-45C8-8FA5-66CA47A48205}" presName="hierChild2" presStyleCnt="0"/>
      <dgm:spPr/>
    </dgm:pt>
  </dgm:ptLst>
  <dgm:cxnLst>
    <dgm:cxn modelId="{E0B83A36-9E76-4A3A-93CA-DF78C34A098C}" type="presOf" srcId="{49828610-9B16-48BE-81A5-8175BFC125E8}" destId="{7BC538D0-47AE-414F-9DE4-F18E62186D5B}" srcOrd="0" destOrd="0" presId="urn:microsoft.com/office/officeart/2005/8/layout/hierarchy1#6"/>
    <dgm:cxn modelId="{5114093B-4020-4803-B0B0-89B486BFDBF6}" type="presOf" srcId="{60B4422F-B5F1-45C8-8FA5-66CA47A48205}" destId="{DDCA46C2-3612-464D-9F92-813CC60D482F}" srcOrd="0" destOrd="0" presId="urn:microsoft.com/office/officeart/2005/8/layout/hierarchy1#6"/>
    <dgm:cxn modelId="{70482D5F-5C3D-4C90-A84D-0908E2290F31}" srcId="{49828610-9B16-48BE-81A5-8175BFC125E8}" destId="{60B4422F-B5F1-45C8-8FA5-66CA47A48205}" srcOrd="0" destOrd="0" parTransId="{9E84C169-3ED9-436C-BE7D-98EA155ECFDB}" sibTransId="{8B714856-D08B-41FD-BF3A-5E4B3859D26F}"/>
    <dgm:cxn modelId="{953A0546-7B1A-40BF-ADA3-18E577BC1D29}" type="presParOf" srcId="{7BC538D0-47AE-414F-9DE4-F18E62186D5B}" destId="{A5087579-C124-49EC-86E7-A232783731D9}" srcOrd="0" destOrd="0" presId="urn:microsoft.com/office/officeart/2005/8/layout/hierarchy1#6"/>
    <dgm:cxn modelId="{3C875ABF-0894-49EF-9FE0-2686E535A811}" type="presParOf" srcId="{A5087579-C124-49EC-86E7-A232783731D9}" destId="{E432CA65-1FEE-4816-920D-95060379FF5B}" srcOrd="0" destOrd="0" presId="urn:microsoft.com/office/officeart/2005/8/layout/hierarchy1#6"/>
    <dgm:cxn modelId="{F56DCE3D-86E6-493D-A8D2-F080C30A0785}" type="presParOf" srcId="{E432CA65-1FEE-4816-920D-95060379FF5B}" destId="{A31D16F8-974D-4512-94F2-E4F4716BC42E}" srcOrd="0" destOrd="0" presId="urn:microsoft.com/office/officeart/2005/8/layout/hierarchy1#6"/>
    <dgm:cxn modelId="{7B866CFB-6FF8-4528-94D4-DB956488D16C}" type="presParOf" srcId="{E432CA65-1FEE-4816-920D-95060379FF5B}" destId="{DDCA46C2-3612-464D-9F92-813CC60D482F}" srcOrd="1" destOrd="0" presId="urn:microsoft.com/office/officeart/2005/8/layout/hierarchy1#6"/>
    <dgm:cxn modelId="{324570EC-9D61-4DAA-BB8E-038AA0D272B4}" type="presParOf" srcId="{A5087579-C124-49EC-86E7-A232783731D9}" destId="{39243EBB-08C3-40AD-9EBD-DFB2E309673B}" srcOrd="1" destOrd="0" presId="urn:microsoft.com/office/officeart/2005/8/layout/hierarchy1#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dirty="0"/>
            <a:t>What is the antidote to lust?</a:t>
          </a:r>
        </a:p>
        <a:p>
          <a:pPr algn="ctr">
            <a:lnSpc>
              <a:spcPct val="100000"/>
            </a:lnSpc>
            <a:spcBef>
              <a:spcPct val="0"/>
            </a:spcBef>
            <a:spcAft>
              <a:spcPts val="600"/>
            </a:spcAft>
          </a:pPr>
          <a:r>
            <a:rPr lang="en-GB" sz="3200" b="1" dirty="0"/>
            <a:t>Gal. 5:16; Rom. 8:13</a:t>
          </a:r>
          <a:r>
            <a:rPr lang="en-NL" sz="3200" b="1" dirty="0"/>
            <a:t>; </a:t>
          </a:r>
          <a:r>
            <a:rPr lang="en-GB" sz="3200" b="1" dirty="0"/>
            <a:t>13:14; 1 Peter 2:11</a:t>
          </a:r>
          <a:endParaRPr lang="en-GB" sz="3200" b="1"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dirty="0"/>
            <a:t>Why should believers love their enemies?</a:t>
          </a:r>
        </a:p>
        <a:p>
          <a:pPr algn="ctr">
            <a:lnSpc>
              <a:spcPct val="100000"/>
            </a:lnSpc>
            <a:spcBef>
              <a:spcPct val="0"/>
            </a:spcBef>
            <a:spcAft>
              <a:spcPts val="600"/>
            </a:spcAft>
          </a:pPr>
          <a:r>
            <a:rPr lang="en-GB" sz="3200" b="1" dirty="0"/>
            <a:t>Mat. 5:44-45; Rom. 12:20</a:t>
          </a:r>
          <a:r>
            <a:rPr lang="en-NL" sz="3200" b="1" dirty="0"/>
            <a:t>;</a:t>
          </a:r>
          <a:r>
            <a:rPr lang="en-GB" sz="3200" b="1" dirty="0"/>
            <a:t> Luk 6:27-28</a:t>
          </a:r>
          <a:endParaRPr lang="en-GB" sz="3200" b="1"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dirty="0"/>
            <a:t> </a:t>
          </a:r>
          <a:r>
            <a:rPr lang="en-GB" sz="3200" dirty="0"/>
            <a:t>What can we learn from the Lord’s prayer?</a:t>
          </a:r>
          <a:endParaRPr lang="en-US" sz="3200" dirty="0"/>
        </a:p>
        <a:p>
          <a:pPr algn="ctr">
            <a:lnSpc>
              <a:spcPct val="100000"/>
            </a:lnSpc>
            <a:spcBef>
              <a:spcPct val="0"/>
            </a:spcBef>
            <a:spcAft>
              <a:spcPts val="600"/>
            </a:spcAft>
          </a:pPr>
          <a:r>
            <a:rPr lang="en-GB" sz="3200" b="1" dirty="0"/>
            <a:t>Mat. 7:7-8; 1 Joh 5:14,15; Mark 11:24</a:t>
          </a:r>
        </a:p>
        <a:p>
          <a:pPr algn="ctr">
            <a:lnSpc>
              <a:spcPct val="100000"/>
            </a:lnSpc>
            <a:spcBef>
              <a:spcPct val="0"/>
            </a:spcBef>
            <a:spcAft>
              <a:spcPts val="600"/>
            </a:spcAft>
          </a:pPr>
          <a:endParaRPr lang="en-GB" sz="3200" b="1"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dirty="0"/>
            <a:t>How can we be free from worry and anxiety?</a:t>
          </a:r>
        </a:p>
        <a:p>
          <a:pPr algn="ctr">
            <a:lnSpc>
              <a:spcPct val="100000"/>
            </a:lnSpc>
            <a:spcBef>
              <a:spcPct val="0"/>
            </a:spcBef>
            <a:spcAft>
              <a:spcPts val="600"/>
            </a:spcAft>
          </a:pPr>
          <a:r>
            <a:rPr lang="en-GB" sz="3200" b="1" dirty="0"/>
            <a:t>Phi. 4:6-7, 19; 1 Pet. 5:7; Mat. 6:25,30,31</a:t>
          </a:r>
          <a:endParaRPr lang="en-GB" sz="3200" b="1"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dirty="0"/>
            <a:t>Explain the “golden rule.”</a:t>
          </a:r>
        </a:p>
        <a:p>
          <a:pPr algn="ctr">
            <a:lnSpc>
              <a:spcPct val="100000"/>
            </a:lnSpc>
            <a:spcBef>
              <a:spcPct val="0"/>
            </a:spcBef>
            <a:spcAft>
              <a:spcPts val="600"/>
            </a:spcAft>
          </a:pPr>
          <a:r>
            <a:rPr lang="en-GB" sz="3200" b="1" dirty="0"/>
            <a:t>Mat. 7:12</a:t>
          </a:r>
          <a:r>
            <a:rPr lang="en-NL" sz="3200" b="1" dirty="0"/>
            <a:t>; </a:t>
          </a:r>
          <a:r>
            <a:rPr lang="en-GB" sz="3200" b="1" dirty="0"/>
            <a:t>Luke 6:31</a:t>
          </a:r>
          <a:endParaRPr lang="en-GB" sz="3200" b="1"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1174215-D218-43DB-A975-CA407A7226E0}" type="doc">
      <dgm:prSet loTypeId="urn:microsoft.com/office/officeart/2018/2/layout/IconLabelDescriptionList" loCatId="icon" qsTypeId="urn:microsoft.com/office/officeart/2005/8/quickstyle/simple1" qsCatId="simple" csTypeId="urn:microsoft.com/office/officeart/2005/8/colors/accent1_2" csCatId="accent1" phldr="1"/>
      <dgm:spPr/>
      <dgm:t>
        <a:bodyPr/>
        <a:lstStyle/>
        <a:p>
          <a:endParaRPr lang="en-US"/>
        </a:p>
      </dgm:t>
    </dgm:pt>
    <dgm:pt modelId="{DEAF883E-3A24-4426-B635-7AF0059F6E99}">
      <dgm:prSet/>
      <dgm:spPr/>
      <dgm:t>
        <a:bodyPr/>
        <a:lstStyle/>
        <a:p>
          <a:pPr>
            <a:lnSpc>
              <a:spcPct val="100000"/>
            </a:lnSpc>
            <a:defRPr b="1"/>
          </a:pPr>
          <a:r>
            <a:rPr lang="en-US" b="1" dirty="0"/>
            <a:t>Your phone</a:t>
          </a:r>
          <a:endParaRPr lang="en-US" dirty="0"/>
        </a:p>
      </dgm:t>
    </dgm:pt>
    <dgm:pt modelId="{898C3C04-D0BA-4F88-B235-8C0C8D9B9887}" type="parTrans" cxnId="{27B272CD-1068-4869-B409-8C961BE406C5}">
      <dgm:prSet/>
      <dgm:spPr/>
      <dgm:t>
        <a:bodyPr/>
        <a:lstStyle/>
        <a:p>
          <a:endParaRPr lang="en-US"/>
        </a:p>
      </dgm:t>
    </dgm:pt>
    <dgm:pt modelId="{6F665508-287E-4999-9412-6BA3E3D1054C}" type="sibTrans" cxnId="{27B272CD-1068-4869-B409-8C961BE406C5}">
      <dgm:prSet/>
      <dgm:spPr/>
      <dgm:t>
        <a:bodyPr/>
        <a:lstStyle/>
        <a:p>
          <a:endParaRPr lang="en-US"/>
        </a:p>
      </dgm:t>
    </dgm:pt>
    <dgm:pt modelId="{91CE65F6-5110-4970-99BF-C5D61E525DFB}">
      <dgm:prSet/>
      <dgm:spPr/>
      <dgm:t>
        <a:bodyPr/>
        <a:lstStyle/>
        <a:p>
          <a:pPr>
            <a:lnSpc>
              <a:spcPct val="100000"/>
            </a:lnSpc>
            <a:defRPr b="1"/>
          </a:pPr>
          <a:r>
            <a:rPr lang="en-US" b="1" dirty="0"/>
            <a:t>Bank transfer to </a:t>
          </a:r>
          <a:endParaRPr lang="en-US" dirty="0"/>
        </a:p>
      </dgm:t>
    </dgm:pt>
    <dgm:pt modelId="{8D349FC8-FC04-40B5-A899-354C440185AF}" type="parTrans" cxnId="{EEF3A8A0-0687-466F-9722-6176B22ED543}">
      <dgm:prSet/>
      <dgm:spPr/>
      <dgm:t>
        <a:bodyPr/>
        <a:lstStyle/>
        <a:p>
          <a:endParaRPr lang="en-US"/>
        </a:p>
      </dgm:t>
    </dgm:pt>
    <dgm:pt modelId="{0B8A768F-FD6F-4105-B947-1ABFEBEC9F91}" type="sibTrans" cxnId="{EEF3A8A0-0687-466F-9722-6176B22ED543}">
      <dgm:prSet/>
      <dgm:spPr/>
      <dgm:t>
        <a:bodyPr/>
        <a:lstStyle/>
        <a:p>
          <a:endParaRPr lang="en-US"/>
        </a:p>
      </dgm:t>
    </dgm:pt>
    <dgm:pt modelId="{60BB5266-7C6D-4787-9798-B640CD4D10B9}">
      <dgm:prSet/>
      <dgm:spPr/>
      <dgm:t>
        <a:bodyPr/>
        <a:lstStyle/>
        <a:p>
          <a:pPr>
            <a:lnSpc>
              <a:spcPct val="100000"/>
            </a:lnSpc>
            <a:defRPr b="1"/>
          </a:pPr>
          <a:r>
            <a:rPr lang="en-US" dirty="0"/>
            <a:t>Cash</a:t>
          </a:r>
        </a:p>
      </dgm:t>
    </dgm:pt>
    <dgm:pt modelId="{886D9D08-3CD5-469D-89AF-267D65D4CDBA}" type="parTrans" cxnId="{5BBFD74E-E77B-49D9-B43F-62956E277A14}">
      <dgm:prSet/>
      <dgm:spPr/>
      <dgm:t>
        <a:bodyPr/>
        <a:lstStyle/>
        <a:p>
          <a:endParaRPr lang="en-US"/>
        </a:p>
      </dgm:t>
    </dgm:pt>
    <dgm:pt modelId="{03536AC8-38C9-4397-94AF-F74021A30AE5}" type="sibTrans" cxnId="{5BBFD74E-E77B-49D9-B43F-62956E277A14}">
      <dgm:prSet/>
      <dgm:spPr/>
      <dgm:t>
        <a:bodyPr/>
        <a:lstStyle/>
        <a:p>
          <a:endParaRPr lang="en-US"/>
        </a:p>
      </dgm:t>
    </dgm:pt>
    <dgm:pt modelId="{ADE1E27A-18E0-4101-AA43-3FD5C2986B90}" type="pres">
      <dgm:prSet presAssocID="{41174215-D218-43DB-A975-CA407A7226E0}" presName="root" presStyleCnt="0">
        <dgm:presLayoutVars>
          <dgm:dir/>
          <dgm:resizeHandles val="exact"/>
        </dgm:presLayoutVars>
      </dgm:prSet>
      <dgm:spPr/>
    </dgm:pt>
    <dgm:pt modelId="{F128F735-4D4A-46DD-8467-729EF1DFA1FF}" type="pres">
      <dgm:prSet presAssocID="{60BB5266-7C6D-4787-9798-B640CD4D10B9}" presName="compNode" presStyleCnt="0"/>
      <dgm:spPr/>
    </dgm:pt>
    <dgm:pt modelId="{17284BCD-0611-4DC5-B411-CEC954224CBA}" type="pres">
      <dgm:prSet presAssocID="{60BB5266-7C6D-4787-9798-B640CD4D10B9}" presName="iconRect" presStyleLbl="node1" presStyleIdx="0"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Money with solid fill"/>
        </a:ext>
      </dgm:extLst>
    </dgm:pt>
    <dgm:pt modelId="{DC0925AA-8418-4D2E-81B2-535BD03BDAAE}" type="pres">
      <dgm:prSet presAssocID="{60BB5266-7C6D-4787-9798-B640CD4D10B9}" presName="iconSpace" presStyleCnt="0"/>
      <dgm:spPr/>
    </dgm:pt>
    <dgm:pt modelId="{E50BEC53-58A2-46A2-9A2A-DFA2A457CCE4}" type="pres">
      <dgm:prSet presAssocID="{60BB5266-7C6D-4787-9798-B640CD4D10B9}" presName="parTx" presStyleLbl="revTx" presStyleIdx="0" presStyleCnt="6">
        <dgm:presLayoutVars>
          <dgm:chMax val="0"/>
          <dgm:chPref val="0"/>
        </dgm:presLayoutVars>
      </dgm:prSet>
      <dgm:spPr/>
    </dgm:pt>
    <dgm:pt modelId="{A79A5CF6-359D-4271-A921-4C0A679CB8D4}" type="pres">
      <dgm:prSet presAssocID="{60BB5266-7C6D-4787-9798-B640CD4D10B9}" presName="txSpace" presStyleCnt="0"/>
      <dgm:spPr/>
    </dgm:pt>
    <dgm:pt modelId="{C88A1669-5131-41AC-B686-6F4DF99F8E5C}" type="pres">
      <dgm:prSet presAssocID="{60BB5266-7C6D-4787-9798-B640CD4D10B9}" presName="desTx" presStyleLbl="revTx" presStyleIdx="1" presStyleCnt="6">
        <dgm:presLayoutVars/>
      </dgm:prSet>
      <dgm:spPr/>
    </dgm:pt>
    <dgm:pt modelId="{580238EB-3A99-47D3-AC44-95149FFA4697}" type="pres">
      <dgm:prSet presAssocID="{03536AC8-38C9-4397-94AF-F74021A30AE5}" presName="sibTrans" presStyleCnt="0"/>
      <dgm:spPr/>
    </dgm:pt>
    <dgm:pt modelId="{0AC0E2D2-F6EA-4233-B0C7-CBEE397EE805}" type="pres">
      <dgm:prSet presAssocID="{DEAF883E-3A24-4426-B635-7AF0059F6E99}" presName="compNode" presStyleCnt="0"/>
      <dgm:spPr/>
    </dgm:pt>
    <dgm:pt modelId="{96D9C110-B108-4F74-B125-6CC39D0F275B}" type="pres">
      <dgm:prSet presAssocID="{DEAF883E-3A24-4426-B635-7AF0059F6E99}" presName="iconRect" presStyleLbl="node1" presStyleIdx="1" presStyleCnt="3"/>
      <dgm:spPr>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Smart Phone with solid fill"/>
        </a:ext>
      </dgm:extLst>
    </dgm:pt>
    <dgm:pt modelId="{B7ADA560-C258-4F45-8BD2-D5450124015F}" type="pres">
      <dgm:prSet presAssocID="{DEAF883E-3A24-4426-B635-7AF0059F6E99}" presName="iconSpace" presStyleCnt="0"/>
      <dgm:spPr/>
    </dgm:pt>
    <dgm:pt modelId="{854B6430-F4A5-44FF-89D8-546AD35106DF}" type="pres">
      <dgm:prSet presAssocID="{DEAF883E-3A24-4426-B635-7AF0059F6E99}" presName="parTx" presStyleLbl="revTx" presStyleIdx="2" presStyleCnt="6">
        <dgm:presLayoutVars>
          <dgm:chMax val="0"/>
          <dgm:chPref val="0"/>
        </dgm:presLayoutVars>
      </dgm:prSet>
      <dgm:spPr/>
    </dgm:pt>
    <dgm:pt modelId="{E7EF29D6-13D6-4200-81B7-1791AC5053F3}" type="pres">
      <dgm:prSet presAssocID="{DEAF883E-3A24-4426-B635-7AF0059F6E99}" presName="txSpace" presStyleCnt="0"/>
      <dgm:spPr/>
    </dgm:pt>
    <dgm:pt modelId="{342256BF-D64D-4592-AD9F-8A7D76C5383F}" type="pres">
      <dgm:prSet presAssocID="{DEAF883E-3A24-4426-B635-7AF0059F6E99}" presName="desTx" presStyleLbl="revTx" presStyleIdx="3" presStyleCnt="6">
        <dgm:presLayoutVars/>
      </dgm:prSet>
      <dgm:spPr/>
    </dgm:pt>
    <dgm:pt modelId="{6F835BBB-BC77-4AD4-AD5D-840496F20083}" type="pres">
      <dgm:prSet presAssocID="{6F665508-287E-4999-9412-6BA3E3D1054C}" presName="sibTrans" presStyleCnt="0"/>
      <dgm:spPr/>
    </dgm:pt>
    <dgm:pt modelId="{74B4B5C2-727B-47D5-A3E7-37F86BFEB583}" type="pres">
      <dgm:prSet presAssocID="{91CE65F6-5110-4970-99BF-C5D61E525DFB}" presName="compNode" presStyleCnt="0"/>
      <dgm:spPr/>
    </dgm:pt>
    <dgm:pt modelId="{12E42017-408D-4ED2-968F-26FDF72B5F35}" type="pres">
      <dgm:prSet presAssocID="{91CE65F6-5110-4970-99BF-C5D61E525DFB}" presName="iconRect" presStyleLbl="node1" presStyleIdx="2" presStyleCnt="3"/>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Internet with solid fill"/>
        </a:ext>
      </dgm:extLst>
    </dgm:pt>
    <dgm:pt modelId="{AFFAFEEA-FCED-422F-A462-17686B8C7C1F}" type="pres">
      <dgm:prSet presAssocID="{91CE65F6-5110-4970-99BF-C5D61E525DFB}" presName="iconSpace" presStyleCnt="0"/>
      <dgm:spPr/>
    </dgm:pt>
    <dgm:pt modelId="{40F4FCE7-5855-4DE1-9E09-CA868FF3E6E1}" type="pres">
      <dgm:prSet presAssocID="{91CE65F6-5110-4970-99BF-C5D61E525DFB}" presName="parTx" presStyleLbl="revTx" presStyleIdx="4" presStyleCnt="6">
        <dgm:presLayoutVars>
          <dgm:chMax val="0"/>
          <dgm:chPref val="0"/>
        </dgm:presLayoutVars>
      </dgm:prSet>
      <dgm:spPr/>
    </dgm:pt>
    <dgm:pt modelId="{1DF9A98B-52FF-4D07-B6D3-A60508C5D403}" type="pres">
      <dgm:prSet presAssocID="{91CE65F6-5110-4970-99BF-C5D61E525DFB}" presName="txSpace" presStyleCnt="0"/>
      <dgm:spPr/>
    </dgm:pt>
    <dgm:pt modelId="{9F585C44-BFF3-4FEC-9F88-6832301931F7}" type="pres">
      <dgm:prSet presAssocID="{91CE65F6-5110-4970-99BF-C5D61E525DFB}" presName="desTx" presStyleLbl="revTx" presStyleIdx="5" presStyleCnt="6" custLinFactNeighborX="-380" custLinFactNeighborY="6697">
        <dgm:presLayoutVars/>
      </dgm:prSet>
      <dgm:spPr/>
    </dgm:pt>
  </dgm:ptLst>
  <dgm:cxnLst>
    <dgm:cxn modelId="{EF99A700-9680-48B0-A61F-9610BFD395DB}" type="presOf" srcId="{DEAF883E-3A24-4426-B635-7AF0059F6E99}" destId="{854B6430-F4A5-44FF-89D8-546AD35106DF}" srcOrd="0" destOrd="0" presId="urn:microsoft.com/office/officeart/2018/2/layout/IconLabelDescriptionList"/>
    <dgm:cxn modelId="{C2BA8101-8A5B-46C9-BAF6-E87F7BB2D50F}" type="presOf" srcId="{91CE65F6-5110-4970-99BF-C5D61E525DFB}" destId="{40F4FCE7-5855-4DE1-9E09-CA868FF3E6E1}" srcOrd="0" destOrd="0" presId="urn:microsoft.com/office/officeart/2018/2/layout/IconLabelDescriptionList"/>
    <dgm:cxn modelId="{FA2A8C14-40F9-4239-9FE6-24B8418B3A3B}" type="presOf" srcId="{60BB5266-7C6D-4787-9798-B640CD4D10B9}" destId="{E50BEC53-58A2-46A2-9A2A-DFA2A457CCE4}" srcOrd="0" destOrd="0" presId="urn:microsoft.com/office/officeart/2018/2/layout/IconLabelDescriptionList"/>
    <dgm:cxn modelId="{5BBFD74E-E77B-49D9-B43F-62956E277A14}" srcId="{41174215-D218-43DB-A975-CA407A7226E0}" destId="{60BB5266-7C6D-4787-9798-B640CD4D10B9}" srcOrd="0" destOrd="0" parTransId="{886D9D08-3CD5-469D-89AF-267D65D4CDBA}" sibTransId="{03536AC8-38C9-4397-94AF-F74021A30AE5}"/>
    <dgm:cxn modelId="{EEF3A8A0-0687-466F-9722-6176B22ED543}" srcId="{41174215-D218-43DB-A975-CA407A7226E0}" destId="{91CE65F6-5110-4970-99BF-C5D61E525DFB}" srcOrd="2" destOrd="0" parTransId="{8D349FC8-FC04-40B5-A899-354C440185AF}" sibTransId="{0B8A768F-FD6F-4105-B947-1ABFEBEC9F91}"/>
    <dgm:cxn modelId="{4F47CAAB-0A19-4371-9E1E-1F1E45393949}" type="presOf" srcId="{41174215-D218-43DB-A975-CA407A7226E0}" destId="{ADE1E27A-18E0-4101-AA43-3FD5C2986B90}" srcOrd="0" destOrd="0" presId="urn:microsoft.com/office/officeart/2018/2/layout/IconLabelDescriptionList"/>
    <dgm:cxn modelId="{27B272CD-1068-4869-B409-8C961BE406C5}" srcId="{41174215-D218-43DB-A975-CA407A7226E0}" destId="{DEAF883E-3A24-4426-B635-7AF0059F6E99}" srcOrd="1" destOrd="0" parTransId="{898C3C04-D0BA-4F88-B235-8C0C8D9B9887}" sibTransId="{6F665508-287E-4999-9412-6BA3E3D1054C}"/>
    <dgm:cxn modelId="{DD97AAC5-B4B1-4951-8E7E-CCE5494779F0}" type="presParOf" srcId="{ADE1E27A-18E0-4101-AA43-3FD5C2986B90}" destId="{F128F735-4D4A-46DD-8467-729EF1DFA1FF}" srcOrd="0" destOrd="0" presId="urn:microsoft.com/office/officeart/2018/2/layout/IconLabelDescriptionList"/>
    <dgm:cxn modelId="{957CB45C-70B5-4315-B9DE-67AB4D5C3201}" type="presParOf" srcId="{F128F735-4D4A-46DD-8467-729EF1DFA1FF}" destId="{17284BCD-0611-4DC5-B411-CEC954224CBA}" srcOrd="0" destOrd="0" presId="urn:microsoft.com/office/officeart/2018/2/layout/IconLabelDescriptionList"/>
    <dgm:cxn modelId="{31A28445-AFE7-45A3-BF58-DEF275273763}" type="presParOf" srcId="{F128F735-4D4A-46DD-8467-729EF1DFA1FF}" destId="{DC0925AA-8418-4D2E-81B2-535BD03BDAAE}" srcOrd="1" destOrd="0" presId="urn:microsoft.com/office/officeart/2018/2/layout/IconLabelDescriptionList"/>
    <dgm:cxn modelId="{75FBC2E4-00A2-4D8B-AFB3-136A239D7DB5}" type="presParOf" srcId="{F128F735-4D4A-46DD-8467-729EF1DFA1FF}" destId="{E50BEC53-58A2-46A2-9A2A-DFA2A457CCE4}" srcOrd="2" destOrd="0" presId="urn:microsoft.com/office/officeart/2018/2/layout/IconLabelDescriptionList"/>
    <dgm:cxn modelId="{9CD3EE9E-981D-4E81-BB94-F5916A972691}" type="presParOf" srcId="{F128F735-4D4A-46DD-8467-729EF1DFA1FF}" destId="{A79A5CF6-359D-4271-A921-4C0A679CB8D4}" srcOrd="3" destOrd="0" presId="urn:microsoft.com/office/officeart/2018/2/layout/IconLabelDescriptionList"/>
    <dgm:cxn modelId="{6F84EC9F-11E9-4BC6-B622-7F634EA16975}" type="presParOf" srcId="{F128F735-4D4A-46DD-8467-729EF1DFA1FF}" destId="{C88A1669-5131-41AC-B686-6F4DF99F8E5C}" srcOrd="4" destOrd="0" presId="urn:microsoft.com/office/officeart/2018/2/layout/IconLabelDescriptionList"/>
    <dgm:cxn modelId="{6E9C0DBC-6915-4BAA-853A-D5E2A29DB4AB}" type="presParOf" srcId="{ADE1E27A-18E0-4101-AA43-3FD5C2986B90}" destId="{580238EB-3A99-47D3-AC44-95149FFA4697}" srcOrd="1" destOrd="0" presId="urn:microsoft.com/office/officeart/2018/2/layout/IconLabelDescriptionList"/>
    <dgm:cxn modelId="{7EAB77B8-2F3B-4F0A-83CA-0281BF90E5FB}" type="presParOf" srcId="{ADE1E27A-18E0-4101-AA43-3FD5C2986B90}" destId="{0AC0E2D2-F6EA-4233-B0C7-CBEE397EE805}" srcOrd="2" destOrd="0" presId="urn:microsoft.com/office/officeart/2018/2/layout/IconLabelDescriptionList"/>
    <dgm:cxn modelId="{F37813EB-78A1-4C0B-9498-F44FE4D31CA7}" type="presParOf" srcId="{0AC0E2D2-F6EA-4233-B0C7-CBEE397EE805}" destId="{96D9C110-B108-4F74-B125-6CC39D0F275B}" srcOrd="0" destOrd="0" presId="urn:microsoft.com/office/officeart/2018/2/layout/IconLabelDescriptionList"/>
    <dgm:cxn modelId="{5711EF0D-8C4A-4B64-81F5-02C08F01424F}" type="presParOf" srcId="{0AC0E2D2-F6EA-4233-B0C7-CBEE397EE805}" destId="{B7ADA560-C258-4F45-8BD2-D5450124015F}" srcOrd="1" destOrd="0" presId="urn:microsoft.com/office/officeart/2018/2/layout/IconLabelDescriptionList"/>
    <dgm:cxn modelId="{F7253FA2-941E-475B-B1A0-D1F0C9A791AB}" type="presParOf" srcId="{0AC0E2D2-F6EA-4233-B0C7-CBEE397EE805}" destId="{854B6430-F4A5-44FF-89D8-546AD35106DF}" srcOrd="2" destOrd="0" presId="urn:microsoft.com/office/officeart/2018/2/layout/IconLabelDescriptionList"/>
    <dgm:cxn modelId="{2CE888C3-A34F-44E7-BA3C-51452FA6FC34}" type="presParOf" srcId="{0AC0E2D2-F6EA-4233-B0C7-CBEE397EE805}" destId="{E7EF29D6-13D6-4200-81B7-1791AC5053F3}" srcOrd="3" destOrd="0" presId="urn:microsoft.com/office/officeart/2018/2/layout/IconLabelDescriptionList"/>
    <dgm:cxn modelId="{B265EB77-641E-4EE7-96DD-84D739426C15}" type="presParOf" srcId="{0AC0E2D2-F6EA-4233-B0C7-CBEE397EE805}" destId="{342256BF-D64D-4592-AD9F-8A7D76C5383F}" srcOrd="4" destOrd="0" presId="urn:microsoft.com/office/officeart/2018/2/layout/IconLabelDescriptionList"/>
    <dgm:cxn modelId="{58E48EFF-D426-4D19-BEEE-947D55337024}" type="presParOf" srcId="{ADE1E27A-18E0-4101-AA43-3FD5C2986B90}" destId="{6F835BBB-BC77-4AD4-AD5D-840496F20083}" srcOrd="3" destOrd="0" presId="urn:microsoft.com/office/officeart/2018/2/layout/IconLabelDescriptionList"/>
    <dgm:cxn modelId="{0C3C9F0A-2B26-49E4-9B8E-0D989D7B040F}" type="presParOf" srcId="{ADE1E27A-18E0-4101-AA43-3FD5C2986B90}" destId="{74B4B5C2-727B-47D5-A3E7-37F86BFEB583}" srcOrd="4" destOrd="0" presId="urn:microsoft.com/office/officeart/2018/2/layout/IconLabelDescriptionList"/>
    <dgm:cxn modelId="{ED3F3CE5-420E-420C-A721-4F51B230E7E5}" type="presParOf" srcId="{74B4B5C2-727B-47D5-A3E7-37F86BFEB583}" destId="{12E42017-408D-4ED2-968F-26FDF72B5F35}" srcOrd="0" destOrd="0" presId="urn:microsoft.com/office/officeart/2018/2/layout/IconLabelDescriptionList"/>
    <dgm:cxn modelId="{031C2D97-A42C-4E41-AB0A-7FE11FFA9896}" type="presParOf" srcId="{74B4B5C2-727B-47D5-A3E7-37F86BFEB583}" destId="{AFFAFEEA-FCED-422F-A462-17686B8C7C1F}" srcOrd="1" destOrd="0" presId="urn:microsoft.com/office/officeart/2018/2/layout/IconLabelDescriptionList"/>
    <dgm:cxn modelId="{813D250F-F0D3-4AEE-9D5E-1DBD30DE5545}" type="presParOf" srcId="{74B4B5C2-727B-47D5-A3E7-37F86BFEB583}" destId="{40F4FCE7-5855-4DE1-9E09-CA868FF3E6E1}" srcOrd="2" destOrd="0" presId="urn:microsoft.com/office/officeart/2018/2/layout/IconLabelDescriptionList"/>
    <dgm:cxn modelId="{C74A56C3-7FE9-4581-BCF1-D8364A509D21}" type="presParOf" srcId="{74B4B5C2-727B-47D5-A3E7-37F86BFEB583}" destId="{1DF9A98B-52FF-4D07-B6D3-A60508C5D403}" srcOrd="3" destOrd="0" presId="urn:microsoft.com/office/officeart/2018/2/layout/IconLabelDescriptionList"/>
    <dgm:cxn modelId="{39D343AC-05AA-4E26-9C07-1DA8F1191B3D}" type="presParOf" srcId="{74B4B5C2-727B-47D5-A3E7-37F86BFEB583}" destId="{9F585C44-BFF3-4FEC-9F88-6832301931F7}"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36846" y="-42119"/>
          <a:ext cx="10260134" cy="2827077"/>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613060" y="575292"/>
          <a:ext cx="10260134" cy="2827077"/>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kern="1200" dirty="0"/>
            <a:t>Explain what is </a:t>
          </a:r>
          <a:r>
            <a:rPr lang="en-GB" sz="3200" kern="1200"/>
            <a:t>meant by “the </a:t>
          </a:r>
          <a:r>
            <a:rPr lang="en-GB" sz="3200" kern="1200" dirty="0"/>
            <a:t>poor </a:t>
          </a:r>
          <a:r>
            <a:rPr lang="en-GB" sz="3200" kern="1200"/>
            <a:t>in spirit”.</a:t>
          </a:r>
          <a:r>
            <a:rPr lang="en-NL" sz="3200" kern="1200" dirty="0"/>
            <a:t> </a:t>
          </a:r>
          <a:endParaRPr lang="en-US" sz="3200" kern="1200" dirty="0"/>
        </a:p>
        <a:p>
          <a:pPr marL="0" lvl="0" indent="0" algn="ctr" defTabSz="1422400">
            <a:lnSpc>
              <a:spcPct val="100000"/>
            </a:lnSpc>
            <a:spcBef>
              <a:spcPct val="0"/>
            </a:spcBef>
            <a:spcAft>
              <a:spcPts val="600"/>
            </a:spcAft>
            <a:buNone/>
          </a:pPr>
          <a:r>
            <a:rPr lang="en-GB" sz="3200" b="1" kern="1200" dirty="0" err="1"/>
            <a:t>Psa</a:t>
          </a:r>
          <a:r>
            <a:rPr lang="en-GB" sz="3200" b="1" kern="1200" dirty="0"/>
            <a:t> 51:17; Luke 18:13</a:t>
          </a:r>
          <a:endParaRPr lang="en-GB" sz="3200" b="1" i="1" kern="1200" dirty="0"/>
        </a:p>
      </dsp:txBody>
      <dsp:txXfrm>
        <a:off x="695862" y="658094"/>
        <a:ext cx="10094530" cy="266147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16694" y="571"/>
          <a:ext cx="6803981" cy="303232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07153" y="656508"/>
          <a:ext cx="6803981" cy="303232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kern="1200" dirty="0"/>
            <a:t>How can a believer make peace between God and a sinner?</a:t>
          </a:r>
          <a:endParaRPr lang="en-US" sz="3200" kern="1200" dirty="0"/>
        </a:p>
        <a:p>
          <a:pPr marL="0" lvl="0" indent="0" algn="ctr" defTabSz="1422400">
            <a:lnSpc>
              <a:spcPct val="100000"/>
            </a:lnSpc>
            <a:spcBef>
              <a:spcPct val="0"/>
            </a:spcBef>
            <a:spcAft>
              <a:spcPts val="600"/>
            </a:spcAft>
            <a:buNone/>
          </a:pPr>
          <a:r>
            <a:rPr lang="en-GB" sz="3200" b="1" kern="1200" dirty="0"/>
            <a:t>2 Cor. 5:18-20; Mat 28:19-20; Jam 5:20 </a:t>
          </a:r>
          <a:endParaRPr lang="en-GB" sz="3200" b="1" i="1" kern="1200" dirty="0"/>
        </a:p>
      </dsp:txBody>
      <dsp:txXfrm>
        <a:off x="2495967" y="745322"/>
        <a:ext cx="6626353" cy="285469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kern="1200" dirty="0"/>
            <a:t>What is the antidote to lust?</a:t>
          </a:r>
        </a:p>
        <a:p>
          <a:pPr marL="0" lvl="0" indent="0" algn="ctr" defTabSz="1422400">
            <a:lnSpc>
              <a:spcPct val="100000"/>
            </a:lnSpc>
            <a:spcBef>
              <a:spcPct val="0"/>
            </a:spcBef>
            <a:spcAft>
              <a:spcPts val="600"/>
            </a:spcAft>
            <a:buNone/>
          </a:pPr>
          <a:r>
            <a:rPr lang="en-GB" sz="3200" b="1" kern="1200" dirty="0"/>
            <a:t>Gal. 5:16; Rom. 8:13</a:t>
          </a:r>
          <a:r>
            <a:rPr lang="en-NL" sz="3200" b="1" kern="1200" dirty="0"/>
            <a:t>; </a:t>
          </a:r>
          <a:r>
            <a:rPr lang="en-GB" sz="3200" b="1" kern="1200" dirty="0"/>
            <a:t>13:14; 1 Peter 2:11</a:t>
          </a:r>
          <a:endParaRPr lang="en-GB" sz="3200" b="1" i="1" kern="1200" dirty="0"/>
        </a:p>
      </dsp:txBody>
      <dsp:txXfrm>
        <a:off x="2383870" y="596011"/>
        <a:ext cx="6687804" cy="299871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kern="1200" dirty="0"/>
            <a:t>Why should believers love their enemies?</a:t>
          </a:r>
        </a:p>
        <a:p>
          <a:pPr marL="0" lvl="0" indent="0" algn="ctr" defTabSz="1422400">
            <a:lnSpc>
              <a:spcPct val="100000"/>
            </a:lnSpc>
            <a:spcBef>
              <a:spcPct val="0"/>
            </a:spcBef>
            <a:spcAft>
              <a:spcPts val="600"/>
            </a:spcAft>
            <a:buNone/>
          </a:pPr>
          <a:r>
            <a:rPr lang="en-GB" sz="3200" b="1" kern="1200" dirty="0"/>
            <a:t>Mat. 5:44-45; Rom. 12:20</a:t>
          </a:r>
          <a:r>
            <a:rPr lang="en-NL" sz="3200" b="1" kern="1200" dirty="0"/>
            <a:t>;</a:t>
          </a:r>
          <a:r>
            <a:rPr lang="en-GB" sz="3200" b="1" kern="1200" dirty="0"/>
            <a:t> Luk 6:27-28</a:t>
          </a:r>
          <a:endParaRPr lang="en-GB" sz="3200" b="1" i="1" kern="1200" dirty="0"/>
        </a:p>
      </dsp:txBody>
      <dsp:txXfrm>
        <a:off x="2383870" y="596011"/>
        <a:ext cx="6687804"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 </a:t>
          </a:r>
          <a:r>
            <a:rPr lang="en-GB" sz="3200" kern="1200" dirty="0"/>
            <a:t>What can we learn from the Lord’s prayer?</a:t>
          </a:r>
          <a:endParaRPr lang="en-US" sz="3200" kern="1200" dirty="0"/>
        </a:p>
        <a:p>
          <a:pPr marL="0" lvl="0" indent="0" algn="ctr" defTabSz="1422400">
            <a:lnSpc>
              <a:spcPct val="100000"/>
            </a:lnSpc>
            <a:spcBef>
              <a:spcPct val="0"/>
            </a:spcBef>
            <a:spcAft>
              <a:spcPts val="600"/>
            </a:spcAft>
            <a:buNone/>
          </a:pPr>
          <a:r>
            <a:rPr lang="en-GB" sz="3200" b="1" kern="1200" dirty="0"/>
            <a:t>Mat. 7:7-8; 1 Joh 5:14,15; Mark 11:24</a:t>
          </a:r>
        </a:p>
        <a:p>
          <a:pPr marL="0" lvl="0" indent="0" algn="ctr" defTabSz="1422400">
            <a:lnSpc>
              <a:spcPct val="100000"/>
            </a:lnSpc>
            <a:spcBef>
              <a:spcPct val="0"/>
            </a:spcBef>
            <a:spcAft>
              <a:spcPts val="600"/>
            </a:spcAft>
            <a:buNone/>
          </a:pPr>
          <a:endParaRPr lang="en-GB" sz="3200" b="1" i="1" kern="1200" dirty="0"/>
        </a:p>
      </dsp:txBody>
      <dsp:txXfrm>
        <a:off x="2383870" y="596011"/>
        <a:ext cx="6687804" cy="299871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kern="1200" dirty="0"/>
            <a:t>How can we be free from worry and anxiety?</a:t>
          </a:r>
        </a:p>
        <a:p>
          <a:pPr marL="0" lvl="0" indent="0" algn="ctr" defTabSz="1422400">
            <a:lnSpc>
              <a:spcPct val="100000"/>
            </a:lnSpc>
            <a:spcBef>
              <a:spcPct val="0"/>
            </a:spcBef>
            <a:spcAft>
              <a:spcPts val="600"/>
            </a:spcAft>
            <a:buNone/>
          </a:pPr>
          <a:r>
            <a:rPr lang="en-GB" sz="3200" b="1" kern="1200" dirty="0"/>
            <a:t>Phi. 4:6-7, 19; 1 Pet. 5:7; Mat. 6:25,30,31</a:t>
          </a:r>
          <a:endParaRPr lang="en-GB" sz="3200" b="1" i="1" kern="1200" dirty="0"/>
        </a:p>
      </dsp:txBody>
      <dsp:txXfrm>
        <a:off x="2383870" y="596011"/>
        <a:ext cx="6687804" cy="299871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kern="1200" dirty="0"/>
            <a:t>Explain the “golden rule.”</a:t>
          </a:r>
        </a:p>
        <a:p>
          <a:pPr marL="0" lvl="0" indent="0" algn="ctr" defTabSz="1422400">
            <a:lnSpc>
              <a:spcPct val="100000"/>
            </a:lnSpc>
            <a:spcBef>
              <a:spcPct val="0"/>
            </a:spcBef>
            <a:spcAft>
              <a:spcPts val="600"/>
            </a:spcAft>
            <a:buNone/>
          </a:pPr>
          <a:r>
            <a:rPr lang="en-GB" sz="3200" b="1" kern="1200" dirty="0"/>
            <a:t>Mat. 7:12</a:t>
          </a:r>
          <a:r>
            <a:rPr lang="en-NL" sz="3200" b="1" kern="1200" dirty="0"/>
            <a:t>; </a:t>
          </a:r>
          <a:r>
            <a:rPr lang="en-GB" sz="3200" b="1" kern="1200" dirty="0"/>
            <a:t>Luke 6:31</a:t>
          </a:r>
          <a:endParaRPr lang="en-GB" sz="3200" b="1" i="1" kern="1200" dirty="0"/>
        </a:p>
      </dsp:txBody>
      <dsp:txXfrm>
        <a:off x="2383870" y="596011"/>
        <a:ext cx="6687804" cy="2998711"/>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284BCD-0611-4DC5-B411-CEC954224CBA}">
      <dsp:nvSpPr>
        <dsp:cNvPr id="0" name=""/>
        <dsp:cNvSpPr/>
      </dsp:nvSpPr>
      <dsp:spPr>
        <a:xfrm>
          <a:off x="7204" y="17624"/>
          <a:ext cx="1060611" cy="1060611"/>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50BEC53-58A2-46A2-9A2A-DFA2A457CCE4}">
      <dsp:nvSpPr>
        <dsp:cNvPr id="0" name=""/>
        <dsp:cNvSpPr/>
      </dsp:nvSpPr>
      <dsp:spPr>
        <a:xfrm>
          <a:off x="720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kern="1200" dirty="0"/>
            <a:t>Cash</a:t>
          </a:r>
        </a:p>
      </dsp:txBody>
      <dsp:txXfrm>
        <a:off x="7204" y="1173726"/>
        <a:ext cx="3030319" cy="454547"/>
      </dsp:txXfrm>
    </dsp:sp>
    <dsp:sp modelId="{C88A1669-5131-41AC-B686-6F4DF99F8E5C}">
      <dsp:nvSpPr>
        <dsp:cNvPr id="0" name=""/>
        <dsp:cNvSpPr/>
      </dsp:nvSpPr>
      <dsp:spPr>
        <a:xfrm>
          <a:off x="7204"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96D9C110-B108-4F74-B125-6CC39D0F275B}">
      <dsp:nvSpPr>
        <dsp:cNvPr id="0" name=""/>
        <dsp:cNvSpPr/>
      </dsp:nvSpPr>
      <dsp:spPr>
        <a:xfrm>
          <a:off x="3567829" y="17624"/>
          <a:ext cx="1060611" cy="1060611"/>
        </a:xfrm>
        <a:prstGeom prst="rect">
          <a:avLst/>
        </a:prstGeom>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54B6430-F4A5-44FF-89D8-546AD35106DF}">
      <dsp:nvSpPr>
        <dsp:cNvPr id="0" name=""/>
        <dsp:cNvSpPr/>
      </dsp:nvSpPr>
      <dsp:spPr>
        <a:xfrm>
          <a:off x="3567829"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Your phone</a:t>
          </a:r>
          <a:endParaRPr lang="en-US" sz="2900" kern="1200" dirty="0"/>
        </a:p>
      </dsp:txBody>
      <dsp:txXfrm>
        <a:off x="3567829" y="1173726"/>
        <a:ext cx="3030319" cy="454547"/>
      </dsp:txXfrm>
    </dsp:sp>
    <dsp:sp modelId="{342256BF-D64D-4592-AD9F-8A7D76C5383F}">
      <dsp:nvSpPr>
        <dsp:cNvPr id="0" name=""/>
        <dsp:cNvSpPr/>
      </dsp:nvSpPr>
      <dsp:spPr>
        <a:xfrm>
          <a:off x="3567829"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12E42017-408D-4ED2-968F-26FDF72B5F35}">
      <dsp:nvSpPr>
        <dsp:cNvPr id="0" name=""/>
        <dsp:cNvSpPr/>
      </dsp:nvSpPr>
      <dsp:spPr>
        <a:xfrm>
          <a:off x="7128454" y="17624"/>
          <a:ext cx="1060611" cy="1060611"/>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0F4FCE7-5855-4DE1-9E09-CA868FF3E6E1}">
      <dsp:nvSpPr>
        <dsp:cNvPr id="0" name=""/>
        <dsp:cNvSpPr/>
      </dsp:nvSpPr>
      <dsp:spPr>
        <a:xfrm>
          <a:off x="712845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Bank transfer to </a:t>
          </a:r>
          <a:endParaRPr lang="en-US" sz="2900" kern="1200" dirty="0"/>
        </a:p>
      </dsp:txBody>
      <dsp:txXfrm>
        <a:off x="7128454" y="1173726"/>
        <a:ext cx="3030319" cy="454547"/>
      </dsp:txXfrm>
    </dsp:sp>
    <dsp:sp modelId="{9F585C44-BFF3-4FEC-9F88-6832301931F7}">
      <dsp:nvSpPr>
        <dsp:cNvPr id="0" name=""/>
        <dsp:cNvSpPr/>
      </dsp:nvSpPr>
      <dsp:spPr>
        <a:xfrm>
          <a:off x="7116939" y="1690312"/>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6">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00582D-8FDF-454C-ACB5-4E9960FD0533}" type="datetimeFigureOut">
              <a:rPr lang="en-US" smtClean="0"/>
              <a:t>3/10/2026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E15C6C-444A-4572-870D-44EC1E892B0A}" type="slidenum">
              <a:rPr lang="en-US" smtClean="0"/>
              <a:t>‹#›</a:t>
            </a:fld>
            <a:endParaRPr lang="en-US"/>
          </a:p>
        </p:txBody>
      </p:sp>
    </p:spTree>
    <p:extLst>
      <p:ext uri="{BB962C8B-B14F-4D97-AF65-F5344CB8AC3E}">
        <p14:creationId xmlns:p14="http://schemas.microsoft.com/office/powerpoint/2010/main" val="34699822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7E15C6C-444A-4572-870D-44EC1E892B0A}" type="slidenum">
              <a:rPr lang="en-US" smtClean="0"/>
              <a:t>1</a:t>
            </a:fld>
            <a:endParaRPr lang="en-US"/>
          </a:p>
        </p:txBody>
      </p:sp>
    </p:spTree>
    <p:extLst>
      <p:ext uri="{BB962C8B-B14F-4D97-AF65-F5344CB8AC3E}">
        <p14:creationId xmlns:p14="http://schemas.microsoft.com/office/powerpoint/2010/main" val="29538812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35546250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34048918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7777612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just" eaLnBrk="0" fontAlgn="base" hangingPunct="0">
              <a:lnSpc>
                <a:spcPct val="100000"/>
              </a:lnSpc>
              <a:spcBef>
                <a:spcPct val="0"/>
              </a:spcBef>
              <a:spcAft>
                <a:spcPts val="600"/>
              </a:spcAft>
              <a:buFont typeface="+mj-lt"/>
              <a:buNone/>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4696592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28691634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25105423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7357940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3C5FDB-682A-6BB7-BB3C-96BA2B131D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6CF6D0-FF48-3C8C-45E3-DC28760BCE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2E4362-54B5-DF03-E609-1A448B01B53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E9E7D51-3B11-D82C-4578-218D1FB7CF1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7685800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3DE766-2958-2F03-DFC4-24D1B2B085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BF9BFE-57FF-4672-EB36-BC3494D52B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0DE134-B994-CCD1-D4A1-6C7E1DBD9F3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AD935E3-09B5-7E7F-8F53-B594418395B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36643361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C15428-D2E4-3C7B-45C5-0378460EBC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4EE610-7CBA-CC80-08CB-6B452069FE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296095-9164-AD13-F651-BFA0CF949ED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38BF2FA-0945-33F8-F42C-B53003A417F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3277057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32E720-BDFB-88AE-2146-EC4C4CD4A0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B22791-5D53-9975-602C-A3C779858D5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2C0713-A658-F795-760A-B3A6F8E821E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2300788-F17C-8C0B-8A92-CAA8387CBA3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7468793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26352771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7E15C6C-444A-4572-870D-44EC1E892B0A}" type="slidenum">
              <a:rPr lang="en-US" smtClean="0"/>
              <a:t>28</a:t>
            </a:fld>
            <a:endParaRPr lang="en-US"/>
          </a:p>
        </p:txBody>
      </p:sp>
    </p:spTree>
    <p:extLst>
      <p:ext uri="{BB962C8B-B14F-4D97-AF65-F5344CB8AC3E}">
        <p14:creationId xmlns:p14="http://schemas.microsoft.com/office/powerpoint/2010/main" val="40000860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2633B-EEEA-434E-AF3C-BAFF8443406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39685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E15C6C-444A-4572-870D-44EC1E892B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51219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7E15C6C-444A-4572-870D-44EC1E892B0A}" type="slidenum">
              <a:rPr lang="en-US" smtClean="0"/>
              <a:t>31</a:t>
            </a:fld>
            <a:endParaRPr lang="en-US"/>
          </a:p>
        </p:txBody>
      </p:sp>
    </p:spTree>
    <p:extLst>
      <p:ext uri="{BB962C8B-B14F-4D97-AF65-F5344CB8AC3E}">
        <p14:creationId xmlns:p14="http://schemas.microsoft.com/office/powerpoint/2010/main" val="31529099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8F286CF-C8CE-4387-BE34-C2678DE69E0A}"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642130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7E15C6C-444A-4572-870D-44EC1E892B0A}" type="slidenum">
              <a:rPr lang="en-US" smtClean="0"/>
              <a:t>40</a:t>
            </a:fld>
            <a:endParaRPr lang="en-US"/>
          </a:p>
        </p:txBody>
      </p:sp>
    </p:spTree>
    <p:extLst>
      <p:ext uri="{BB962C8B-B14F-4D97-AF65-F5344CB8AC3E}">
        <p14:creationId xmlns:p14="http://schemas.microsoft.com/office/powerpoint/2010/main" val="8908826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86CF9-FD8E-13E8-6E37-B715CB89EA7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2798B40-E51F-97A5-D2C1-CF7D35921DE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4A82FE6-9B67-E3A8-28C1-D38BF4EEFC16}"/>
              </a:ext>
            </a:extLst>
          </p:cNvPr>
          <p:cNvSpPr>
            <a:spLocks noGrp="1"/>
          </p:cNvSpPr>
          <p:nvPr>
            <p:ph type="dt" sz="half" idx="10"/>
          </p:nvPr>
        </p:nvSpPr>
        <p:spPr/>
        <p:txBody>
          <a:bodyPr/>
          <a:lstStyle/>
          <a:p>
            <a:fld id="{7D166AC9-700C-4134-802B-28E218B176A1}" type="datetimeFigureOut">
              <a:rPr lang="en-GB" smtClean="0"/>
              <a:t>10/03/2026</a:t>
            </a:fld>
            <a:endParaRPr lang="en-GB"/>
          </a:p>
        </p:txBody>
      </p:sp>
      <p:sp>
        <p:nvSpPr>
          <p:cNvPr id="5" name="Footer Placeholder 4">
            <a:extLst>
              <a:ext uri="{FF2B5EF4-FFF2-40B4-BE49-F238E27FC236}">
                <a16:creationId xmlns:a16="http://schemas.microsoft.com/office/drawing/2014/main" id="{7F8F352E-9DB5-B41B-D70C-AFA24B3C577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2F6E6BB-A871-5D39-25D7-F0D3F7C348A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163392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101E8-5D8E-418B-D79A-8BB7EB15558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AF58700-9249-DD44-A5B2-52CE11C7ECB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CEFC24-86AA-C05F-8427-1B528128EB3B}"/>
              </a:ext>
            </a:extLst>
          </p:cNvPr>
          <p:cNvSpPr>
            <a:spLocks noGrp="1"/>
          </p:cNvSpPr>
          <p:nvPr>
            <p:ph type="dt" sz="half" idx="10"/>
          </p:nvPr>
        </p:nvSpPr>
        <p:spPr/>
        <p:txBody>
          <a:bodyPr/>
          <a:lstStyle/>
          <a:p>
            <a:fld id="{7D166AC9-700C-4134-802B-28E218B176A1}" type="datetimeFigureOut">
              <a:rPr lang="en-GB" smtClean="0"/>
              <a:t>10/03/2026</a:t>
            </a:fld>
            <a:endParaRPr lang="en-GB"/>
          </a:p>
        </p:txBody>
      </p:sp>
      <p:sp>
        <p:nvSpPr>
          <p:cNvPr id="5" name="Footer Placeholder 4">
            <a:extLst>
              <a:ext uri="{FF2B5EF4-FFF2-40B4-BE49-F238E27FC236}">
                <a16:creationId xmlns:a16="http://schemas.microsoft.com/office/drawing/2014/main" id="{9CBF3729-29ED-C549-6AA8-4A354B18224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9B4C4DB-6977-10A1-B45A-2527508E123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355368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D32D2-F1F5-D578-D7C6-037954DC977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788C507-0F56-2503-7BDF-1D0C4B7297D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6832E0A-B681-153D-8B11-2EE6A8738593}"/>
              </a:ext>
            </a:extLst>
          </p:cNvPr>
          <p:cNvSpPr>
            <a:spLocks noGrp="1"/>
          </p:cNvSpPr>
          <p:nvPr>
            <p:ph type="dt" sz="half" idx="10"/>
          </p:nvPr>
        </p:nvSpPr>
        <p:spPr/>
        <p:txBody>
          <a:bodyPr/>
          <a:lstStyle/>
          <a:p>
            <a:fld id="{7D166AC9-700C-4134-802B-28E218B176A1}" type="datetimeFigureOut">
              <a:rPr lang="en-GB" smtClean="0"/>
              <a:t>10/03/2026</a:t>
            </a:fld>
            <a:endParaRPr lang="en-GB"/>
          </a:p>
        </p:txBody>
      </p:sp>
      <p:sp>
        <p:nvSpPr>
          <p:cNvPr id="5" name="Footer Placeholder 4">
            <a:extLst>
              <a:ext uri="{FF2B5EF4-FFF2-40B4-BE49-F238E27FC236}">
                <a16:creationId xmlns:a16="http://schemas.microsoft.com/office/drawing/2014/main" id="{0CE4ACA1-3540-3577-826E-118D5B6F7FD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84AC0D8-9BDE-0EBF-1A84-6896436ACD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886759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0BD84-3F59-2F57-21E2-F71C6FC227C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0A14678-FAE6-87C6-F782-C7DE56D5D13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4DE93DE-4D20-AF4A-D3D1-71F8EEC1A53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9C95C38-A92A-DBA3-9C72-02617556A674}"/>
              </a:ext>
            </a:extLst>
          </p:cNvPr>
          <p:cNvSpPr>
            <a:spLocks noGrp="1"/>
          </p:cNvSpPr>
          <p:nvPr>
            <p:ph type="dt" sz="half" idx="10"/>
          </p:nvPr>
        </p:nvSpPr>
        <p:spPr/>
        <p:txBody>
          <a:bodyPr/>
          <a:lstStyle/>
          <a:p>
            <a:fld id="{7D166AC9-700C-4134-802B-28E218B176A1}" type="datetimeFigureOut">
              <a:rPr lang="en-GB" smtClean="0"/>
              <a:t>10/03/2026</a:t>
            </a:fld>
            <a:endParaRPr lang="en-GB"/>
          </a:p>
        </p:txBody>
      </p:sp>
      <p:sp>
        <p:nvSpPr>
          <p:cNvPr id="6" name="Footer Placeholder 5">
            <a:extLst>
              <a:ext uri="{FF2B5EF4-FFF2-40B4-BE49-F238E27FC236}">
                <a16:creationId xmlns:a16="http://schemas.microsoft.com/office/drawing/2014/main" id="{C6DD5909-1FE6-F27D-950B-25AD1838694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45C7C95-9AE0-D20A-FCCE-15C729C9650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648016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FED65-0E5F-9FA1-9475-81EECE92B86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A525618-3FD1-67E6-9167-43845B2AC7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111D347-BE4B-894F-AA39-248DB07995F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FE91402-18CC-F1F2-6E0C-9DA76F3459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12B3BE-A17A-4715-BD75-0E57D609FA9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7273D7D-B49A-379F-BED1-727DFFBCAD69}"/>
              </a:ext>
            </a:extLst>
          </p:cNvPr>
          <p:cNvSpPr>
            <a:spLocks noGrp="1"/>
          </p:cNvSpPr>
          <p:nvPr>
            <p:ph type="dt" sz="half" idx="10"/>
          </p:nvPr>
        </p:nvSpPr>
        <p:spPr/>
        <p:txBody>
          <a:bodyPr/>
          <a:lstStyle/>
          <a:p>
            <a:fld id="{7D166AC9-700C-4134-802B-28E218B176A1}" type="datetimeFigureOut">
              <a:rPr lang="en-GB" smtClean="0"/>
              <a:t>10/03/2026</a:t>
            </a:fld>
            <a:endParaRPr lang="en-GB"/>
          </a:p>
        </p:txBody>
      </p:sp>
      <p:sp>
        <p:nvSpPr>
          <p:cNvPr id="8" name="Footer Placeholder 7">
            <a:extLst>
              <a:ext uri="{FF2B5EF4-FFF2-40B4-BE49-F238E27FC236}">
                <a16:creationId xmlns:a16="http://schemas.microsoft.com/office/drawing/2014/main" id="{16019867-607E-90C5-2CA6-A3D1C19B9EC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EAA0D5E-565E-4236-3A2A-568B993E832F}"/>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301467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C4ED1-792C-A2E4-622F-0FF3AADDD75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D522B98-63D5-5F24-E41F-24EB2BC33EBE}"/>
              </a:ext>
            </a:extLst>
          </p:cNvPr>
          <p:cNvSpPr>
            <a:spLocks noGrp="1"/>
          </p:cNvSpPr>
          <p:nvPr>
            <p:ph type="dt" sz="half" idx="10"/>
          </p:nvPr>
        </p:nvSpPr>
        <p:spPr/>
        <p:txBody>
          <a:bodyPr/>
          <a:lstStyle/>
          <a:p>
            <a:fld id="{7D166AC9-700C-4134-802B-28E218B176A1}" type="datetimeFigureOut">
              <a:rPr lang="en-GB" smtClean="0"/>
              <a:t>10/03/2026</a:t>
            </a:fld>
            <a:endParaRPr lang="en-GB"/>
          </a:p>
        </p:txBody>
      </p:sp>
      <p:sp>
        <p:nvSpPr>
          <p:cNvPr id="4" name="Footer Placeholder 3">
            <a:extLst>
              <a:ext uri="{FF2B5EF4-FFF2-40B4-BE49-F238E27FC236}">
                <a16:creationId xmlns:a16="http://schemas.microsoft.com/office/drawing/2014/main" id="{CA7672BE-7B36-A9DC-E3D4-149452A726A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D5E6D9F-5249-2E06-559E-E04289724A2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011198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4C8C5E5-2368-98F4-6A8B-39BDC22E2D8E}"/>
              </a:ext>
            </a:extLst>
          </p:cNvPr>
          <p:cNvSpPr>
            <a:spLocks noGrp="1"/>
          </p:cNvSpPr>
          <p:nvPr>
            <p:ph type="dt" sz="half" idx="10"/>
          </p:nvPr>
        </p:nvSpPr>
        <p:spPr/>
        <p:txBody>
          <a:bodyPr/>
          <a:lstStyle/>
          <a:p>
            <a:fld id="{7D166AC9-700C-4134-802B-28E218B176A1}" type="datetimeFigureOut">
              <a:rPr lang="en-GB" smtClean="0"/>
              <a:t>10/03/2026</a:t>
            </a:fld>
            <a:endParaRPr lang="en-GB"/>
          </a:p>
        </p:txBody>
      </p:sp>
      <p:sp>
        <p:nvSpPr>
          <p:cNvPr id="3" name="Footer Placeholder 2">
            <a:extLst>
              <a:ext uri="{FF2B5EF4-FFF2-40B4-BE49-F238E27FC236}">
                <a16:creationId xmlns:a16="http://schemas.microsoft.com/office/drawing/2014/main" id="{7721B6E1-B7CA-8660-2681-FBF1A08D1A7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F23520A-ADCD-C264-1E3D-43DD8719A49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715547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86D6E-31DE-BDE9-002E-EBC66630F9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C41F46E-9EA4-4156-31C6-9049490A23B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B99F3D2-5869-55B2-D0B3-9EC9D2B8A9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2E0CA3-164E-66AC-78A6-4FC4491E40A8}"/>
              </a:ext>
            </a:extLst>
          </p:cNvPr>
          <p:cNvSpPr>
            <a:spLocks noGrp="1"/>
          </p:cNvSpPr>
          <p:nvPr>
            <p:ph type="dt" sz="half" idx="10"/>
          </p:nvPr>
        </p:nvSpPr>
        <p:spPr/>
        <p:txBody>
          <a:bodyPr/>
          <a:lstStyle/>
          <a:p>
            <a:fld id="{7D166AC9-700C-4134-802B-28E218B176A1}" type="datetimeFigureOut">
              <a:rPr lang="en-GB" smtClean="0"/>
              <a:t>10/03/2026</a:t>
            </a:fld>
            <a:endParaRPr lang="en-GB"/>
          </a:p>
        </p:txBody>
      </p:sp>
      <p:sp>
        <p:nvSpPr>
          <p:cNvPr id="6" name="Footer Placeholder 5">
            <a:extLst>
              <a:ext uri="{FF2B5EF4-FFF2-40B4-BE49-F238E27FC236}">
                <a16:creationId xmlns:a16="http://schemas.microsoft.com/office/drawing/2014/main" id="{AE2AA41C-574B-0185-FFB7-91CFF6AD6F4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41DF925-061B-6713-3A12-1DBF2FA7E56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767330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E967E-34B8-6942-FF9C-5515B02DB6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B585840-B2CA-8754-966F-B44B27FD21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6E3FA47-7E12-E9A8-C9D7-BC3B224C55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C8569D-CC41-A6CD-9359-CE8004DC5946}"/>
              </a:ext>
            </a:extLst>
          </p:cNvPr>
          <p:cNvSpPr>
            <a:spLocks noGrp="1"/>
          </p:cNvSpPr>
          <p:nvPr>
            <p:ph type="dt" sz="half" idx="10"/>
          </p:nvPr>
        </p:nvSpPr>
        <p:spPr/>
        <p:txBody>
          <a:bodyPr/>
          <a:lstStyle/>
          <a:p>
            <a:fld id="{7D166AC9-700C-4134-802B-28E218B176A1}" type="datetimeFigureOut">
              <a:rPr lang="en-GB" smtClean="0"/>
              <a:t>10/03/2026</a:t>
            </a:fld>
            <a:endParaRPr lang="en-GB"/>
          </a:p>
        </p:txBody>
      </p:sp>
      <p:sp>
        <p:nvSpPr>
          <p:cNvPr id="6" name="Footer Placeholder 5">
            <a:extLst>
              <a:ext uri="{FF2B5EF4-FFF2-40B4-BE49-F238E27FC236}">
                <a16:creationId xmlns:a16="http://schemas.microsoft.com/office/drawing/2014/main" id="{B6687B3B-3DF7-0204-EFA9-7E3A3BB67F7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19BCF78-C3AB-B94D-CAB0-6945C528C583}"/>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9936375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2B31E-2809-03A2-CD1B-41AB093E5B4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4F6AE40-4D41-BFD9-20C8-F89DA8676F4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58E6884-1F00-E3BE-62E3-FE11A0E9E965}"/>
              </a:ext>
            </a:extLst>
          </p:cNvPr>
          <p:cNvSpPr>
            <a:spLocks noGrp="1"/>
          </p:cNvSpPr>
          <p:nvPr>
            <p:ph type="dt" sz="half" idx="10"/>
          </p:nvPr>
        </p:nvSpPr>
        <p:spPr/>
        <p:txBody>
          <a:bodyPr/>
          <a:lstStyle/>
          <a:p>
            <a:fld id="{7D166AC9-700C-4134-802B-28E218B176A1}" type="datetimeFigureOut">
              <a:rPr lang="en-GB" smtClean="0"/>
              <a:t>10/03/2026</a:t>
            </a:fld>
            <a:endParaRPr lang="en-GB"/>
          </a:p>
        </p:txBody>
      </p:sp>
      <p:sp>
        <p:nvSpPr>
          <p:cNvPr id="5" name="Footer Placeholder 4">
            <a:extLst>
              <a:ext uri="{FF2B5EF4-FFF2-40B4-BE49-F238E27FC236}">
                <a16:creationId xmlns:a16="http://schemas.microsoft.com/office/drawing/2014/main" id="{19E1D565-39EB-C7D9-327B-3F30189AB57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DD6FC14-4BEF-D6EB-5512-E04A00201B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642508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FDCD45D-5617-587B-ABF3-06AA81416FB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2498F0F-8B00-4D17-7125-BF467DC575D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889007-9A7A-731C-33D4-54C22F6C6171}"/>
              </a:ext>
            </a:extLst>
          </p:cNvPr>
          <p:cNvSpPr>
            <a:spLocks noGrp="1"/>
          </p:cNvSpPr>
          <p:nvPr>
            <p:ph type="dt" sz="half" idx="10"/>
          </p:nvPr>
        </p:nvSpPr>
        <p:spPr/>
        <p:txBody>
          <a:bodyPr/>
          <a:lstStyle/>
          <a:p>
            <a:fld id="{7D166AC9-700C-4134-802B-28E218B176A1}" type="datetimeFigureOut">
              <a:rPr lang="en-GB" smtClean="0"/>
              <a:t>10/03/2026</a:t>
            </a:fld>
            <a:endParaRPr lang="en-GB"/>
          </a:p>
        </p:txBody>
      </p:sp>
      <p:sp>
        <p:nvSpPr>
          <p:cNvPr id="5" name="Footer Placeholder 4">
            <a:extLst>
              <a:ext uri="{FF2B5EF4-FFF2-40B4-BE49-F238E27FC236}">
                <a16:creationId xmlns:a16="http://schemas.microsoft.com/office/drawing/2014/main" id="{F5388808-C173-D077-432D-3C591B3241E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007F778-C7F4-4734-53D7-8F8E4B01037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5005243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41F06-919E-4D92-A9B6-C336AC9C1C1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ABA06B98-8801-4BCF-A3CD-DF5CB3E7BA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B8932108-B161-424B-A14B-D4A996D65C48}"/>
              </a:ext>
            </a:extLst>
          </p:cNvPr>
          <p:cNvSpPr>
            <a:spLocks noGrp="1"/>
          </p:cNvSpPr>
          <p:nvPr>
            <p:ph type="dt" sz="half" idx="10"/>
          </p:nvPr>
        </p:nvSpPr>
        <p:spPr/>
        <p:txBody>
          <a:bodyPr/>
          <a:lstStyle/>
          <a:p>
            <a:pPr>
              <a:defRPr/>
            </a:pPr>
            <a:fld id="{F4F24BA6-921B-4EBE-8634-16CF79528FD4}" type="datetimeFigureOut">
              <a:rPr lang="en-US" smtClean="0">
                <a:solidFill>
                  <a:prstClr val="black">
                    <a:tint val="75000"/>
                  </a:prstClr>
                </a:solidFill>
              </a:rPr>
              <a:pPr>
                <a:defRPr/>
              </a:pPr>
              <a:t>3/10/2026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9ED9405A-366A-4ED0-97DC-66ED1AF16D89}"/>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9033A3BF-1131-4658-8C4C-013B2A8C6DA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3386022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EAC24-C264-4F23-AA3D-7B7203FC1B46}"/>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F8478195-0DAF-46D7-BB07-DB1EE2089FA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02EB1D5-1C4B-4D66-8D99-7D825DFB26CB}"/>
              </a:ext>
            </a:extLst>
          </p:cNvPr>
          <p:cNvSpPr>
            <a:spLocks noGrp="1"/>
          </p:cNvSpPr>
          <p:nvPr>
            <p:ph type="dt" sz="half" idx="10"/>
          </p:nvPr>
        </p:nvSpPr>
        <p:spPr/>
        <p:txBody>
          <a:bodyPr/>
          <a:lstStyle/>
          <a:p>
            <a:fld id="{BB191422-3C5A-417C-BD09-11A3527B495F}" type="datetimeFigureOut">
              <a:rPr lang="en-NL" smtClean="0"/>
              <a:t>10/03/2026</a:t>
            </a:fld>
            <a:endParaRPr lang="en-NL"/>
          </a:p>
        </p:txBody>
      </p:sp>
      <p:sp>
        <p:nvSpPr>
          <p:cNvPr id="5" name="Footer Placeholder 4">
            <a:extLst>
              <a:ext uri="{FF2B5EF4-FFF2-40B4-BE49-F238E27FC236}">
                <a16:creationId xmlns:a16="http://schemas.microsoft.com/office/drawing/2014/main" id="{C4CCFB19-8B4B-4439-8B15-55C88A1B3D40}"/>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1A8CF479-720E-4FAE-8043-B00D8E9102B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2155850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6ABFF-F26D-47E1-A7EA-6C18B0C9B7F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4D011730-6C67-4311-BDB9-3033978317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451CE1B-DBB5-4A8F-A522-AB68C7BC3D8E}"/>
              </a:ext>
            </a:extLst>
          </p:cNvPr>
          <p:cNvSpPr>
            <a:spLocks noGrp="1"/>
          </p:cNvSpPr>
          <p:nvPr>
            <p:ph type="dt" sz="half" idx="10"/>
          </p:nvPr>
        </p:nvSpPr>
        <p:spPr/>
        <p:txBody>
          <a:bodyPr/>
          <a:lstStyle/>
          <a:p>
            <a:pPr>
              <a:defRPr/>
            </a:pPr>
            <a:fld id="{FC689AC1-8772-477F-9F75-7890548FC74F}" type="datetimeFigureOut">
              <a:rPr lang="en-US" smtClean="0">
                <a:solidFill>
                  <a:prstClr val="black">
                    <a:tint val="75000"/>
                  </a:prstClr>
                </a:solidFill>
              </a:rPr>
              <a:pPr>
                <a:defRPr/>
              </a:pPr>
              <a:t>3/10/2026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10FD2F02-F451-4CBF-9F37-5CD26C94593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75D0D48-C57C-4A25-8EE5-428C78014C4D}"/>
              </a:ext>
            </a:extLst>
          </p:cNvPr>
          <p:cNvSpPr>
            <a:spLocks noGrp="1"/>
          </p:cNvSpPr>
          <p:nvPr>
            <p:ph type="sldNum" sz="quarter" idx="12"/>
          </p:nvPr>
        </p:nvSpPr>
        <p:spPr/>
        <p:txBody>
          <a:bodyPr/>
          <a:lstStyle/>
          <a:p>
            <a:pPr>
              <a:defRPr/>
            </a:pPr>
            <a:fld id="{EF164033-5417-4E25-BCDE-D8D08BF9F86D}" type="slidenum">
              <a:rPr lang="en-US" altLang="en-US" smtClean="0"/>
              <a:pPr>
                <a:defRPr/>
              </a:pPr>
              <a:t>‹#›</a:t>
            </a:fld>
            <a:endParaRPr lang="en-US" altLang="en-US"/>
          </a:p>
        </p:txBody>
      </p:sp>
    </p:spTree>
    <p:extLst>
      <p:ext uri="{BB962C8B-B14F-4D97-AF65-F5344CB8AC3E}">
        <p14:creationId xmlns:p14="http://schemas.microsoft.com/office/powerpoint/2010/main" val="12147292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32598-8B83-4817-91AC-2926A3A1495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90580CC9-CFBC-4524-9BDD-EC148781AE6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0EC7007D-9D23-440D-A2CA-0130E3BB10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807AEFA-718D-45C1-BA01-8407BEB6CA4E}"/>
              </a:ext>
            </a:extLst>
          </p:cNvPr>
          <p:cNvSpPr>
            <a:spLocks noGrp="1"/>
          </p:cNvSpPr>
          <p:nvPr>
            <p:ph type="dt" sz="half" idx="10"/>
          </p:nvPr>
        </p:nvSpPr>
        <p:spPr/>
        <p:txBody>
          <a:bodyPr/>
          <a:lstStyle/>
          <a:p>
            <a:pPr>
              <a:defRPr/>
            </a:pPr>
            <a:fld id="{236FD08C-C694-4556-A3AE-DC9CAAAFD0DA}" type="datetimeFigureOut">
              <a:rPr lang="en-US" smtClean="0">
                <a:solidFill>
                  <a:prstClr val="black">
                    <a:tint val="75000"/>
                  </a:prstClr>
                </a:solidFill>
              </a:rPr>
              <a:pPr>
                <a:defRPr/>
              </a:pPr>
              <a:t>3/10/2026</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4506A2F2-2991-4FDB-AE3F-7903C0A36F08}"/>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01D133E1-6463-449A-9279-939537C48D9F}"/>
              </a:ext>
            </a:extLst>
          </p:cNvPr>
          <p:cNvSpPr>
            <a:spLocks noGrp="1"/>
          </p:cNvSpPr>
          <p:nvPr>
            <p:ph type="sldNum" sz="quarter" idx="12"/>
          </p:nvPr>
        </p:nvSpPr>
        <p:spPr/>
        <p:txBody>
          <a:bodyPr/>
          <a:lstStyle/>
          <a:p>
            <a:pPr>
              <a:defRPr/>
            </a:pPr>
            <a:fld id="{CF928AF8-66C4-436A-8DAC-9DE224B764A2}" type="slidenum">
              <a:rPr lang="en-US" altLang="en-US" smtClean="0"/>
              <a:pPr>
                <a:defRPr/>
              </a:pPr>
              <a:t>‹#›</a:t>
            </a:fld>
            <a:endParaRPr lang="en-US" altLang="en-US"/>
          </a:p>
        </p:txBody>
      </p:sp>
    </p:spTree>
    <p:extLst>
      <p:ext uri="{BB962C8B-B14F-4D97-AF65-F5344CB8AC3E}">
        <p14:creationId xmlns:p14="http://schemas.microsoft.com/office/powerpoint/2010/main" val="12189000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FAC0B-47AD-4E1D-92C5-0E227DA3F4DE}"/>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452A6CD2-514D-438F-9CDE-02C5EE0E52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BB4F984-A6B5-4580-A081-F5BC700E518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D3554FB6-3FB5-466A-A43C-D6DD406D6C6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43FED29-2B76-47A1-81C2-8842FC3A77E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DB4913A3-E424-4C30-AF06-2C26372AD02E}"/>
              </a:ext>
            </a:extLst>
          </p:cNvPr>
          <p:cNvSpPr>
            <a:spLocks noGrp="1"/>
          </p:cNvSpPr>
          <p:nvPr>
            <p:ph type="dt" sz="half" idx="10"/>
          </p:nvPr>
        </p:nvSpPr>
        <p:spPr/>
        <p:txBody>
          <a:bodyPr/>
          <a:lstStyle/>
          <a:p>
            <a:pPr>
              <a:defRPr/>
            </a:pPr>
            <a:fld id="{9F167C57-D1AE-4CD7-A83D-00EC4522FD90}" type="datetimeFigureOut">
              <a:rPr lang="en-US" smtClean="0">
                <a:solidFill>
                  <a:prstClr val="black">
                    <a:tint val="75000"/>
                  </a:prstClr>
                </a:solidFill>
              </a:rPr>
              <a:pPr>
                <a:defRPr/>
              </a:pPr>
              <a:t>3/10/2026</a:t>
            </a:fld>
            <a:endParaRPr lang="en-US">
              <a:solidFill>
                <a:prstClr val="black">
                  <a:tint val="75000"/>
                </a:prstClr>
              </a:solidFill>
            </a:endParaRPr>
          </a:p>
        </p:txBody>
      </p:sp>
      <p:sp>
        <p:nvSpPr>
          <p:cNvPr id="8" name="Footer Placeholder 7">
            <a:extLst>
              <a:ext uri="{FF2B5EF4-FFF2-40B4-BE49-F238E27FC236}">
                <a16:creationId xmlns:a16="http://schemas.microsoft.com/office/drawing/2014/main" id="{6FCF6551-B884-4268-9140-BBD02DCFC356}"/>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id="{52DCE64F-0453-46AB-90EB-4FFCABF8E40E}"/>
              </a:ext>
            </a:extLst>
          </p:cNvPr>
          <p:cNvSpPr>
            <a:spLocks noGrp="1"/>
          </p:cNvSpPr>
          <p:nvPr>
            <p:ph type="sldNum" sz="quarter" idx="12"/>
          </p:nvPr>
        </p:nvSpPr>
        <p:spPr/>
        <p:txBody>
          <a:bodyPr/>
          <a:lstStyle/>
          <a:p>
            <a:pPr>
              <a:defRPr/>
            </a:pPr>
            <a:fld id="{CBF1553B-E3F4-4992-84EB-309E81473E02}" type="slidenum">
              <a:rPr lang="en-US" altLang="en-US" smtClean="0"/>
              <a:pPr>
                <a:defRPr/>
              </a:pPr>
              <a:t>‹#›</a:t>
            </a:fld>
            <a:endParaRPr lang="en-US" altLang="en-US"/>
          </a:p>
        </p:txBody>
      </p:sp>
    </p:spTree>
    <p:extLst>
      <p:ext uri="{BB962C8B-B14F-4D97-AF65-F5344CB8AC3E}">
        <p14:creationId xmlns:p14="http://schemas.microsoft.com/office/powerpoint/2010/main" val="26237853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5AFF3-1DC5-49CA-B6A1-9781A6982ACC}"/>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ACA62F62-765E-46B5-ABF9-815608A563CE}"/>
              </a:ext>
            </a:extLst>
          </p:cNvPr>
          <p:cNvSpPr>
            <a:spLocks noGrp="1"/>
          </p:cNvSpPr>
          <p:nvPr>
            <p:ph type="dt" sz="half" idx="10"/>
          </p:nvPr>
        </p:nvSpPr>
        <p:spPr/>
        <p:txBody>
          <a:bodyPr/>
          <a:lstStyle/>
          <a:p>
            <a:pPr>
              <a:defRPr/>
            </a:pPr>
            <a:fld id="{12DBFE87-BC81-4966-A7B2-1265F1E2D9D2}" type="datetimeFigureOut">
              <a:rPr lang="en-US" smtClean="0">
                <a:solidFill>
                  <a:prstClr val="black">
                    <a:tint val="75000"/>
                  </a:prstClr>
                </a:solidFill>
              </a:rPr>
              <a:pPr>
                <a:defRPr/>
              </a:pPr>
              <a:t>3/10/2026</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id="{C4E52590-0E07-42E0-A6B3-6BE09F7091D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id="{16D5A9AF-5BB9-4D7A-8D18-8D1AC7E32FED}"/>
              </a:ext>
            </a:extLst>
          </p:cNvPr>
          <p:cNvSpPr>
            <a:spLocks noGrp="1"/>
          </p:cNvSpPr>
          <p:nvPr>
            <p:ph type="sldNum" sz="quarter" idx="12"/>
          </p:nvPr>
        </p:nvSpPr>
        <p:spPr/>
        <p:txBody>
          <a:bodyPr/>
          <a:lstStyle/>
          <a:p>
            <a:pPr>
              <a:defRPr/>
            </a:pPr>
            <a:fld id="{82FB38C0-41FC-4C5C-9874-454BAD41392D}" type="slidenum">
              <a:rPr lang="en-US" altLang="en-US" smtClean="0"/>
              <a:pPr>
                <a:defRPr/>
              </a:pPr>
              <a:t>‹#›</a:t>
            </a:fld>
            <a:endParaRPr lang="en-US" altLang="en-US"/>
          </a:p>
        </p:txBody>
      </p:sp>
    </p:spTree>
    <p:extLst>
      <p:ext uri="{BB962C8B-B14F-4D97-AF65-F5344CB8AC3E}">
        <p14:creationId xmlns:p14="http://schemas.microsoft.com/office/powerpoint/2010/main" val="26745235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D56F83D-AB86-479B-A02F-507B1C644DED}"/>
              </a:ext>
            </a:extLst>
          </p:cNvPr>
          <p:cNvSpPr>
            <a:spLocks noGrp="1"/>
          </p:cNvSpPr>
          <p:nvPr>
            <p:ph type="dt" sz="half" idx="10"/>
          </p:nvPr>
        </p:nvSpPr>
        <p:spPr/>
        <p:txBody>
          <a:bodyPr/>
          <a:lstStyle/>
          <a:p>
            <a:pPr>
              <a:defRPr/>
            </a:pPr>
            <a:fld id="{50993F59-10DA-4BBE-8438-70230EDDA449}" type="datetimeFigureOut">
              <a:rPr lang="en-US" smtClean="0">
                <a:solidFill>
                  <a:prstClr val="black">
                    <a:tint val="75000"/>
                  </a:prstClr>
                </a:solidFill>
              </a:rPr>
              <a:pPr>
                <a:defRPr/>
              </a:pPr>
              <a:t>3/10/2026</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id="{3156A8BA-7DB3-4762-8648-1792D9F06B51}"/>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55C3DDA3-6D74-40FD-B2A0-12A2574EA644}"/>
              </a:ext>
            </a:extLst>
          </p:cNvPr>
          <p:cNvSpPr>
            <a:spLocks noGrp="1"/>
          </p:cNvSpPr>
          <p:nvPr>
            <p:ph type="sldNum" sz="quarter" idx="12"/>
          </p:nvPr>
        </p:nvSpPr>
        <p:spPr/>
        <p:txBody>
          <a:bodyPr/>
          <a:lstStyle/>
          <a:p>
            <a:pPr>
              <a:defRPr/>
            </a:pPr>
            <a:fld id="{B7882D64-729F-457C-A04B-2C7050150910}" type="slidenum">
              <a:rPr lang="en-US" altLang="en-US" smtClean="0"/>
              <a:pPr>
                <a:defRPr/>
              </a:pPr>
              <a:t>‹#›</a:t>
            </a:fld>
            <a:endParaRPr lang="en-US" altLang="en-US"/>
          </a:p>
        </p:txBody>
      </p:sp>
    </p:spTree>
    <p:extLst>
      <p:ext uri="{BB962C8B-B14F-4D97-AF65-F5344CB8AC3E}">
        <p14:creationId xmlns:p14="http://schemas.microsoft.com/office/powerpoint/2010/main" val="3689238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909EF-0E5B-40FF-84FD-4B5440B899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F060DA47-69A5-4253-9893-13158B448E8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C02EC2BA-47AF-4EEE-BAAD-B973719462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22710BF-308C-4935-90F5-86D42FA68237}"/>
              </a:ext>
            </a:extLst>
          </p:cNvPr>
          <p:cNvSpPr>
            <a:spLocks noGrp="1"/>
          </p:cNvSpPr>
          <p:nvPr>
            <p:ph type="dt" sz="half" idx="10"/>
          </p:nvPr>
        </p:nvSpPr>
        <p:spPr/>
        <p:txBody>
          <a:bodyPr/>
          <a:lstStyle/>
          <a:p>
            <a:pPr>
              <a:defRPr/>
            </a:pPr>
            <a:fld id="{697A6830-3A2B-431D-BF2F-68D761575B05}" type="datetimeFigureOut">
              <a:rPr lang="en-US" smtClean="0">
                <a:solidFill>
                  <a:prstClr val="black">
                    <a:tint val="75000"/>
                  </a:prstClr>
                </a:solidFill>
              </a:rPr>
              <a:pPr>
                <a:defRPr/>
              </a:pPr>
              <a:t>3/10/2026</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09BD27C9-BAB4-44A0-BBDC-9FD3593DDD6E}"/>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3BD50932-7AD6-4F82-A032-3CAF5285368C}"/>
              </a:ext>
            </a:extLst>
          </p:cNvPr>
          <p:cNvSpPr>
            <a:spLocks noGrp="1"/>
          </p:cNvSpPr>
          <p:nvPr>
            <p:ph type="sldNum" sz="quarter" idx="12"/>
          </p:nvPr>
        </p:nvSpPr>
        <p:spPr/>
        <p:txBody>
          <a:bodyPr/>
          <a:lstStyle/>
          <a:p>
            <a:pPr>
              <a:defRPr/>
            </a:pPr>
            <a:fld id="{F7AFC1B5-F320-434C-BA90-E02CDC7ED29A}" type="slidenum">
              <a:rPr lang="en-US" altLang="en-US" smtClean="0"/>
              <a:pPr>
                <a:defRPr/>
              </a:pPr>
              <a:t>‹#›</a:t>
            </a:fld>
            <a:endParaRPr lang="en-US" altLang="en-US"/>
          </a:p>
        </p:txBody>
      </p:sp>
    </p:spTree>
    <p:extLst>
      <p:ext uri="{BB962C8B-B14F-4D97-AF65-F5344CB8AC3E}">
        <p14:creationId xmlns:p14="http://schemas.microsoft.com/office/powerpoint/2010/main" val="38847022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181FD-E98A-403D-8C7D-6413A165D6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0449A56F-7AE4-415F-84C5-AE33BCD503F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B07161B5-3A13-4E58-ACAA-DB413C6E7D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C0BA63-A5C9-4FF8-896A-2677FD674AD7}"/>
              </a:ext>
            </a:extLst>
          </p:cNvPr>
          <p:cNvSpPr>
            <a:spLocks noGrp="1"/>
          </p:cNvSpPr>
          <p:nvPr>
            <p:ph type="dt" sz="half" idx="10"/>
          </p:nvPr>
        </p:nvSpPr>
        <p:spPr/>
        <p:txBody>
          <a:bodyPr/>
          <a:lstStyle/>
          <a:p>
            <a:pPr>
              <a:defRPr/>
            </a:pPr>
            <a:fld id="{F480CFAE-435A-42BE-A483-01972B3B9D1D}" type="datetimeFigureOut">
              <a:rPr lang="en-US" smtClean="0">
                <a:solidFill>
                  <a:prstClr val="black">
                    <a:tint val="75000"/>
                  </a:prstClr>
                </a:solidFill>
              </a:rPr>
              <a:pPr>
                <a:defRPr/>
              </a:pPr>
              <a:t>3/10/2026</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9BCDFA75-F9EC-45AB-BA5F-29F3E574900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29D922FC-1D07-40BF-8A23-64EA92F00AA0}"/>
              </a:ext>
            </a:extLst>
          </p:cNvPr>
          <p:cNvSpPr>
            <a:spLocks noGrp="1"/>
          </p:cNvSpPr>
          <p:nvPr>
            <p:ph type="sldNum" sz="quarter" idx="12"/>
          </p:nvPr>
        </p:nvSpPr>
        <p:spPr/>
        <p:txBody>
          <a:bodyPr/>
          <a:lstStyle/>
          <a:p>
            <a:pPr>
              <a:defRPr/>
            </a:pPr>
            <a:fld id="{EC4929B9-DC33-46C3-A861-4BC39284701D}" type="slidenum">
              <a:rPr lang="en-US" altLang="en-US" smtClean="0"/>
              <a:pPr>
                <a:defRPr/>
              </a:pPr>
              <a:t>‹#›</a:t>
            </a:fld>
            <a:endParaRPr lang="en-US" altLang="en-US"/>
          </a:p>
        </p:txBody>
      </p:sp>
    </p:spTree>
    <p:extLst>
      <p:ext uri="{BB962C8B-B14F-4D97-AF65-F5344CB8AC3E}">
        <p14:creationId xmlns:p14="http://schemas.microsoft.com/office/powerpoint/2010/main" val="4764496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BBF5A-D0E0-4A55-BC11-C0D9E06C002D}"/>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75EB7F8-D4F8-4C27-987F-BC0F220E019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00566B3-AB54-4E63-9474-7AA3FBD2616E}"/>
              </a:ext>
            </a:extLst>
          </p:cNvPr>
          <p:cNvSpPr>
            <a:spLocks noGrp="1"/>
          </p:cNvSpPr>
          <p:nvPr>
            <p:ph type="dt" sz="half" idx="10"/>
          </p:nvPr>
        </p:nvSpPr>
        <p:spPr/>
        <p:txBody>
          <a:bodyPr/>
          <a:lstStyle/>
          <a:p>
            <a:pPr>
              <a:defRPr/>
            </a:pPr>
            <a:fld id="{E43089D7-BDE6-4678-BE86-3B642B2E7EC1}" type="datetimeFigureOut">
              <a:rPr lang="en-US" smtClean="0">
                <a:solidFill>
                  <a:prstClr val="black">
                    <a:tint val="75000"/>
                  </a:prstClr>
                </a:solidFill>
              </a:rPr>
              <a:pPr>
                <a:defRPr/>
              </a:pPr>
              <a:t>3/10/2026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F5953F75-9267-4099-94EE-DA7A80EFE663}"/>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80AE63A1-6D8B-4522-B54D-6B0256179E2E}"/>
              </a:ext>
            </a:extLst>
          </p:cNvPr>
          <p:cNvSpPr>
            <a:spLocks noGrp="1"/>
          </p:cNvSpPr>
          <p:nvPr>
            <p:ph type="sldNum" sz="quarter" idx="12"/>
          </p:nvPr>
        </p:nvSpPr>
        <p:spPr/>
        <p:txBody>
          <a:bodyPr/>
          <a:lstStyle/>
          <a:p>
            <a:pPr>
              <a:defRPr/>
            </a:pPr>
            <a:fld id="{2630AC26-2D8C-4A77-8E24-8E096ED07422}" type="slidenum">
              <a:rPr lang="en-US" altLang="en-US" smtClean="0"/>
              <a:pPr>
                <a:defRPr/>
              </a:pPr>
              <a:t>‹#›</a:t>
            </a:fld>
            <a:endParaRPr lang="en-US" altLang="en-US"/>
          </a:p>
        </p:txBody>
      </p:sp>
    </p:spTree>
    <p:extLst>
      <p:ext uri="{BB962C8B-B14F-4D97-AF65-F5344CB8AC3E}">
        <p14:creationId xmlns:p14="http://schemas.microsoft.com/office/powerpoint/2010/main" val="7924924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6E3E0D4-2127-4FF8-82F5-5C5D620FF97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22CE72BC-215E-4E95-8DE9-7745107012D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3E5BDAA-DB1A-4BDE-A46E-B13208BB42E1}"/>
              </a:ext>
            </a:extLst>
          </p:cNvPr>
          <p:cNvSpPr>
            <a:spLocks noGrp="1"/>
          </p:cNvSpPr>
          <p:nvPr>
            <p:ph type="dt" sz="half" idx="10"/>
          </p:nvPr>
        </p:nvSpPr>
        <p:spPr/>
        <p:txBody>
          <a:bodyPr/>
          <a:lstStyle/>
          <a:p>
            <a:pPr>
              <a:defRPr/>
            </a:pPr>
            <a:fld id="{6236C602-AF54-4B1F-9191-24505236B023}" type="datetimeFigureOut">
              <a:rPr lang="en-US" smtClean="0">
                <a:solidFill>
                  <a:prstClr val="black">
                    <a:tint val="75000"/>
                  </a:prstClr>
                </a:solidFill>
              </a:rPr>
              <a:pPr>
                <a:defRPr/>
              </a:pPr>
              <a:t>3/10/2026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44BD8582-7318-4764-B8F7-7D2DC7C74A9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AE93FC2-0B10-4BF0-941C-6675D5A87A29}"/>
              </a:ext>
            </a:extLst>
          </p:cNvPr>
          <p:cNvSpPr>
            <a:spLocks noGrp="1"/>
          </p:cNvSpPr>
          <p:nvPr>
            <p:ph type="sldNum" sz="quarter" idx="12"/>
          </p:nvPr>
        </p:nvSpPr>
        <p:spPr/>
        <p:txBody>
          <a:bodyPr/>
          <a:lstStyle/>
          <a:p>
            <a:pPr>
              <a:defRPr/>
            </a:pPr>
            <a:fld id="{538A7B9A-C7F4-42C2-ADF6-92BCEB4DA6B1}" type="slidenum">
              <a:rPr lang="en-US" altLang="en-US" smtClean="0"/>
              <a:pPr>
                <a:defRPr/>
              </a:pPr>
              <a:t>‹#›</a:t>
            </a:fld>
            <a:endParaRPr lang="en-US" altLang="en-US"/>
          </a:p>
        </p:txBody>
      </p:sp>
    </p:spTree>
    <p:extLst>
      <p:ext uri="{BB962C8B-B14F-4D97-AF65-F5344CB8AC3E}">
        <p14:creationId xmlns:p14="http://schemas.microsoft.com/office/powerpoint/2010/main" val="22680887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45A09-057B-4CBF-A64B-61DC12481BB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4AC4DED8-BA9B-482C-A978-2D03AC6849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35ADFB2C-2723-4753-8652-4293EEE908AE}"/>
              </a:ext>
            </a:extLst>
          </p:cNvPr>
          <p:cNvSpPr>
            <a:spLocks noGrp="1"/>
          </p:cNvSpPr>
          <p:nvPr>
            <p:ph type="dt" sz="half" idx="10"/>
          </p:nvPr>
        </p:nvSpPr>
        <p:spPr/>
        <p:txBody>
          <a:bodyPr/>
          <a:lstStyle/>
          <a:p>
            <a:fld id="{AA118124-9824-47CA-BA84-88E8E5B41D69}" type="datetimeFigureOut">
              <a:rPr lang="en-NL" smtClean="0"/>
              <a:t>10/03/2026</a:t>
            </a:fld>
            <a:endParaRPr lang="en-NL"/>
          </a:p>
        </p:txBody>
      </p:sp>
      <p:sp>
        <p:nvSpPr>
          <p:cNvPr id="5" name="Footer Placeholder 4">
            <a:extLst>
              <a:ext uri="{FF2B5EF4-FFF2-40B4-BE49-F238E27FC236}">
                <a16:creationId xmlns:a16="http://schemas.microsoft.com/office/drawing/2014/main" id="{21ABE95A-1765-4027-85F1-69A73A4718A8}"/>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BEA903B8-2AE8-4C33-A747-FF655C8C19A7}"/>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014106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07C1F-C16F-468F-B86C-AE2D4C27369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E55B1911-8706-4E1C-B093-DC3F168F337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3F3DAF56-D45E-4B00-A0A5-0233E26728DD}"/>
              </a:ext>
            </a:extLst>
          </p:cNvPr>
          <p:cNvSpPr>
            <a:spLocks noGrp="1"/>
          </p:cNvSpPr>
          <p:nvPr>
            <p:ph type="dt" sz="half" idx="10"/>
          </p:nvPr>
        </p:nvSpPr>
        <p:spPr/>
        <p:txBody>
          <a:bodyPr/>
          <a:lstStyle/>
          <a:p>
            <a:fld id="{AA118124-9824-47CA-BA84-88E8E5B41D69}" type="datetimeFigureOut">
              <a:rPr lang="en-NL" smtClean="0"/>
              <a:t>10/03/2026</a:t>
            </a:fld>
            <a:endParaRPr lang="en-NL"/>
          </a:p>
        </p:txBody>
      </p:sp>
      <p:sp>
        <p:nvSpPr>
          <p:cNvPr id="5" name="Footer Placeholder 4">
            <a:extLst>
              <a:ext uri="{FF2B5EF4-FFF2-40B4-BE49-F238E27FC236}">
                <a16:creationId xmlns:a16="http://schemas.microsoft.com/office/drawing/2014/main" id="{4E1C5054-80CD-46B0-BFCE-670A88F27C0A}"/>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0022929-2264-4867-AE7D-67D08626796E}"/>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6358336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03AF7-CD43-41C3-A9AB-2E9F16ACD5E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200B9CDC-528F-41D3-BAFC-F276CDDA0BD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8D60F0-45C6-47C9-9AE3-BFDF341195CE}"/>
              </a:ext>
            </a:extLst>
          </p:cNvPr>
          <p:cNvSpPr>
            <a:spLocks noGrp="1"/>
          </p:cNvSpPr>
          <p:nvPr>
            <p:ph type="dt" sz="half" idx="10"/>
          </p:nvPr>
        </p:nvSpPr>
        <p:spPr/>
        <p:txBody>
          <a:bodyPr/>
          <a:lstStyle/>
          <a:p>
            <a:fld id="{AA118124-9824-47CA-BA84-88E8E5B41D69}" type="datetimeFigureOut">
              <a:rPr lang="en-NL" smtClean="0"/>
              <a:t>10/03/2026</a:t>
            </a:fld>
            <a:endParaRPr lang="en-NL"/>
          </a:p>
        </p:txBody>
      </p:sp>
      <p:sp>
        <p:nvSpPr>
          <p:cNvPr id="5" name="Footer Placeholder 4">
            <a:extLst>
              <a:ext uri="{FF2B5EF4-FFF2-40B4-BE49-F238E27FC236}">
                <a16:creationId xmlns:a16="http://schemas.microsoft.com/office/drawing/2014/main" id="{7A8E9EB1-EF9B-415E-8C19-B8007E0AF042}"/>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2C31A5FB-F034-448E-AE6F-1F95FC50270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6767641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A5124-5A85-4B30-8CB3-0850A95D0F1B}"/>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BA9DAA2E-9BD6-465F-9D66-8C5F0490F53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C6F21FD0-511F-4457-99A2-66C15F0A38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0C77B83-21E4-40D6-9862-6AC3F2A7A2AA}"/>
              </a:ext>
            </a:extLst>
          </p:cNvPr>
          <p:cNvSpPr>
            <a:spLocks noGrp="1"/>
          </p:cNvSpPr>
          <p:nvPr>
            <p:ph type="dt" sz="half" idx="10"/>
          </p:nvPr>
        </p:nvSpPr>
        <p:spPr/>
        <p:txBody>
          <a:bodyPr/>
          <a:lstStyle/>
          <a:p>
            <a:fld id="{AA118124-9824-47CA-BA84-88E8E5B41D69}" type="datetimeFigureOut">
              <a:rPr lang="en-NL" smtClean="0"/>
              <a:t>10/03/2026</a:t>
            </a:fld>
            <a:endParaRPr lang="en-NL"/>
          </a:p>
        </p:txBody>
      </p:sp>
      <p:sp>
        <p:nvSpPr>
          <p:cNvPr id="6" name="Footer Placeholder 5">
            <a:extLst>
              <a:ext uri="{FF2B5EF4-FFF2-40B4-BE49-F238E27FC236}">
                <a16:creationId xmlns:a16="http://schemas.microsoft.com/office/drawing/2014/main" id="{124DEC93-FF82-4013-AEFE-8F3A83526D97}"/>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371174DE-0ED3-434D-86F4-CA91CD726783}"/>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513842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D8B9F-8DF3-4E76-8AA5-C9DE7F01B261}"/>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C8744079-1E7A-4EDB-9484-1AECBE0F4B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461476-518B-4A47-A67E-35944927B07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6CDFC759-D07E-45C1-AEAD-7543645138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0F6899C-ECBE-40FB-90CA-C95E9E06025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F4DCBBD1-1A9C-45AB-ACDD-4362FEC1DB23}"/>
              </a:ext>
            </a:extLst>
          </p:cNvPr>
          <p:cNvSpPr>
            <a:spLocks noGrp="1"/>
          </p:cNvSpPr>
          <p:nvPr>
            <p:ph type="dt" sz="half" idx="10"/>
          </p:nvPr>
        </p:nvSpPr>
        <p:spPr/>
        <p:txBody>
          <a:bodyPr/>
          <a:lstStyle/>
          <a:p>
            <a:fld id="{AA118124-9824-47CA-BA84-88E8E5B41D69}" type="datetimeFigureOut">
              <a:rPr lang="en-NL" smtClean="0"/>
              <a:t>10/03/2026</a:t>
            </a:fld>
            <a:endParaRPr lang="en-NL"/>
          </a:p>
        </p:txBody>
      </p:sp>
      <p:sp>
        <p:nvSpPr>
          <p:cNvPr id="8" name="Footer Placeholder 7">
            <a:extLst>
              <a:ext uri="{FF2B5EF4-FFF2-40B4-BE49-F238E27FC236}">
                <a16:creationId xmlns:a16="http://schemas.microsoft.com/office/drawing/2014/main" id="{A6AC51B8-262D-42DC-A987-537C8D04CA32}"/>
              </a:ext>
            </a:extLst>
          </p:cNvPr>
          <p:cNvSpPr>
            <a:spLocks noGrp="1"/>
          </p:cNvSpPr>
          <p:nvPr>
            <p:ph type="ftr" sz="quarter" idx="11"/>
          </p:nvPr>
        </p:nvSpPr>
        <p:spPr/>
        <p:txBody>
          <a:bodyPr/>
          <a:lstStyle/>
          <a:p>
            <a:endParaRPr lang="en-NL"/>
          </a:p>
        </p:txBody>
      </p:sp>
      <p:sp>
        <p:nvSpPr>
          <p:cNvPr id="9" name="Slide Number Placeholder 8">
            <a:extLst>
              <a:ext uri="{FF2B5EF4-FFF2-40B4-BE49-F238E27FC236}">
                <a16:creationId xmlns:a16="http://schemas.microsoft.com/office/drawing/2014/main" id="{026053CE-E5FB-443A-A0F4-C34DEF78DCC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6540544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3A8A2-3F94-4E13-BD46-6E25FB9D2633}"/>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73C21CE0-4DF5-4FBD-A41A-883A9E05BD91}"/>
              </a:ext>
            </a:extLst>
          </p:cNvPr>
          <p:cNvSpPr>
            <a:spLocks noGrp="1"/>
          </p:cNvSpPr>
          <p:nvPr>
            <p:ph type="dt" sz="half" idx="10"/>
          </p:nvPr>
        </p:nvSpPr>
        <p:spPr/>
        <p:txBody>
          <a:bodyPr/>
          <a:lstStyle/>
          <a:p>
            <a:fld id="{AA118124-9824-47CA-BA84-88E8E5B41D69}" type="datetimeFigureOut">
              <a:rPr lang="en-NL" smtClean="0"/>
              <a:t>10/03/2026</a:t>
            </a:fld>
            <a:endParaRPr lang="en-NL"/>
          </a:p>
        </p:txBody>
      </p:sp>
      <p:sp>
        <p:nvSpPr>
          <p:cNvPr id="4" name="Footer Placeholder 3">
            <a:extLst>
              <a:ext uri="{FF2B5EF4-FFF2-40B4-BE49-F238E27FC236}">
                <a16:creationId xmlns:a16="http://schemas.microsoft.com/office/drawing/2014/main" id="{BFF92D4D-F33E-42DA-80B4-BA3EE04258AF}"/>
              </a:ext>
            </a:extLst>
          </p:cNvPr>
          <p:cNvSpPr>
            <a:spLocks noGrp="1"/>
          </p:cNvSpPr>
          <p:nvPr>
            <p:ph type="ftr" sz="quarter" idx="11"/>
          </p:nvPr>
        </p:nvSpPr>
        <p:spPr/>
        <p:txBody>
          <a:bodyPr/>
          <a:lstStyle/>
          <a:p>
            <a:endParaRPr lang="en-NL"/>
          </a:p>
        </p:txBody>
      </p:sp>
      <p:sp>
        <p:nvSpPr>
          <p:cNvPr id="5" name="Slide Number Placeholder 4">
            <a:extLst>
              <a:ext uri="{FF2B5EF4-FFF2-40B4-BE49-F238E27FC236}">
                <a16:creationId xmlns:a16="http://schemas.microsoft.com/office/drawing/2014/main" id="{4B75D7E3-6333-4F03-94CE-65F4A9334491}"/>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4019629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8428EF-8002-4832-898A-00134B149201}"/>
              </a:ext>
            </a:extLst>
          </p:cNvPr>
          <p:cNvSpPr>
            <a:spLocks noGrp="1"/>
          </p:cNvSpPr>
          <p:nvPr>
            <p:ph type="dt" sz="half" idx="10"/>
          </p:nvPr>
        </p:nvSpPr>
        <p:spPr/>
        <p:txBody>
          <a:bodyPr/>
          <a:lstStyle/>
          <a:p>
            <a:fld id="{AA118124-9824-47CA-BA84-88E8E5B41D69}" type="datetimeFigureOut">
              <a:rPr lang="en-NL" smtClean="0"/>
              <a:t>10/03/2026</a:t>
            </a:fld>
            <a:endParaRPr lang="en-NL"/>
          </a:p>
        </p:txBody>
      </p:sp>
      <p:sp>
        <p:nvSpPr>
          <p:cNvPr id="3" name="Footer Placeholder 2">
            <a:extLst>
              <a:ext uri="{FF2B5EF4-FFF2-40B4-BE49-F238E27FC236}">
                <a16:creationId xmlns:a16="http://schemas.microsoft.com/office/drawing/2014/main" id="{7FED64C6-BE48-42C2-BA87-08B699289215}"/>
              </a:ext>
            </a:extLst>
          </p:cNvPr>
          <p:cNvSpPr>
            <a:spLocks noGrp="1"/>
          </p:cNvSpPr>
          <p:nvPr>
            <p:ph type="ftr" sz="quarter" idx="11"/>
          </p:nvPr>
        </p:nvSpPr>
        <p:spPr/>
        <p:txBody>
          <a:bodyPr/>
          <a:lstStyle/>
          <a:p>
            <a:endParaRPr lang="en-NL"/>
          </a:p>
        </p:txBody>
      </p:sp>
      <p:sp>
        <p:nvSpPr>
          <p:cNvPr id="4" name="Slide Number Placeholder 3">
            <a:extLst>
              <a:ext uri="{FF2B5EF4-FFF2-40B4-BE49-F238E27FC236}">
                <a16:creationId xmlns:a16="http://schemas.microsoft.com/office/drawing/2014/main" id="{BBEA95D2-1055-441C-A54E-7AB3C3481A6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5855998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0ED6D-2839-4496-B119-DEEEFEDC96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B634F3BB-A9AC-40AC-8117-E1ED76AE3F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6B8765D7-4B4F-49E5-A1BA-8975EB8E41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B735D7-A9FE-4C0F-828D-25BE1923A23A}"/>
              </a:ext>
            </a:extLst>
          </p:cNvPr>
          <p:cNvSpPr>
            <a:spLocks noGrp="1"/>
          </p:cNvSpPr>
          <p:nvPr>
            <p:ph type="dt" sz="half" idx="10"/>
          </p:nvPr>
        </p:nvSpPr>
        <p:spPr/>
        <p:txBody>
          <a:bodyPr/>
          <a:lstStyle/>
          <a:p>
            <a:fld id="{AA118124-9824-47CA-BA84-88E8E5B41D69}" type="datetimeFigureOut">
              <a:rPr lang="en-NL" smtClean="0"/>
              <a:t>10/03/2026</a:t>
            </a:fld>
            <a:endParaRPr lang="en-NL"/>
          </a:p>
        </p:txBody>
      </p:sp>
      <p:sp>
        <p:nvSpPr>
          <p:cNvPr id="6" name="Footer Placeholder 5">
            <a:extLst>
              <a:ext uri="{FF2B5EF4-FFF2-40B4-BE49-F238E27FC236}">
                <a16:creationId xmlns:a16="http://schemas.microsoft.com/office/drawing/2014/main" id="{0819564F-6951-4D1A-85ED-2DCE54499412}"/>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2437769C-88FB-4A2B-9DA6-A4691BCEFCAD}"/>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1395841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5D7CB-3B1F-495B-AFD3-D95ECB05EC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267CFC68-87B7-43A2-B57B-74227C03F88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AEB33309-ED8F-4840-9504-7F163B3F53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DF78E3-F5E2-4DAC-8AFD-DE60CB46EAA5}"/>
              </a:ext>
            </a:extLst>
          </p:cNvPr>
          <p:cNvSpPr>
            <a:spLocks noGrp="1"/>
          </p:cNvSpPr>
          <p:nvPr>
            <p:ph type="dt" sz="half" idx="10"/>
          </p:nvPr>
        </p:nvSpPr>
        <p:spPr/>
        <p:txBody>
          <a:bodyPr/>
          <a:lstStyle/>
          <a:p>
            <a:fld id="{AA118124-9824-47CA-BA84-88E8E5B41D69}" type="datetimeFigureOut">
              <a:rPr lang="en-NL" smtClean="0"/>
              <a:t>10/03/2026</a:t>
            </a:fld>
            <a:endParaRPr lang="en-NL"/>
          </a:p>
        </p:txBody>
      </p:sp>
      <p:sp>
        <p:nvSpPr>
          <p:cNvPr id="6" name="Footer Placeholder 5">
            <a:extLst>
              <a:ext uri="{FF2B5EF4-FFF2-40B4-BE49-F238E27FC236}">
                <a16:creationId xmlns:a16="http://schemas.microsoft.com/office/drawing/2014/main" id="{C6CAA44C-05F4-48AB-9F7C-C99FFBF4261A}"/>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AF6CF114-F2AE-42E5-8ADC-B8A2A874207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5284438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57D67-1B69-4258-A3A7-D50BE4E77D4F}"/>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6D4CF223-3988-40D4-932C-1C7A6EF4F09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BBB2A8DC-B631-43E4-94AC-F663D4D191BE}"/>
              </a:ext>
            </a:extLst>
          </p:cNvPr>
          <p:cNvSpPr>
            <a:spLocks noGrp="1"/>
          </p:cNvSpPr>
          <p:nvPr>
            <p:ph type="dt" sz="half" idx="10"/>
          </p:nvPr>
        </p:nvSpPr>
        <p:spPr/>
        <p:txBody>
          <a:bodyPr/>
          <a:lstStyle/>
          <a:p>
            <a:fld id="{AA118124-9824-47CA-BA84-88E8E5B41D69}" type="datetimeFigureOut">
              <a:rPr lang="en-NL" smtClean="0"/>
              <a:t>10/03/2026</a:t>
            </a:fld>
            <a:endParaRPr lang="en-NL"/>
          </a:p>
        </p:txBody>
      </p:sp>
      <p:sp>
        <p:nvSpPr>
          <p:cNvPr id="5" name="Footer Placeholder 4">
            <a:extLst>
              <a:ext uri="{FF2B5EF4-FFF2-40B4-BE49-F238E27FC236}">
                <a16:creationId xmlns:a16="http://schemas.microsoft.com/office/drawing/2014/main" id="{1C76088E-CECB-4DAA-91C7-01D5622BC48B}"/>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8BA776E0-01D1-476B-8852-063E7A33C655}"/>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10733450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89E0267-D2D2-4654-929B-0B3160FB293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679D975-BC36-4A4D-BEF2-1585DBD56FE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FC392EC-942C-4F18-9404-40A205B982BB}"/>
              </a:ext>
            </a:extLst>
          </p:cNvPr>
          <p:cNvSpPr>
            <a:spLocks noGrp="1"/>
          </p:cNvSpPr>
          <p:nvPr>
            <p:ph type="dt" sz="half" idx="10"/>
          </p:nvPr>
        </p:nvSpPr>
        <p:spPr/>
        <p:txBody>
          <a:bodyPr/>
          <a:lstStyle/>
          <a:p>
            <a:fld id="{AA118124-9824-47CA-BA84-88E8E5B41D69}" type="datetimeFigureOut">
              <a:rPr lang="en-NL" smtClean="0"/>
              <a:t>10/03/2026</a:t>
            </a:fld>
            <a:endParaRPr lang="en-NL"/>
          </a:p>
        </p:txBody>
      </p:sp>
      <p:sp>
        <p:nvSpPr>
          <p:cNvPr id="5" name="Footer Placeholder 4">
            <a:extLst>
              <a:ext uri="{FF2B5EF4-FFF2-40B4-BE49-F238E27FC236}">
                <a16:creationId xmlns:a16="http://schemas.microsoft.com/office/drawing/2014/main" id="{EB82C6B3-E723-4911-8ACC-1C36125E13D4}"/>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250E92B-0E6F-4C5C-BA2D-E5195C0A1224}"/>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12881572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31272" y="1879788"/>
            <a:ext cx="9421091" cy="1297081"/>
          </a:xfrm>
        </p:spPr>
        <p:txBody>
          <a:bodyPr/>
          <a:lstStyle/>
          <a:p>
            <a:r>
              <a:rPr lang="en-US"/>
              <a:t>Click to edit Master title style</a:t>
            </a:r>
          </a:p>
        </p:txBody>
      </p:sp>
      <p:sp>
        <p:nvSpPr>
          <p:cNvPr id="3" name="Subtitle 2"/>
          <p:cNvSpPr>
            <a:spLocks noGrp="1"/>
          </p:cNvSpPr>
          <p:nvPr>
            <p:ph type="subTitle" idx="1"/>
          </p:nvPr>
        </p:nvSpPr>
        <p:spPr>
          <a:xfrm>
            <a:off x="1662545" y="3429000"/>
            <a:ext cx="7758545" cy="1546412"/>
          </a:xfrm>
        </p:spPr>
        <p:txBody>
          <a:bodyPr/>
          <a:lstStyle>
            <a:lvl1pPr marL="0" indent="0" algn="ctr">
              <a:buNone/>
              <a:defRPr>
                <a:solidFill>
                  <a:schemeClr val="tx1">
                    <a:tint val="75000"/>
                  </a:schemeClr>
                </a:solidFill>
              </a:defRPr>
            </a:lvl1pPr>
            <a:lvl2pPr marL="554197" indent="0" algn="ctr">
              <a:buNone/>
              <a:defRPr>
                <a:solidFill>
                  <a:schemeClr val="tx1">
                    <a:tint val="75000"/>
                  </a:schemeClr>
                </a:solidFill>
              </a:defRPr>
            </a:lvl2pPr>
            <a:lvl3pPr marL="1108392" indent="0" algn="ctr">
              <a:buNone/>
              <a:defRPr>
                <a:solidFill>
                  <a:schemeClr val="tx1">
                    <a:tint val="75000"/>
                  </a:schemeClr>
                </a:solidFill>
              </a:defRPr>
            </a:lvl3pPr>
            <a:lvl4pPr marL="1662589" indent="0" algn="ctr">
              <a:buNone/>
              <a:defRPr>
                <a:solidFill>
                  <a:schemeClr val="tx1">
                    <a:tint val="75000"/>
                  </a:schemeClr>
                </a:solidFill>
              </a:defRPr>
            </a:lvl4pPr>
            <a:lvl5pPr marL="2216786" indent="0" algn="ctr">
              <a:buNone/>
              <a:defRPr>
                <a:solidFill>
                  <a:schemeClr val="tx1">
                    <a:tint val="75000"/>
                  </a:schemeClr>
                </a:solidFill>
              </a:defRPr>
            </a:lvl5pPr>
            <a:lvl6pPr marL="2770981" indent="0" algn="ctr">
              <a:buNone/>
              <a:defRPr>
                <a:solidFill>
                  <a:schemeClr val="tx1">
                    <a:tint val="75000"/>
                  </a:schemeClr>
                </a:solidFill>
              </a:defRPr>
            </a:lvl6pPr>
            <a:lvl7pPr marL="3325178" indent="0" algn="ctr">
              <a:buNone/>
              <a:defRPr>
                <a:solidFill>
                  <a:schemeClr val="tx1">
                    <a:tint val="75000"/>
                  </a:schemeClr>
                </a:solidFill>
              </a:defRPr>
            </a:lvl7pPr>
            <a:lvl8pPr marL="3879374" indent="0" algn="ctr">
              <a:buNone/>
              <a:defRPr>
                <a:solidFill>
                  <a:schemeClr val="tx1">
                    <a:tint val="75000"/>
                  </a:schemeClr>
                </a:solidFill>
              </a:defRPr>
            </a:lvl8pPr>
            <a:lvl9pPr marL="443357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3/10/2026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148579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0919128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75531" y="3888442"/>
            <a:ext cx="9421091" cy="1201831"/>
          </a:xfrm>
        </p:spPr>
        <p:txBody>
          <a:bodyPr anchor="t"/>
          <a:lstStyle>
            <a:lvl1pPr algn="l">
              <a:defRPr sz="4849" b="1" cap="all"/>
            </a:lvl1pPr>
          </a:lstStyle>
          <a:p>
            <a:r>
              <a:rPr lang="en-US"/>
              <a:t>Click to edit Master title style</a:t>
            </a:r>
          </a:p>
        </p:txBody>
      </p:sp>
      <p:sp>
        <p:nvSpPr>
          <p:cNvPr id="3" name="Text Placeholder 2"/>
          <p:cNvSpPr>
            <a:spLocks noGrp="1"/>
          </p:cNvSpPr>
          <p:nvPr>
            <p:ph type="body" idx="1"/>
          </p:nvPr>
        </p:nvSpPr>
        <p:spPr>
          <a:xfrm>
            <a:off x="875531" y="2564748"/>
            <a:ext cx="9421091" cy="1323694"/>
          </a:xfrm>
        </p:spPr>
        <p:txBody>
          <a:bodyPr anchor="b"/>
          <a:lstStyle>
            <a:lvl1pPr marL="0" indent="0">
              <a:buNone/>
              <a:defRPr sz="2424">
                <a:solidFill>
                  <a:schemeClr val="tx1">
                    <a:tint val="75000"/>
                  </a:schemeClr>
                </a:solidFill>
              </a:defRPr>
            </a:lvl1pPr>
            <a:lvl2pPr marL="554197" indent="0">
              <a:buNone/>
              <a:defRPr sz="2182">
                <a:solidFill>
                  <a:schemeClr val="tx1">
                    <a:tint val="75000"/>
                  </a:schemeClr>
                </a:solidFill>
              </a:defRPr>
            </a:lvl2pPr>
            <a:lvl3pPr marL="1108392" indent="0">
              <a:buNone/>
              <a:defRPr sz="1940">
                <a:solidFill>
                  <a:schemeClr val="tx1">
                    <a:tint val="75000"/>
                  </a:schemeClr>
                </a:solidFill>
              </a:defRPr>
            </a:lvl3pPr>
            <a:lvl4pPr marL="1662589" indent="0">
              <a:buNone/>
              <a:defRPr sz="1697">
                <a:solidFill>
                  <a:schemeClr val="tx1">
                    <a:tint val="75000"/>
                  </a:schemeClr>
                </a:solidFill>
              </a:defRPr>
            </a:lvl4pPr>
            <a:lvl5pPr marL="2216786" indent="0">
              <a:buNone/>
              <a:defRPr sz="1697">
                <a:solidFill>
                  <a:schemeClr val="tx1">
                    <a:tint val="75000"/>
                  </a:schemeClr>
                </a:solidFill>
              </a:defRPr>
            </a:lvl5pPr>
            <a:lvl6pPr marL="2770981" indent="0">
              <a:buNone/>
              <a:defRPr sz="1697">
                <a:solidFill>
                  <a:schemeClr val="tx1">
                    <a:tint val="75000"/>
                  </a:schemeClr>
                </a:solidFill>
              </a:defRPr>
            </a:lvl6pPr>
            <a:lvl7pPr marL="3325178" indent="0">
              <a:buNone/>
              <a:defRPr sz="1697">
                <a:solidFill>
                  <a:schemeClr val="tx1">
                    <a:tint val="75000"/>
                  </a:schemeClr>
                </a:solidFill>
              </a:defRPr>
            </a:lvl7pPr>
            <a:lvl8pPr marL="3879374" indent="0">
              <a:buNone/>
              <a:defRPr sz="1697">
                <a:solidFill>
                  <a:schemeClr val="tx1">
                    <a:tint val="75000"/>
                  </a:schemeClr>
                </a:solidFill>
              </a:defRPr>
            </a:lvl8pPr>
            <a:lvl9pPr marL="4433570" indent="0">
              <a:buNone/>
              <a:defRPr sz="169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0343860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5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63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3/10/2026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849608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54183" y="1354511"/>
            <a:ext cx="4897197"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4" name="Content Placeholder 3"/>
          <p:cNvSpPr>
            <a:spLocks noGrp="1"/>
          </p:cNvSpPr>
          <p:nvPr>
            <p:ph sz="half" idx="2"/>
          </p:nvPr>
        </p:nvSpPr>
        <p:spPr>
          <a:xfrm>
            <a:off x="554183" y="1919007"/>
            <a:ext cx="4897197"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630334" y="1354511"/>
            <a:ext cx="4899121"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6" name="Content Placeholder 5"/>
          <p:cNvSpPr>
            <a:spLocks noGrp="1"/>
          </p:cNvSpPr>
          <p:nvPr>
            <p:ph sz="quarter" idx="4"/>
          </p:nvPr>
        </p:nvSpPr>
        <p:spPr>
          <a:xfrm>
            <a:off x="5630334" y="1919007"/>
            <a:ext cx="4899121"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3/10/2026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811386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3/10/2026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8667888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3/10/2026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0589464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4182" y="240927"/>
            <a:ext cx="3646440" cy="1025338"/>
          </a:xfrm>
        </p:spPr>
        <p:txBody>
          <a:bodyPr anchor="b"/>
          <a:lstStyle>
            <a:lvl1pPr algn="l">
              <a:defRPr sz="2424" b="1"/>
            </a:lvl1pPr>
          </a:lstStyle>
          <a:p>
            <a:r>
              <a:rPr lang="en-US"/>
              <a:t>Click to edit Master title style</a:t>
            </a:r>
          </a:p>
        </p:txBody>
      </p:sp>
      <p:sp>
        <p:nvSpPr>
          <p:cNvPr id="3" name="Content Placeholder 2"/>
          <p:cNvSpPr>
            <a:spLocks noGrp="1"/>
          </p:cNvSpPr>
          <p:nvPr>
            <p:ph idx="1"/>
          </p:nvPr>
        </p:nvSpPr>
        <p:spPr>
          <a:xfrm>
            <a:off x="4333394" y="240928"/>
            <a:ext cx="6196061" cy="5164511"/>
          </a:xfrm>
        </p:spPr>
        <p:txBody>
          <a:bodyPr/>
          <a:lstStyle>
            <a:lvl1pPr>
              <a:defRPr sz="3879"/>
            </a:lvl1pPr>
            <a:lvl2pPr>
              <a:defRPr sz="3394"/>
            </a:lvl2pPr>
            <a:lvl3pPr>
              <a:defRPr sz="2909"/>
            </a:lvl3pPr>
            <a:lvl4pPr>
              <a:defRPr sz="2424"/>
            </a:lvl4pPr>
            <a:lvl5pPr>
              <a:defRPr sz="2424"/>
            </a:lvl5pPr>
            <a:lvl6pPr>
              <a:defRPr sz="2424"/>
            </a:lvl6pPr>
            <a:lvl7pPr>
              <a:defRPr sz="2424"/>
            </a:lvl7pPr>
            <a:lvl8pPr>
              <a:defRPr sz="2424"/>
            </a:lvl8pPr>
            <a:lvl9pPr>
              <a:defRPr sz="242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54182" y="1266266"/>
            <a:ext cx="3646440" cy="4139173"/>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2597861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72471" y="4235824"/>
            <a:ext cx="6650182" cy="500063"/>
          </a:xfrm>
        </p:spPr>
        <p:txBody>
          <a:bodyPr anchor="b"/>
          <a:lstStyle>
            <a:lvl1pPr algn="l">
              <a:defRPr sz="2424" b="1"/>
            </a:lvl1pPr>
          </a:lstStyle>
          <a:p>
            <a:r>
              <a:rPr lang="en-US"/>
              <a:t>Click to edit Master title style</a:t>
            </a:r>
          </a:p>
        </p:txBody>
      </p:sp>
      <p:sp>
        <p:nvSpPr>
          <p:cNvPr id="3" name="Picture Placeholder 2"/>
          <p:cNvSpPr>
            <a:spLocks noGrp="1"/>
          </p:cNvSpPr>
          <p:nvPr>
            <p:ph type="pic" idx="1"/>
          </p:nvPr>
        </p:nvSpPr>
        <p:spPr>
          <a:xfrm>
            <a:off x="2172471" y="540684"/>
            <a:ext cx="6650182" cy="3630706"/>
          </a:xfrm>
        </p:spPr>
        <p:txBody>
          <a:bodyPr/>
          <a:lstStyle>
            <a:lvl1pPr marL="0" indent="0">
              <a:buNone/>
              <a:defRPr sz="3879"/>
            </a:lvl1pPr>
            <a:lvl2pPr marL="554197" indent="0">
              <a:buNone/>
              <a:defRPr sz="3394"/>
            </a:lvl2pPr>
            <a:lvl3pPr marL="1108392" indent="0">
              <a:buNone/>
              <a:defRPr sz="2909"/>
            </a:lvl3pPr>
            <a:lvl4pPr marL="1662589" indent="0">
              <a:buNone/>
              <a:defRPr sz="2424"/>
            </a:lvl4pPr>
            <a:lvl5pPr marL="2216786" indent="0">
              <a:buNone/>
              <a:defRPr sz="2424"/>
            </a:lvl5pPr>
            <a:lvl6pPr marL="2770981" indent="0">
              <a:buNone/>
              <a:defRPr sz="2424"/>
            </a:lvl6pPr>
            <a:lvl7pPr marL="3325178" indent="0">
              <a:buNone/>
              <a:defRPr sz="2424"/>
            </a:lvl7pPr>
            <a:lvl8pPr marL="3879374" indent="0">
              <a:buNone/>
              <a:defRPr sz="2424"/>
            </a:lvl8pPr>
            <a:lvl9pPr marL="4433570" indent="0">
              <a:buNone/>
              <a:defRPr sz="2424"/>
            </a:lvl9pPr>
          </a:lstStyle>
          <a:p>
            <a:endParaRPr lang="en-US"/>
          </a:p>
        </p:txBody>
      </p:sp>
      <p:sp>
        <p:nvSpPr>
          <p:cNvPr id="4" name="Text Placeholder 3"/>
          <p:cNvSpPr>
            <a:spLocks noGrp="1"/>
          </p:cNvSpPr>
          <p:nvPr>
            <p:ph type="body" sz="half" idx="2"/>
          </p:nvPr>
        </p:nvSpPr>
        <p:spPr>
          <a:xfrm>
            <a:off x="2172471" y="4735887"/>
            <a:ext cx="6650182" cy="710172"/>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3719210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1487421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035637" y="242329"/>
            <a:ext cx="2493818" cy="516311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54182" y="242329"/>
            <a:ext cx="7296727" cy="516311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0868655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5F3F4CC0-4873-4233-BDCF-80BEBAD5A084}" type="datetimeFigureOut">
              <a:rPr lang="en-US" smtClean="0"/>
              <a:pPr>
                <a:defRPr/>
              </a:pPr>
              <a:t>3/10/2026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8" name="TextBox 20"/>
          <p:cNvSpPr txBox="1">
            <a:spLocks noChangeArrowheads="1"/>
          </p:cNvSpPr>
          <p:nvPr/>
        </p:nvSpPr>
        <p:spPr bwMode="auto">
          <a:xfrm>
            <a:off x="5478273" y="203282"/>
            <a:ext cx="494121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effectLst/>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effectLst/>
                <a:latin typeface="Cambria" panose="02040503050406030204" pitchFamily="18" charset="0"/>
              </a:rPr>
              <a:t>The Netherlands</a:t>
            </a:r>
          </a:p>
        </p:txBody>
      </p:sp>
      <p:sp>
        <p:nvSpPr>
          <p:cNvPr id="10" name="Rectangle 9"/>
          <p:cNvSpPr/>
          <p:nvPr/>
        </p:nvSpPr>
        <p:spPr>
          <a:xfrm>
            <a:off x="0" y="6356351"/>
            <a:ext cx="12192000" cy="501649"/>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1" name="Rectangle 10"/>
          <p:cNvSpPr/>
          <p:nvPr/>
        </p:nvSpPr>
        <p:spPr>
          <a:xfrm>
            <a:off x="0" y="965767"/>
            <a:ext cx="12192000" cy="23705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Rectangle 12"/>
          <p:cNvSpPr/>
          <p:nvPr/>
        </p:nvSpPr>
        <p:spPr>
          <a:xfrm>
            <a:off x="3575304" y="6055198"/>
            <a:ext cx="7778496" cy="307777"/>
          </a:xfrm>
          <a:prstGeom prst="rect">
            <a:avLst/>
          </a:prstGeom>
        </p:spPr>
        <p:txBody>
          <a:bodyPr wrap="square">
            <a:spAutoFit/>
          </a:bodyPr>
          <a:lstStyle/>
          <a:p>
            <a:pPr algn="r">
              <a:defRPr/>
            </a:pPr>
            <a:r>
              <a:rPr lang="en-US" sz="1400" b="1" u="sng">
                <a:solidFill>
                  <a:schemeClr val="tx1"/>
                </a:solidFill>
                <a:effectLst/>
                <a:latin typeface="Times New Roman" pitchFamily="18" charset="0"/>
                <a:cs typeface="Times New Roman" pitchFamily="18" charset="0"/>
              </a:rPr>
              <a:t>Email: </a:t>
            </a:r>
            <a:r>
              <a:rPr lang="en-US" sz="1400" b="1">
                <a:solidFill>
                  <a:srgbClr val="FF0000"/>
                </a:solidFill>
                <a:effectLst/>
                <a:latin typeface="Times New Roman" pitchFamily="18" charset="0"/>
                <a:cs typeface="Times New Roman" pitchFamily="18" charset="0"/>
              </a:rPr>
              <a:t>info@deeperlife.nl;  </a:t>
            </a:r>
            <a:r>
              <a:rPr lang="en-US" sz="1400" b="1" u="sng">
                <a:solidFill>
                  <a:schemeClr val="tx1"/>
                </a:solidFill>
                <a:effectLst/>
                <a:latin typeface="Times New Roman" pitchFamily="18" charset="0"/>
                <a:cs typeface="Times New Roman" pitchFamily="18" charset="0"/>
              </a:rPr>
              <a:t>Websites</a:t>
            </a:r>
            <a:r>
              <a:rPr lang="en-US" sz="1400" b="1">
                <a:solidFill>
                  <a:schemeClr val="tx1"/>
                </a:solidFill>
                <a:effectLst/>
                <a:latin typeface="Times New Roman" pitchFamily="18" charset="0"/>
                <a:cs typeface="Times New Roman" pitchFamily="18" charset="0"/>
              </a:rPr>
              <a:t>: </a:t>
            </a:r>
            <a:r>
              <a:rPr lang="en-US" sz="1400" b="1">
                <a:solidFill>
                  <a:srgbClr val="FF0000"/>
                </a:solidFill>
                <a:effectLst/>
                <a:latin typeface="Times New Roman" pitchFamily="18" charset="0"/>
                <a:cs typeface="Times New Roman" pitchFamily="18" charset="0"/>
              </a:rPr>
              <a:t>www.dclm-nl.org;  www.dclm.org</a:t>
            </a:r>
            <a:endParaRPr lang="en-US" sz="1400">
              <a:solidFill>
                <a:srgbClr val="FF0000"/>
              </a:solidFill>
              <a:effectLst/>
            </a:endParaRPr>
          </a:p>
        </p:txBody>
      </p:sp>
      <p:sp>
        <p:nvSpPr>
          <p:cNvPr id="14" name="Rectangle 13"/>
          <p:cNvSpPr/>
          <p:nvPr/>
        </p:nvSpPr>
        <p:spPr>
          <a:xfrm>
            <a:off x="0" y="1242313"/>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6" name="Picture 15"/>
          <p:cNvPicPr>
            <a:picLocks noChangeAspect="1"/>
          </p:cNvPicPr>
          <p:nvPr/>
        </p:nvPicPr>
        <p:blipFill>
          <a:blip r:embed="rId2"/>
          <a:stretch>
            <a:fillRect/>
          </a:stretch>
        </p:blipFill>
        <p:spPr>
          <a:xfrm>
            <a:off x="10572103" y="90658"/>
            <a:ext cx="705497" cy="831601"/>
          </a:xfrm>
          <a:prstGeom prst="rect">
            <a:avLst/>
          </a:prstGeom>
        </p:spPr>
      </p:pic>
      <p:pic>
        <p:nvPicPr>
          <p:cNvPr id="9" name="Picture 8">
            <a:extLst>
              <a:ext uri="{FF2B5EF4-FFF2-40B4-BE49-F238E27FC236}">
                <a16:creationId xmlns:a16="http://schemas.microsoft.com/office/drawing/2014/main" id="{A4779680-B9A9-44E1-B7C0-D01AAA1278B1}"/>
              </a:ext>
            </a:extLst>
          </p:cNvPr>
          <p:cNvPicPr>
            <a:picLocks noChangeAspect="1"/>
          </p:cNvPicPr>
          <p:nvPr/>
        </p:nvPicPr>
        <p:blipFill rotWithShape="1">
          <a:blip r:embed="rId3"/>
          <a:srcRect l="2824" t="7218" r="4715" b="41618"/>
          <a:stretch/>
        </p:blipFill>
        <p:spPr>
          <a:xfrm>
            <a:off x="671742" y="24778"/>
            <a:ext cx="1100767" cy="924405"/>
          </a:xfrm>
          <a:prstGeom prst="rect">
            <a:avLst/>
          </a:prstGeom>
        </p:spPr>
      </p:pic>
    </p:spTree>
    <p:extLst>
      <p:ext uri="{BB962C8B-B14F-4D97-AF65-F5344CB8AC3E}">
        <p14:creationId xmlns:p14="http://schemas.microsoft.com/office/powerpoint/2010/main" val="283607221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1170135"/>
            <a:ext cx="10515600" cy="593707"/>
          </a:xfrm>
        </p:spPr>
        <p:txBody>
          <a:bodyPr/>
          <a:lstStyle>
            <a:lvl1pPr>
              <a:defRPr>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Box 20"/>
          <p:cNvSpPr txBox="1">
            <a:spLocks noChangeArrowheads="1"/>
          </p:cNvSpPr>
          <p:nvPr/>
        </p:nvSpPr>
        <p:spPr bwMode="auto">
          <a:xfrm>
            <a:off x="6382611" y="106025"/>
            <a:ext cx="432348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latin typeface="Cambria" panose="02040503050406030204" pitchFamily="18" charset="0"/>
              </a:rPr>
              <a:t>The Netherlands</a:t>
            </a:r>
          </a:p>
        </p:txBody>
      </p:sp>
      <p:sp>
        <p:nvSpPr>
          <p:cNvPr id="9" name="Rectangle 8"/>
          <p:cNvSpPr/>
          <p:nvPr/>
        </p:nvSpPr>
        <p:spPr>
          <a:xfrm>
            <a:off x="0" y="852392"/>
            <a:ext cx="12192000" cy="100811"/>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Rectangle 9"/>
          <p:cNvSpPr/>
          <p:nvPr/>
        </p:nvSpPr>
        <p:spPr>
          <a:xfrm>
            <a:off x="0" y="6353526"/>
            <a:ext cx="12192000" cy="504473"/>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3" name="Rectangle 12"/>
          <p:cNvSpPr/>
          <p:nvPr/>
        </p:nvSpPr>
        <p:spPr>
          <a:xfrm>
            <a:off x="0" y="1011704"/>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5" name="Picture 14"/>
          <p:cNvPicPr>
            <a:picLocks noChangeAspect="1"/>
          </p:cNvPicPr>
          <p:nvPr/>
        </p:nvPicPr>
        <p:blipFill>
          <a:blip r:embed="rId2"/>
          <a:stretch>
            <a:fillRect/>
          </a:stretch>
        </p:blipFill>
        <p:spPr>
          <a:xfrm>
            <a:off x="10706100" y="0"/>
            <a:ext cx="705497" cy="831601"/>
          </a:xfrm>
          <a:prstGeom prst="rect">
            <a:avLst/>
          </a:prstGeom>
        </p:spPr>
      </p:pic>
      <p:pic>
        <p:nvPicPr>
          <p:cNvPr id="14" name="Picture 13">
            <a:extLst>
              <a:ext uri="{FF2B5EF4-FFF2-40B4-BE49-F238E27FC236}">
                <a16:creationId xmlns:a16="http://schemas.microsoft.com/office/drawing/2014/main" id="{8EB21082-5DC6-4A3A-98D5-AFDECD872011}"/>
              </a:ext>
            </a:extLst>
          </p:cNvPr>
          <p:cNvPicPr>
            <a:picLocks noChangeAspect="1"/>
          </p:cNvPicPr>
          <p:nvPr/>
        </p:nvPicPr>
        <p:blipFill rotWithShape="1">
          <a:blip r:embed="rId3"/>
          <a:srcRect l="2824" t="7218" r="4715" b="41618"/>
          <a:stretch/>
        </p:blipFill>
        <p:spPr>
          <a:xfrm>
            <a:off x="780402" y="50339"/>
            <a:ext cx="835333" cy="753220"/>
          </a:xfrm>
          <a:prstGeom prst="rect">
            <a:avLst/>
          </a:prstGeom>
        </p:spPr>
      </p:pic>
    </p:spTree>
    <p:extLst>
      <p:ext uri="{BB962C8B-B14F-4D97-AF65-F5344CB8AC3E}">
        <p14:creationId xmlns:p14="http://schemas.microsoft.com/office/powerpoint/2010/main" val="397411217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B0C1BE17-3654-4CE2-B0FD-936A3E10C842}" type="datetimeFigureOut">
              <a:rPr lang="en-US" smtClean="0"/>
              <a:pPr>
                <a:defRPr/>
              </a:pPr>
              <a:t>3/10/2026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2E00648-7034-409F-91E6-277EB4E84EE4}" type="slidenum">
              <a:rPr lang="en-US" altLang="en-US" smtClean="0"/>
              <a:pPr>
                <a:defRPr/>
              </a:pPr>
              <a:t>‹#›</a:t>
            </a:fld>
            <a:endParaRPr lang="en-US" altLang="en-US"/>
          </a:p>
        </p:txBody>
      </p:sp>
    </p:spTree>
    <p:extLst>
      <p:ext uri="{BB962C8B-B14F-4D97-AF65-F5344CB8AC3E}">
        <p14:creationId xmlns:p14="http://schemas.microsoft.com/office/powerpoint/2010/main" val="227376558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73429E00-4FAD-485A-B6F0-4DA1F0773649}" type="datetimeFigureOut">
              <a:rPr lang="en-US" smtClean="0"/>
              <a:pPr>
                <a:defRPr/>
              </a:pPr>
              <a:t>3/10/2026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70EBD59D-F673-42A7-9F88-8CE2949FEF9C}" type="slidenum">
              <a:rPr lang="en-US" altLang="en-US" smtClean="0"/>
              <a:pPr>
                <a:defRPr/>
              </a:pPr>
              <a:t>‹#›</a:t>
            </a:fld>
            <a:endParaRPr lang="en-US" altLang="en-US"/>
          </a:p>
        </p:txBody>
      </p:sp>
    </p:spTree>
    <p:extLst>
      <p:ext uri="{BB962C8B-B14F-4D97-AF65-F5344CB8AC3E}">
        <p14:creationId xmlns:p14="http://schemas.microsoft.com/office/powerpoint/2010/main" val="193675192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2E7481DD-64E9-453F-9A18-8E1185034B1B}" type="datetimeFigureOut">
              <a:rPr lang="en-US" smtClean="0"/>
              <a:pPr>
                <a:defRPr/>
              </a:pPr>
              <a:t>3/10/2026</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4BF1DAE0-A164-4DF5-9795-C6535EAFCE8D}" type="slidenum">
              <a:rPr lang="en-US" altLang="en-US" smtClean="0"/>
              <a:pPr>
                <a:defRPr/>
              </a:pPr>
              <a:t>‹#›</a:t>
            </a:fld>
            <a:endParaRPr lang="en-US" altLang="en-US"/>
          </a:p>
        </p:txBody>
      </p:sp>
    </p:spTree>
    <p:extLst>
      <p:ext uri="{BB962C8B-B14F-4D97-AF65-F5344CB8AC3E}">
        <p14:creationId xmlns:p14="http://schemas.microsoft.com/office/powerpoint/2010/main" val="246074842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D40DB387-DA01-4626-BC06-C8C73EF51C7F}" type="datetimeFigureOut">
              <a:rPr lang="en-US" smtClean="0"/>
              <a:pPr>
                <a:defRPr/>
              </a:pPr>
              <a:t>3/10/2026</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BD560632-52BD-4750-9838-DC4D4DBB4FFF}" type="slidenum">
              <a:rPr lang="en-US" altLang="en-US" smtClean="0"/>
              <a:pPr>
                <a:defRPr/>
              </a:pPr>
              <a:t>‹#›</a:t>
            </a:fld>
            <a:endParaRPr lang="en-US" altLang="en-US"/>
          </a:p>
        </p:txBody>
      </p:sp>
    </p:spTree>
    <p:extLst>
      <p:ext uri="{BB962C8B-B14F-4D97-AF65-F5344CB8AC3E}">
        <p14:creationId xmlns:p14="http://schemas.microsoft.com/office/powerpoint/2010/main" val="329248099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FEBDF442-6F8D-4B5A-A87E-0D67F7C802FE}" type="datetimeFigureOut">
              <a:rPr lang="en-US" smtClean="0"/>
              <a:pPr>
                <a:defRPr/>
              </a:pPr>
              <a:t>3/10/2026</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398C67E1-E6E4-4C1D-BC85-3209A2D36EF1}" type="slidenum">
              <a:rPr lang="en-US" altLang="en-US" smtClean="0"/>
              <a:pPr>
                <a:defRPr/>
              </a:pPr>
              <a:t>‹#›</a:t>
            </a:fld>
            <a:endParaRPr lang="en-US" altLang="en-US"/>
          </a:p>
        </p:txBody>
      </p:sp>
    </p:spTree>
    <p:extLst>
      <p:ext uri="{BB962C8B-B14F-4D97-AF65-F5344CB8AC3E}">
        <p14:creationId xmlns:p14="http://schemas.microsoft.com/office/powerpoint/2010/main" val="415587525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D3213E9F-D858-44D9-B83F-0E675F2E0129}" type="datetimeFigureOut">
              <a:rPr lang="en-US" smtClean="0"/>
              <a:pPr>
                <a:defRPr/>
              </a:pPr>
              <a:t>3/10/2026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C6D9274E-37A9-459A-A3CC-71A2AD219D9B}" type="slidenum">
              <a:rPr lang="en-US" altLang="en-US" smtClean="0"/>
              <a:pPr>
                <a:defRPr/>
              </a:pPr>
              <a:t>‹#›</a:t>
            </a:fld>
            <a:endParaRPr lang="en-US" altLang="en-US"/>
          </a:p>
        </p:txBody>
      </p:sp>
    </p:spTree>
    <p:extLst>
      <p:ext uri="{BB962C8B-B14F-4D97-AF65-F5344CB8AC3E}">
        <p14:creationId xmlns:p14="http://schemas.microsoft.com/office/powerpoint/2010/main" val="353993728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3CFB2BD8-B9B7-4E89-B467-05B3CEDCA89D}" type="datetimeFigureOut">
              <a:rPr lang="en-US" smtClean="0"/>
              <a:pPr>
                <a:defRPr/>
              </a:pPr>
              <a:t>3/10/2026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BE316CC3-7A17-46E0-B2CE-08B7AE93AC31}" type="slidenum">
              <a:rPr lang="en-US" altLang="en-US" smtClean="0"/>
              <a:pPr>
                <a:defRPr/>
              </a:pPr>
              <a:t>‹#›</a:t>
            </a:fld>
            <a:endParaRPr lang="en-US" altLang="en-US"/>
          </a:p>
        </p:txBody>
      </p:sp>
    </p:spTree>
    <p:extLst>
      <p:ext uri="{BB962C8B-B14F-4D97-AF65-F5344CB8AC3E}">
        <p14:creationId xmlns:p14="http://schemas.microsoft.com/office/powerpoint/2010/main" val="58577464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31D993AC-CD47-418A-801A-3D4A840221DF}" type="datetimeFigureOut">
              <a:rPr lang="en-US" smtClean="0"/>
              <a:pPr>
                <a:defRPr/>
              </a:pPr>
              <a:t>3/10/2026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E86C97BD-4B74-4B4C-BF7D-77813C7643F1}" type="slidenum">
              <a:rPr lang="en-US" altLang="en-US" smtClean="0"/>
              <a:pPr>
                <a:defRPr/>
              </a:pPr>
              <a:t>‹#›</a:t>
            </a:fld>
            <a:endParaRPr lang="en-US" altLang="en-US"/>
          </a:p>
        </p:txBody>
      </p:sp>
    </p:spTree>
    <p:extLst>
      <p:ext uri="{BB962C8B-B14F-4D97-AF65-F5344CB8AC3E}">
        <p14:creationId xmlns:p14="http://schemas.microsoft.com/office/powerpoint/2010/main" val="124176482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68E11EA4-414B-496E-8224-09C105A65469}" type="datetimeFigureOut">
              <a:rPr lang="en-US" smtClean="0"/>
              <a:pPr>
                <a:defRPr/>
              </a:pPr>
              <a:t>3/10/2026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CAA5F29-34CC-4FC6-895C-D8C32ED7C042}" type="slidenum">
              <a:rPr lang="en-US" altLang="en-US" smtClean="0"/>
              <a:pPr>
                <a:defRPr/>
              </a:pPr>
              <a:t>‹#›</a:t>
            </a:fld>
            <a:endParaRPr lang="en-US" altLang="en-US"/>
          </a:p>
        </p:txBody>
      </p:sp>
    </p:spTree>
    <p:extLst>
      <p:ext uri="{BB962C8B-B14F-4D97-AF65-F5344CB8AC3E}">
        <p14:creationId xmlns:p14="http://schemas.microsoft.com/office/powerpoint/2010/main" val="144223394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5830888" y="203200"/>
            <a:ext cx="49403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6356350"/>
            <a:ext cx="12192000" cy="50165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6" name="Rectangle 5"/>
          <p:cNvSpPr/>
          <p:nvPr/>
        </p:nvSpPr>
        <p:spPr>
          <a:xfrm>
            <a:off x="0" y="965200"/>
            <a:ext cx="12192000" cy="23812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p:cNvSpPr>
            <a:spLocks noChangeArrowheads="1"/>
          </p:cNvSpPr>
          <p:nvPr/>
        </p:nvSpPr>
        <p:spPr bwMode="auto">
          <a:xfrm>
            <a:off x="3575050" y="6054725"/>
            <a:ext cx="77787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a:defRPr/>
            </a:pPr>
            <a:r>
              <a:rPr lang="en-US" altLang="en-US" sz="1400" b="1" u="sng">
                <a:latin typeface="Times New Roman" panose="02020603050405020304" pitchFamily="18" charset="0"/>
                <a:cs typeface="Times New Roman" panose="02020603050405020304" pitchFamily="18" charset="0"/>
              </a:rPr>
              <a:t>Email: </a:t>
            </a:r>
            <a:r>
              <a:rPr lang="en-US" altLang="en-US" sz="1400" b="1">
                <a:solidFill>
                  <a:srgbClr val="FF0000"/>
                </a:solidFill>
                <a:latin typeface="Times New Roman" panose="02020603050405020304" pitchFamily="18" charset="0"/>
                <a:cs typeface="Times New Roman" panose="02020603050405020304" pitchFamily="18" charset="0"/>
              </a:rPr>
              <a:t>info@deeperlife.nl;  </a:t>
            </a:r>
            <a:r>
              <a:rPr lang="en-US" altLang="en-US" sz="1400" b="1" u="sng">
                <a:latin typeface="Times New Roman" panose="02020603050405020304" pitchFamily="18" charset="0"/>
                <a:cs typeface="Times New Roman" panose="02020603050405020304" pitchFamily="18" charset="0"/>
              </a:rPr>
              <a:t>Websites</a:t>
            </a:r>
            <a:r>
              <a:rPr lang="en-US" altLang="en-US" sz="1400" b="1">
                <a:latin typeface="Times New Roman" panose="02020603050405020304" pitchFamily="18" charset="0"/>
                <a:cs typeface="Times New Roman" panose="02020603050405020304" pitchFamily="18" charset="0"/>
              </a:rPr>
              <a:t>: </a:t>
            </a:r>
            <a:r>
              <a:rPr lang="en-US" altLang="en-US" sz="1400" b="1">
                <a:solidFill>
                  <a:srgbClr val="FF0000"/>
                </a:solidFill>
                <a:latin typeface="Times New Roman" panose="02020603050405020304" pitchFamily="18" charset="0"/>
                <a:cs typeface="Times New Roman" panose="02020603050405020304" pitchFamily="18" charset="0"/>
              </a:rPr>
              <a:t>www.dclm-nl.org;  www.dclm.org</a:t>
            </a:r>
            <a:endParaRPr lang="en-US" altLang="en-US" sz="1400">
              <a:solidFill>
                <a:srgbClr val="FF0000"/>
              </a:solidFill>
            </a:endParaRPr>
          </a:p>
        </p:txBody>
      </p:sp>
      <p:sp>
        <p:nvSpPr>
          <p:cNvPr id="9" name="Rectangle 8"/>
          <p:cNvSpPr/>
          <p:nvPr/>
        </p:nvSpPr>
        <p:spPr>
          <a:xfrm>
            <a:off x="0" y="1243013"/>
            <a:ext cx="12192000" cy="1000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0" name="Picture 1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5175" y="90488"/>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Date Placeholder 3"/>
          <p:cNvSpPr>
            <a:spLocks noGrp="1"/>
          </p:cNvSpPr>
          <p:nvPr>
            <p:ph type="dt" sz="half" idx="10"/>
          </p:nvPr>
        </p:nvSpPr>
        <p:spPr/>
        <p:txBody>
          <a:bodyPr/>
          <a:lstStyle>
            <a:lvl1pPr>
              <a:defRPr/>
            </a:lvl1pPr>
          </a:lstStyle>
          <a:p>
            <a:pPr>
              <a:defRPr/>
            </a:pPr>
            <a:fld id="{5F3F4CC0-4873-4233-BDCF-80BEBAD5A084}" type="datetimeFigureOut">
              <a:rPr lang="en-US"/>
              <a:pPr>
                <a:defRPr/>
              </a:pPr>
              <a:t>3/10/2026</a:t>
            </a:fld>
            <a:endParaRPr lang="en-US"/>
          </a:p>
        </p:txBody>
      </p:sp>
      <p:sp>
        <p:nvSpPr>
          <p:cNvPr id="12" name="Footer Placeholder 4"/>
          <p:cNvSpPr>
            <a:spLocks noGrp="1"/>
          </p:cNvSpPr>
          <p:nvPr>
            <p:ph type="ftr" sz="quarter" idx="11"/>
          </p:nvPr>
        </p:nvSpPr>
        <p:spPr/>
        <p:txBody>
          <a:bodyPr/>
          <a:lstStyle>
            <a:lvl1pPr>
              <a:defRPr/>
            </a:lvl1pPr>
          </a:lstStyle>
          <a:p>
            <a:pPr>
              <a:defRPr/>
            </a:pPr>
            <a:endParaRPr lang="en-US"/>
          </a:p>
        </p:txBody>
      </p:sp>
      <p:pic>
        <p:nvPicPr>
          <p:cNvPr id="15" name="Picture 14">
            <a:extLst>
              <a:ext uri="{FF2B5EF4-FFF2-40B4-BE49-F238E27FC236}">
                <a16:creationId xmlns:a16="http://schemas.microsoft.com/office/drawing/2014/main" id="{B3D10086-4EEE-8F41-BC30-9FC6F676107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6057" y="84955"/>
            <a:ext cx="876685" cy="805985"/>
          </a:xfrm>
          <a:prstGeom prst="rect">
            <a:avLst/>
          </a:prstGeom>
        </p:spPr>
      </p:pic>
    </p:spTree>
    <p:extLst>
      <p:ext uri="{BB962C8B-B14F-4D97-AF65-F5344CB8AC3E}">
        <p14:creationId xmlns:p14="http://schemas.microsoft.com/office/powerpoint/2010/main" val="310396641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6597774" y="106363"/>
            <a:ext cx="43227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852488"/>
            <a:ext cx="12192000" cy="1000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0" y="6353175"/>
            <a:ext cx="12192000" cy="50482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7" name="Rectangle 6"/>
          <p:cNvSpPr/>
          <p:nvPr/>
        </p:nvSpPr>
        <p:spPr>
          <a:xfrm>
            <a:off x="0" y="1011238"/>
            <a:ext cx="12192000" cy="101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9" name="Picture 1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0536" y="0"/>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38200" y="1170135"/>
            <a:ext cx="10515600" cy="593707"/>
          </a:xfrm>
        </p:spPr>
        <p:txBody>
          <a:bodyPr/>
          <a:lstStyle>
            <a:lvl1pPr>
              <a:defRPr sz="3600">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lvl1pPr>
              <a:defRPr sz="3200"/>
            </a:lvl1pPr>
            <a:lvl2pPr>
              <a:defRPr sz="3000"/>
            </a:lvl2pPr>
            <a:lvl3pPr>
              <a:defRPr sz="2800"/>
            </a:lvl3pPr>
            <a:lvl4pPr>
              <a:defRPr sz="26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4" name="Picture 13">
            <a:extLst>
              <a:ext uri="{FF2B5EF4-FFF2-40B4-BE49-F238E27FC236}">
                <a16:creationId xmlns:a16="http://schemas.microsoft.com/office/drawing/2014/main" id="{75DDF9D7-720F-374E-866B-4B431C46F52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1384" y="1"/>
            <a:ext cx="909185" cy="835864"/>
          </a:xfrm>
          <a:prstGeom prst="rect">
            <a:avLst/>
          </a:prstGeom>
        </p:spPr>
      </p:pic>
    </p:spTree>
    <p:extLst>
      <p:ext uri="{BB962C8B-B14F-4D97-AF65-F5344CB8AC3E}">
        <p14:creationId xmlns:p14="http://schemas.microsoft.com/office/powerpoint/2010/main" val="388223812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B0C1BE17-3654-4CE2-B0FD-936A3E10C842}" type="datetimeFigureOut">
              <a:rPr lang="en-US"/>
              <a:pPr>
                <a:defRPr/>
              </a:pPr>
              <a:t>3/10/2026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2E00648-7034-409F-91E6-277EB4E84EE4}" type="slidenum">
              <a:rPr lang="en-US" altLang="en-US"/>
              <a:pPr>
                <a:defRPr/>
              </a:pPr>
              <a:t>‹#›</a:t>
            </a:fld>
            <a:endParaRPr lang="en-US" altLang="en-US"/>
          </a:p>
        </p:txBody>
      </p:sp>
    </p:spTree>
    <p:extLst>
      <p:ext uri="{BB962C8B-B14F-4D97-AF65-F5344CB8AC3E}">
        <p14:creationId xmlns:p14="http://schemas.microsoft.com/office/powerpoint/2010/main" val="175118934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73429E00-4FAD-485A-B6F0-4DA1F0773649}" type="datetimeFigureOut">
              <a:rPr lang="en-US"/>
              <a:pPr>
                <a:defRPr/>
              </a:pPr>
              <a:t>3/10/2026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0EBD59D-F673-42A7-9F88-8CE2949FEF9C}" type="slidenum">
              <a:rPr lang="en-US" altLang="en-US"/>
              <a:pPr>
                <a:defRPr/>
              </a:pPr>
              <a:t>‹#›</a:t>
            </a:fld>
            <a:endParaRPr lang="en-US" altLang="en-US"/>
          </a:p>
        </p:txBody>
      </p:sp>
    </p:spTree>
    <p:extLst>
      <p:ext uri="{BB962C8B-B14F-4D97-AF65-F5344CB8AC3E}">
        <p14:creationId xmlns:p14="http://schemas.microsoft.com/office/powerpoint/2010/main" val="116076631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2E7481DD-64E9-453F-9A18-8E1185034B1B}" type="datetimeFigureOut">
              <a:rPr lang="en-US"/>
              <a:pPr>
                <a:defRPr/>
              </a:pPr>
              <a:t>3/10/2026</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4BF1DAE0-A164-4DF5-9795-C6535EAFCE8D}" type="slidenum">
              <a:rPr lang="en-US" altLang="en-US"/>
              <a:pPr>
                <a:defRPr/>
              </a:pPr>
              <a:t>‹#›</a:t>
            </a:fld>
            <a:endParaRPr lang="en-US" altLang="en-US"/>
          </a:p>
        </p:txBody>
      </p:sp>
    </p:spTree>
    <p:extLst>
      <p:ext uri="{BB962C8B-B14F-4D97-AF65-F5344CB8AC3E}">
        <p14:creationId xmlns:p14="http://schemas.microsoft.com/office/powerpoint/2010/main" val="426670435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D40DB387-DA01-4626-BC06-C8C73EF51C7F}" type="datetimeFigureOut">
              <a:rPr lang="en-US"/>
              <a:pPr>
                <a:defRPr/>
              </a:pPr>
              <a:t>3/10/2026</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BD560632-52BD-4750-9838-DC4D4DBB4FFF}" type="slidenum">
              <a:rPr lang="en-US" altLang="en-US"/>
              <a:pPr>
                <a:defRPr/>
              </a:pPr>
              <a:t>‹#›</a:t>
            </a:fld>
            <a:endParaRPr lang="en-US" altLang="en-US"/>
          </a:p>
        </p:txBody>
      </p:sp>
    </p:spTree>
    <p:extLst>
      <p:ext uri="{BB962C8B-B14F-4D97-AF65-F5344CB8AC3E}">
        <p14:creationId xmlns:p14="http://schemas.microsoft.com/office/powerpoint/2010/main" val="140941513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EBDF442-6F8D-4B5A-A87E-0D67F7C802FE}" type="datetimeFigureOut">
              <a:rPr lang="en-US"/>
              <a:pPr>
                <a:defRPr/>
              </a:pPr>
              <a:t>3/10/2026</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398C67E1-E6E4-4C1D-BC85-3209A2D36EF1}" type="slidenum">
              <a:rPr lang="en-US" altLang="en-US"/>
              <a:pPr>
                <a:defRPr/>
              </a:pPr>
              <a:t>‹#›</a:t>
            </a:fld>
            <a:endParaRPr lang="en-US" altLang="en-US"/>
          </a:p>
        </p:txBody>
      </p:sp>
    </p:spTree>
    <p:extLst>
      <p:ext uri="{BB962C8B-B14F-4D97-AF65-F5344CB8AC3E}">
        <p14:creationId xmlns:p14="http://schemas.microsoft.com/office/powerpoint/2010/main" val="429491162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3213E9F-D858-44D9-B83F-0E675F2E0129}" type="datetimeFigureOut">
              <a:rPr lang="en-US"/>
              <a:pPr>
                <a:defRPr/>
              </a:pPr>
              <a:t>3/10/2026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6D9274E-37A9-459A-A3CC-71A2AD219D9B}" type="slidenum">
              <a:rPr lang="en-US" altLang="en-US"/>
              <a:pPr>
                <a:defRPr/>
              </a:pPr>
              <a:t>‹#›</a:t>
            </a:fld>
            <a:endParaRPr lang="en-US" altLang="en-US"/>
          </a:p>
        </p:txBody>
      </p:sp>
    </p:spTree>
    <p:extLst>
      <p:ext uri="{BB962C8B-B14F-4D97-AF65-F5344CB8AC3E}">
        <p14:creationId xmlns:p14="http://schemas.microsoft.com/office/powerpoint/2010/main" val="284516721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CFB2BD8-B9B7-4E89-B467-05B3CEDCA89D}" type="datetimeFigureOut">
              <a:rPr lang="en-US"/>
              <a:pPr>
                <a:defRPr/>
              </a:pPr>
              <a:t>3/10/2026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E316CC3-7A17-46E0-B2CE-08B7AE93AC31}" type="slidenum">
              <a:rPr lang="en-US" altLang="en-US"/>
              <a:pPr>
                <a:defRPr/>
              </a:pPr>
              <a:t>‹#›</a:t>
            </a:fld>
            <a:endParaRPr lang="en-US" altLang="en-US"/>
          </a:p>
        </p:txBody>
      </p:sp>
    </p:spTree>
    <p:extLst>
      <p:ext uri="{BB962C8B-B14F-4D97-AF65-F5344CB8AC3E}">
        <p14:creationId xmlns:p14="http://schemas.microsoft.com/office/powerpoint/2010/main" val="222934136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1D993AC-CD47-418A-801A-3D4A840221DF}" type="datetimeFigureOut">
              <a:rPr lang="en-US"/>
              <a:pPr>
                <a:defRPr/>
              </a:pPr>
              <a:t>3/10/2026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86C97BD-4B74-4B4C-BF7D-77813C7643F1}" type="slidenum">
              <a:rPr lang="en-US" altLang="en-US"/>
              <a:pPr>
                <a:defRPr/>
              </a:pPr>
              <a:t>‹#›</a:t>
            </a:fld>
            <a:endParaRPr lang="en-US" altLang="en-US"/>
          </a:p>
        </p:txBody>
      </p:sp>
    </p:spTree>
    <p:extLst>
      <p:ext uri="{BB962C8B-B14F-4D97-AF65-F5344CB8AC3E}">
        <p14:creationId xmlns:p14="http://schemas.microsoft.com/office/powerpoint/2010/main" val="213614317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68E11EA4-414B-496E-8224-09C105A65469}" type="datetimeFigureOut">
              <a:rPr lang="en-US"/>
              <a:pPr>
                <a:defRPr/>
              </a:pPr>
              <a:t>3/10/2026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CAA5F29-34CC-4FC6-895C-D8C32ED7C042}" type="slidenum">
              <a:rPr lang="en-US" altLang="en-US"/>
              <a:pPr>
                <a:defRPr/>
              </a:pPr>
              <a:t>‹#›</a:t>
            </a:fld>
            <a:endParaRPr lang="en-US" altLang="en-US"/>
          </a:p>
        </p:txBody>
      </p:sp>
    </p:spTree>
    <p:extLst>
      <p:ext uri="{BB962C8B-B14F-4D97-AF65-F5344CB8AC3E}">
        <p14:creationId xmlns:p14="http://schemas.microsoft.com/office/powerpoint/2010/main" val="298338355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11/03/2026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22944842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11/03/2026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67481491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11/03/2026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91204793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11/03/2026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16354508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11/03/2026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3106030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11/03/2026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92580263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11/03/2026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60635035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11/03/2026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68989713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11/03/2026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9838018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11/03/2026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10339947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11/03/2026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878833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2AA8B3-41F2-D214-9BB4-40394F3012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F46E8D1-AF22-B895-2E34-123C45955F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9A5D030-457B-1ABB-75B9-0015CD044E0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10/03/2026</a:t>
            </a:fld>
            <a:endParaRPr lang="en-GB"/>
          </a:p>
        </p:txBody>
      </p:sp>
      <p:sp>
        <p:nvSpPr>
          <p:cNvPr id="5" name="Footer Placeholder 4">
            <a:extLst>
              <a:ext uri="{FF2B5EF4-FFF2-40B4-BE49-F238E27FC236}">
                <a16:creationId xmlns:a16="http://schemas.microsoft.com/office/drawing/2014/main" id="{C73B6003-8A87-E758-DCEB-413B5A4B78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F28D8A7-5D56-33D1-605B-60003202E8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15264778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732A32-F83C-480C-A51D-C8B234617D8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14AB6A7B-0486-4842-B37C-164831CA85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4B878EED-A23E-4262-BD86-C799D9453E1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056198B3-0D6E-4252-8F13-EBA5E38C4A14}" type="datetimeFigureOut">
              <a:rPr lang="en-US" smtClean="0">
                <a:solidFill>
                  <a:prstClr val="black">
                    <a:tint val="75000"/>
                  </a:prstClr>
                </a:solidFill>
              </a:rPr>
              <a:pPr>
                <a:defRPr/>
              </a:pPr>
              <a:t>3/10/2026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74077FD2-A0A6-4AE1-96B8-B285B3844FB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F191E5D-620E-443B-A973-3879CA411B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defRPr/>
            </a:pPr>
            <a:fld id="{01ECCC50-6ECB-4036-B3F6-CE2D987CB40B}" type="slidenum">
              <a:rPr lang="en-US" altLang="en-US" smtClean="0"/>
              <a:pPr fontAlgn="base">
                <a:spcBef>
                  <a:spcPct val="0"/>
                </a:spcBef>
                <a:spcAft>
                  <a:spcPct val="0"/>
                </a:spcAft>
                <a:defRPr/>
              </a:pPr>
              <a:t>‹#›</a:t>
            </a:fld>
            <a:endParaRPr lang="en-US" altLang="en-US"/>
          </a:p>
        </p:txBody>
      </p:sp>
    </p:spTree>
    <p:extLst>
      <p:ext uri="{BB962C8B-B14F-4D97-AF65-F5344CB8AC3E}">
        <p14:creationId xmlns:p14="http://schemas.microsoft.com/office/powerpoint/2010/main" val="12763675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FD3D1-824F-4672-86B1-17B6859C159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BEBD78E1-9539-4295-8449-C690A22268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893DF714-A49C-4197-8488-E24C65DE42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118124-9824-47CA-BA84-88E8E5B41D69}" type="datetimeFigureOut">
              <a:rPr lang="en-NL" smtClean="0"/>
              <a:t>10/03/2026</a:t>
            </a:fld>
            <a:endParaRPr lang="en-NL"/>
          </a:p>
        </p:txBody>
      </p:sp>
      <p:sp>
        <p:nvSpPr>
          <p:cNvPr id="5" name="Footer Placeholder 4">
            <a:extLst>
              <a:ext uri="{FF2B5EF4-FFF2-40B4-BE49-F238E27FC236}">
                <a16:creationId xmlns:a16="http://schemas.microsoft.com/office/drawing/2014/main" id="{2A88E2C4-1807-4A24-B8D4-E1CAA84B90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L"/>
          </a:p>
        </p:txBody>
      </p:sp>
      <p:sp>
        <p:nvSpPr>
          <p:cNvPr id="6" name="Slide Number Placeholder 5">
            <a:extLst>
              <a:ext uri="{FF2B5EF4-FFF2-40B4-BE49-F238E27FC236}">
                <a16:creationId xmlns:a16="http://schemas.microsoft.com/office/drawing/2014/main" id="{CB099D44-B165-4843-874D-8924B5D5F5C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05241A-55A2-4AE4-A772-148ECDC02327}" type="slidenum">
              <a:rPr lang="en-NL" smtClean="0"/>
              <a:t>‹#›</a:t>
            </a:fld>
            <a:endParaRPr lang="en-NL"/>
          </a:p>
        </p:txBody>
      </p:sp>
    </p:spTree>
    <p:extLst>
      <p:ext uri="{BB962C8B-B14F-4D97-AF65-F5344CB8AC3E}">
        <p14:creationId xmlns:p14="http://schemas.microsoft.com/office/powerpoint/2010/main" val="362291044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54182" y="242328"/>
            <a:ext cx="9975273" cy="100852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54182" y="1411942"/>
            <a:ext cx="9975273" cy="399349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54182" y="5608546"/>
            <a:ext cx="2586182" cy="322169"/>
          </a:xfrm>
          <a:prstGeom prst="rect">
            <a:avLst/>
          </a:prstGeom>
        </p:spPr>
        <p:txBody>
          <a:bodyPr vert="horz" lIns="91440" tIns="45720" rIns="91440" bIns="45720" rtlCol="0" anchor="ctr"/>
          <a:lstStyle>
            <a:lvl1pPr algn="l">
              <a:defRPr sz="1454">
                <a:solidFill>
                  <a:schemeClr val="tx1">
                    <a:tint val="75000"/>
                  </a:schemeClr>
                </a:solidFill>
              </a:defRPr>
            </a:lvl1pPr>
          </a:lstStyle>
          <a:p>
            <a:fld id="{1D8BD707-D9CF-40AE-B4C6-C98DA3205C09}" type="datetimeFigureOut">
              <a:rPr lang="en-US" smtClean="0"/>
              <a:pPr/>
              <a:t>3/10/2026</a:t>
            </a:fld>
            <a:endParaRPr lang="en-US"/>
          </a:p>
        </p:txBody>
      </p:sp>
      <p:sp>
        <p:nvSpPr>
          <p:cNvPr id="5" name="Footer Placeholder 4"/>
          <p:cNvSpPr>
            <a:spLocks noGrp="1"/>
          </p:cNvSpPr>
          <p:nvPr>
            <p:ph type="ftr" sz="quarter" idx="3"/>
          </p:nvPr>
        </p:nvSpPr>
        <p:spPr>
          <a:xfrm>
            <a:off x="3786909" y="5608546"/>
            <a:ext cx="3509818" cy="322169"/>
          </a:xfrm>
          <a:prstGeom prst="rect">
            <a:avLst/>
          </a:prstGeom>
        </p:spPr>
        <p:txBody>
          <a:bodyPr vert="horz" lIns="91440" tIns="45720" rIns="91440" bIns="45720" rtlCol="0" anchor="ctr"/>
          <a:lstStyle>
            <a:lvl1pPr algn="ctr">
              <a:defRPr sz="1454">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943273" y="5608546"/>
            <a:ext cx="2586182" cy="322169"/>
          </a:xfrm>
          <a:prstGeom prst="rect">
            <a:avLst/>
          </a:prstGeom>
        </p:spPr>
        <p:txBody>
          <a:bodyPr vert="horz" lIns="91440" tIns="45720" rIns="91440" bIns="45720" rtlCol="0" anchor="ctr"/>
          <a:lstStyle>
            <a:lvl1pPr algn="r">
              <a:defRPr sz="1454">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09892168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1108392" rtl="0" eaLnBrk="1" latinLnBrk="0" hangingPunct="1">
        <a:spcBef>
          <a:spcPct val="0"/>
        </a:spcBef>
        <a:buNone/>
        <a:defRPr sz="5333" kern="1200">
          <a:solidFill>
            <a:schemeClr val="tx1"/>
          </a:solidFill>
          <a:latin typeface="+mj-lt"/>
          <a:ea typeface="+mj-ea"/>
          <a:cs typeface="+mj-cs"/>
        </a:defRPr>
      </a:lvl1pPr>
    </p:titleStyle>
    <p:bodyStyle>
      <a:lvl1pPr marL="415647" indent="-415647" algn="l" defTabSz="1108392" rtl="0" eaLnBrk="1" latinLnBrk="0" hangingPunct="1">
        <a:spcBef>
          <a:spcPct val="20000"/>
        </a:spcBef>
        <a:buFont typeface="Arial" pitchFamily="34" charset="0"/>
        <a:buChar char="•"/>
        <a:defRPr sz="3879" kern="1200">
          <a:solidFill>
            <a:schemeClr val="tx1"/>
          </a:solidFill>
          <a:latin typeface="+mn-lt"/>
          <a:ea typeface="+mn-ea"/>
          <a:cs typeface="+mn-cs"/>
        </a:defRPr>
      </a:lvl1pPr>
      <a:lvl2pPr marL="900569" indent="-346373" algn="l" defTabSz="1108392" rtl="0" eaLnBrk="1" latinLnBrk="0" hangingPunct="1">
        <a:spcBef>
          <a:spcPct val="20000"/>
        </a:spcBef>
        <a:buFont typeface="Arial" pitchFamily="34" charset="0"/>
        <a:buChar char="–"/>
        <a:defRPr sz="3394" kern="1200">
          <a:solidFill>
            <a:schemeClr val="tx1"/>
          </a:solidFill>
          <a:latin typeface="+mn-lt"/>
          <a:ea typeface="+mn-ea"/>
          <a:cs typeface="+mn-cs"/>
        </a:defRPr>
      </a:lvl2pPr>
      <a:lvl3pPr marL="1385491" indent="-277098" algn="l" defTabSz="1108392" rtl="0" eaLnBrk="1" latinLnBrk="0" hangingPunct="1">
        <a:spcBef>
          <a:spcPct val="20000"/>
        </a:spcBef>
        <a:buFont typeface="Arial" pitchFamily="34" charset="0"/>
        <a:buChar char="•"/>
        <a:defRPr sz="2909" kern="1200">
          <a:solidFill>
            <a:schemeClr val="tx1"/>
          </a:solidFill>
          <a:latin typeface="+mn-lt"/>
          <a:ea typeface="+mn-ea"/>
          <a:cs typeface="+mn-cs"/>
        </a:defRPr>
      </a:lvl3pPr>
      <a:lvl4pPr marL="1939687"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4pPr>
      <a:lvl5pPr marL="2493883"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5pPr>
      <a:lvl6pPr marL="3048080"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6pPr>
      <a:lvl7pPr marL="3602276"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7pPr>
      <a:lvl8pPr marL="4156472"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8pPr>
      <a:lvl9pPr marL="4710669"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9pPr>
    </p:bodyStyle>
    <p:otherStyle>
      <a:defPPr>
        <a:defRPr lang="en-US"/>
      </a:defPPr>
      <a:lvl1pPr marL="0" algn="l" defTabSz="1108392" rtl="0" eaLnBrk="1" latinLnBrk="0" hangingPunct="1">
        <a:defRPr sz="2182" kern="1200">
          <a:solidFill>
            <a:schemeClr val="tx1"/>
          </a:solidFill>
          <a:latin typeface="+mn-lt"/>
          <a:ea typeface="+mn-ea"/>
          <a:cs typeface="+mn-cs"/>
        </a:defRPr>
      </a:lvl1pPr>
      <a:lvl2pPr marL="554197" algn="l" defTabSz="1108392" rtl="0" eaLnBrk="1" latinLnBrk="0" hangingPunct="1">
        <a:defRPr sz="2182" kern="1200">
          <a:solidFill>
            <a:schemeClr val="tx1"/>
          </a:solidFill>
          <a:latin typeface="+mn-lt"/>
          <a:ea typeface="+mn-ea"/>
          <a:cs typeface="+mn-cs"/>
        </a:defRPr>
      </a:lvl2pPr>
      <a:lvl3pPr marL="1108392" algn="l" defTabSz="1108392" rtl="0" eaLnBrk="1" latinLnBrk="0" hangingPunct="1">
        <a:defRPr sz="2182" kern="1200">
          <a:solidFill>
            <a:schemeClr val="tx1"/>
          </a:solidFill>
          <a:latin typeface="+mn-lt"/>
          <a:ea typeface="+mn-ea"/>
          <a:cs typeface="+mn-cs"/>
        </a:defRPr>
      </a:lvl3pPr>
      <a:lvl4pPr marL="1662589" algn="l" defTabSz="1108392" rtl="0" eaLnBrk="1" latinLnBrk="0" hangingPunct="1">
        <a:defRPr sz="2182" kern="1200">
          <a:solidFill>
            <a:schemeClr val="tx1"/>
          </a:solidFill>
          <a:latin typeface="+mn-lt"/>
          <a:ea typeface="+mn-ea"/>
          <a:cs typeface="+mn-cs"/>
        </a:defRPr>
      </a:lvl4pPr>
      <a:lvl5pPr marL="2216786" algn="l" defTabSz="1108392" rtl="0" eaLnBrk="1" latinLnBrk="0" hangingPunct="1">
        <a:defRPr sz="2182" kern="1200">
          <a:solidFill>
            <a:schemeClr val="tx1"/>
          </a:solidFill>
          <a:latin typeface="+mn-lt"/>
          <a:ea typeface="+mn-ea"/>
          <a:cs typeface="+mn-cs"/>
        </a:defRPr>
      </a:lvl5pPr>
      <a:lvl6pPr marL="2770981" algn="l" defTabSz="1108392" rtl="0" eaLnBrk="1" latinLnBrk="0" hangingPunct="1">
        <a:defRPr sz="2182" kern="1200">
          <a:solidFill>
            <a:schemeClr val="tx1"/>
          </a:solidFill>
          <a:latin typeface="+mn-lt"/>
          <a:ea typeface="+mn-ea"/>
          <a:cs typeface="+mn-cs"/>
        </a:defRPr>
      </a:lvl6pPr>
      <a:lvl7pPr marL="3325178" algn="l" defTabSz="1108392" rtl="0" eaLnBrk="1" latinLnBrk="0" hangingPunct="1">
        <a:defRPr sz="2182" kern="1200">
          <a:solidFill>
            <a:schemeClr val="tx1"/>
          </a:solidFill>
          <a:latin typeface="+mn-lt"/>
          <a:ea typeface="+mn-ea"/>
          <a:cs typeface="+mn-cs"/>
        </a:defRPr>
      </a:lvl7pPr>
      <a:lvl8pPr marL="3879374" algn="l" defTabSz="1108392" rtl="0" eaLnBrk="1" latinLnBrk="0" hangingPunct="1">
        <a:defRPr sz="2182" kern="1200">
          <a:solidFill>
            <a:schemeClr val="tx1"/>
          </a:solidFill>
          <a:latin typeface="+mn-lt"/>
          <a:ea typeface="+mn-ea"/>
          <a:cs typeface="+mn-cs"/>
        </a:defRPr>
      </a:lvl8pPr>
      <a:lvl9pPr marL="4433570" algn="l" defTabSz="1108392" rtl="0" eaLnBrk="1" latinLnBrk="0" hangingPunct="1">
        <a:defRPr sz="2182"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smtClean="0"/>
              <a:pPr>
                <a:defRPr/>
              </a:pPr>
              <a:t>3/10/2026</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smtClean="0"/>
              <a:pPr>
                <a:defRPr/>
              </a:pPr>
              <a:t>‹#›</a:t>
            </a:fld>
            <a:endParaRPr lang="en-US" altLang="en-US"/>
          </a:p>
        </p:txBody>
      </p:sp>
    </p:spTree>
    <p:extLst>
      <p:ext uri="{BB962C8B-B14F-4D97-AF65-F5344CB8AC3E}">
        <p14:creationId xmlns:p14="http://schemas.microsoft.com/office/powerpoint/2010/main" val="99790549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a:pPr>
                <a:defRPr/>
              </a:pPr>
              <a:t>3/10/2026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a:pPr>
                <a:defRPr/>
              </a:pPr>
              <a:t>‹#›</a:t>
            </a:fld>
            <a:endParaRPr lang="en-US" altLang="en-US"/>
          </a:p>
        </p:txBody>
      </p:sp>
    </p:spTree>
    <p:extLst>
      <p:ext uri="{BB962C8B-B14F-4D97-AF65-F5344CB8AC3E}">
        <p14:creationId xmlns:p14="http://schemas.microsoft.com/office/powerpoint/2010/main" val="199939864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11/03/2026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1189690347"/>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7.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68.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68.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68.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68.xml"/></Relationships>
</file>

<file path=ppt/slides/_rels/slide16.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8.png"/><Relationship Id="rId7" Type="http://schemas.openxmlformats.org/officeDocument/2006/relationships/diagramColors" Target="../diagrams/colors1.xml"/><Relationship Id="rId2" Type="http://schemas.openxmlformats.org/officeDocument/2006/relationships/notesSlide" Target="../notesSlides/notesSlide6.xml"/><Relationship Id="rId1" Type="http://schemas.openxmlformats.org/officeDocument/2006/relationships/slideLayout" Target="../slideLayouts/slideLayout68.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7.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8.png"/><Relationship Id="rId7" Type="http://schemas.openxmlformats.org/officeDocument/2006/relationships/diagramColors" Target="../diagrams/colors2.xml"/><Relationship Id="rId2" Type="http://schemas.openxmlformats.org/officeDocument/2006/relationships/notesSlide" Target="../notesSlides/notesSlide7.xml"/><Relationship Id="rId1" Type="http://schemas.openxmlformats.org/officeDocument/2006/relationships/slideLayout" Target="../slideLayouts/slideLayout68.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8.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8.png"/><Relationship Id="rId7" Type="http://schemas.openxmlformats.org/officeDocument/2006/relationships/diagramColors" Target="../diagrams/colors3.xml"/><Relationship Id="rId2" Type="http://schemas.openxmlformats.org/officeDocument/2006/relationships/notesSlide" Target="../notesSlides/notesSlide8.xml"/><Relationship Id="rId1" Type="http://schemas.openxmlformats.org/officeDocument/2006/relationships/slideLayout" Target="../slideLayouts/slideLayout68.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9.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8.png"/><Relationship Id="rId7" Type="http://schemas.openxmlformats.org/officeDocument/2006/relationships/diagramColors" Target="../diagrams/colors4.xml"/><Relationship Id="rId2" Type="http://schemas.openxmlformats.org/officeDocument/2006/relationships/notesSlide" Target="../notesSlides/notesSlide9.xml"/><Relationship Id="rId1" Type="http://schemas.openxmlformats.org/officeDocument/2006/relationships/slideLayout" Target="../slideLayouts/slideLayout68.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20.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8.png"/><Relationship Id="rId7" Type="http://schemas.openxmlformats.org/officeDocument/2006/relationships/diagramColors" Target="../diagrams/colors5.xml"/><Relationship Id="rId2" Type="http://schemas.openxmlformats.org/officeDocument/2006/relationships/notesSlide" Target="../notesSlides/notesSlide10.xml"/><Relationship Id="rId1" Type="http://schemas.openxmlformats.org/officeDocument/2006/relationships/slideLayout" Target="../slideLayouts/slideLayout68.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21.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8.png"/><Relationship Id="rId7" Type="http://schemas.openxmlformats.org/officeDocument/2006/relationships/diagramColors" Target="../diagrams/colors6.xml"/><Relationship Id="rId2" Type="http://schemas.openxmlformats.org/officeDocument/2006/relationships/notesSlide" Target="../notesSlides/notesSlide11.xml"/><Relationship Id="rId1" Type="http://schemas.openxmlformats.org/officeDocument/2006/relationships/slideLayout" Target="../slideLayouts/slideLayout68.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22.xml.rels><?xml version="1.0" encoding="UTF-8" standalone="yes"?>
<Relationships xmlns="http://schemas.openxmlformats.org/package/2006/relationships"><Relationship Id="rId8" Type="http://schemas.microsoft.com/office/2007/relationships/diagramDrawing" Target="../diagrams/drawing7.xml"/><Relationship Id="rId3" Type="http://schemas.openxmlformats.org/officeDocument/2006/relationships/image" Target="../media/image8.png"/><Relationship Id="rId7" Type="http://schemas.openxmlformats.org/officeDocument/2006/relationships/diagramColors" Target="../diagrams/colors7.xml"/><Relationship Id="rId2" Type="http://schemas.openxmlformats.org/officeDocument/2006/relationships/notesSlide" Target="../notesSlides/notesSlide12.xml"/><Relationship Id="rId1" Type="http://schemas.openxmlformats.org/officeDocument/2006/relationships/slideLayout" Target="../slideLayouts/slideLayout68.xml"/><Relationship Id="rId6" Type="http://schemas.openxmlformats.org/officeDocument/2006/relationships/diagramQuickStyle" Target="../diagrams/quickStyle7.xml"/><Relationship Id="rId5" Type="http://schemas.openxmlformats.org/officeDocument/2006/relationships/diagramLayout" Target="../diagrams/layout7.xml"/><Relationship Id="rId4" Type="http://schemas.openxmlformats.org/officeDocument/2006/relationships/diagramData" Target="../diagrams/data7.xml"/></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68.xml"/></Relationships>
</file>

<file path=ppt/slides/_rels/slide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8.xml"/></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Layout" Target="../slideLayouts/slideLayout29.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8.xml"/><Relationship Id="rId7" Type="http://schemas.openxmlformats.org/officeDocument/2006/relationships/image" Target="../media/image10.png"/><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40.xml"/></Relationships>
</file>

<file path=ppt/slides/_rels/slide29.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png"/><Relationship Id="rId3" Type="http://schemas.openxmlformats.org/officeDocument/2006/relationships/notesSlide" Target="../notesSlides/notesSlide15.xml"/><Relationship Id="rId7" Type="http://schemas.openxmlformats.org/officeDocument/2006/relationships/image" Target="../media/image22.svg"/><Relationship Id="rId12" Type="http://schemas.openxmlformats.org/officeDocument/2006/relationships/image" Target="../media/image27.png"/><Relationship Id="rId2" Type="http://schemas.openxmlformats.org/officeDocument/2006/relationships/slideLayout" Target="../slideLayouts/slideLayout62.xml"/><Relationship Id="rId1" Type="http://schemas.openxmlformats.org/officeDocument/2006/relationships/themeOverride" Target="../theme/themeOverride1.xml"/><Relationship Id="rId6" Type="http://schemas.openxmlformats.org/officeDocument/2006/relationships/image" Target="../media/image21.png"/><Relationship Id="rId11" Type="http://schemas.openxmlformats.org/officeDocument/2006/relationships/image" Target="../media/image26.svg"/><Relationship Id="rId5" Type="http://schemas.openxmlformats.org/officeDocument/2006/relationships/image" Target="../media/image20.sv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 Id="rId14" Type="http://schemas.openxmlformats.org/officeDocument/2006/relationships/image" Target="../media/image29.png"/></Relationships>
</file>

<file path=ppt/slides/_rels/slide3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48.xml"/><Relationship Id="rId7" Type="http://schemas.openxmlformats.org/officeDocument/2006/relationships/image" Target="../media/image32.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0.png"/><Relationship Id="rId5" Type="http://schemas.openxmlformats.org/officeDocument/2006/relationships/image" Target="../media/image31.png"/><Relationship Id="rId4" Type="http://schemas.openxmlformats.org/officeDocument/2006/relationships/notesSlide" Target="../notesSlides/notesSlide1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6E030-A240-41A7-A628-C14E62C122AD}"/>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66FD2E1C-77B7-A451-1539-E84C5FF08DC7}"/>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4F999C17-647A-EE92-FB51-CA208E7A69FF}"/>
              </a:ext>
            </a:extLst>
          </p:cNvPr>
          <p:cNvPicPr>
            <a:picLocks noChangeAspect="1"/>
          </p:cNvPicPr>
          <p:nvPr/>
        </p:nvPicPr>
        <p:blipFill>
          <a:blip r:embed="rId3"/>
          <a:stretch>
            <a:fillRect/>
          </a:stretch>
        </p:blipFill>
        <p:spPr>
          <a:xfrm>
            <a:off x="0" y="0"/>
            <a:ext cx="12192000" cy="6858000"/>
          </a:xfrm>
          <a:prstGeom prst="rect">
            <a:avLst/>
          </a:prstGeom>
        </p:spPr>
      </p:pic>
      <p:sp>
        <p:nvSpPr>
          <p:cNvPr id="5" name="Title 1">
            <a:extLst>
              <a:ext uri="{FF2B5EF4-FFF2-40B4-BE49-F238E27FC236}">
                <a16:creationId xmlns:a16="http://schemas.microsoft.com/office/drawing/2014/main" id="{87E7EBB6-9E2E-45A4-CEBC-E30EF53AA1ED}"/>
              </a:ext>
            </a:extLst>
          </p:cNvPr>
          <p:cNvSpPr txBox="1">
            <a:spLocks/>
          </p:cNvSpPr>
          <p:nvPr/>
        </p:nvSpPr>
        <p:spPr>
          <a:xfrm>
            <a:off x="9479427" y="1462571"/>
            <a:ext cx="2384058" cy="890797"/>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j-cs"/>
              </a:rPr>
              <a:t>SUPER SUNDAY SERVICE</a:t>
            </a:r>
          </a:p>
        </p:txBody>
      </p:sp>
      <p:sp>
        <p:nvSpPr>
          <p:cNvPr id="6" name="Subtitle 2">
            <a:extLst>
              <a:ext uri="{FF2B5EF4-FFF2-40B4-BE49-F238E27FC236}">
                <a16:creationId xmlns:a16="http://schemas.microsoft.com/office/drawing/2014/main" id="{4E8EB5BC-FBE2-EE28-07F8-9A531615275B}"/>
              </a:ext>
            </a:extLst>
          </p:cNvPr>
          <p:cNvSpPr txBox="1">
            <a:spLocks/>
          </p:cNvSpPr>
          <p:nvPr/>
        </p:nvSpPr>
        <p:spPr>
          <a:xfrm>
            <a:off x="9922203" y="2176126"/>
            <a:ext cx="1920900" cy="37793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15-03-2026</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35961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u="sng" dirty="0">
                <a:solidFill>
                  <a:srgbClr val="FFC000"/>
                </a:solidFill>
                <a:effectLst>
                  <a:outerShdw blurRad="38100" dist="38100" dir="2700000" algn="tl">
                    <a:srgbClr val="000000">
                      <a:alpha val="43137"/>
                    </a:srgbClr>
                  </a:outerShdw>
                </a:effectLst>
              </a:rPr>
              <a:t>GHS 216:</a:t>
            </a:r>
            <a:r>
              <a:rPr lang="en-US" sz="7200" b="1" dirty="0">
                <a:solidFill>
                  <a:schemeClr val="bg1"/>
                </a:solidFill>
                <a:effectLst>
                  <a:outerShdw blurRad="38100" dist="38100" dir="2700000" algn="tl">
                    <a:srgbClr val="000000">
                      <a:alpha val="43137"/>
                    </a:srgbClr>
                  </a:outerShdw>
                </a:effectLst>
              </a:rPr>
              <a:t> </a:t>
            </a:r>
            <a:r>
              <a:rPr lang="en-GB" sz="7200" b="1" dirty="0">
                <a:solidFill>
                  <a:schemeClr val="bg1"/>
                </a:solidFill>
                <a:effectLst>
                  <a:outerShdw blurRad="38100" dist="38100" dir="2700000" algn="tl">
                    <a:srgbClr val="000000">
                      <a:alpha val="43137"/>
                    </a:srgbClr>
                  </a:outerShdw>
                </a:effectLst>
              </a:rPr>
              <a:t>MORE ABOUT JESUS WOULD I KNOW</a:t>
            </a:r>
            <a:endParaRPr lang="en-US" sz="72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4285054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GB" sz="3600" b="1" u="sng" dirty="0">
                <a:solidFill>
                  <a:schemeClr val="bg1"/>
                </a:solidFill>
                <a:latin typeface="Arial" panose="020B0604020202020204" pitchFamily="34" charset="0"/>
                <a:cs typeface="Arial" panose="020B0604020202020204" pitchFamily="34" charset="0"/>
              </a:rPr>
              <a:t>MORE ABOUT JESUS WOULD I KNOW</a:t>
            </a:r>
            <a:r>
              <a:rPr lang="en-US" sz="3600" b="1" u="sng" dirty="0">
                <a:solidFill>
                  <a:schemeClr val="bg1"/>
                </a:solidFill>
                <a:latin typeface="Arial" panose="020B0604020202020204" pitchFamily="34" charset="0"/>
                <a:cs typeface="Arial" panose="020B0604020202020204" pitchFamily="34" charset="0"/>
              </a:rPr>
              <a:t> [GHS 216]</a:t>
            </a:r>
          </a:p>
        </p:txBody>
      </p:sp>
      <p:grpSp>
        <p:nvGrpSpPr>
          <p:cNvPr id="3" name="Group 2"/>
          <p:cNvGrpSpPr/>
          <p:nvPr/>
        </p:nvGrpSpPr>
        <p:grpSpPr>
          <a:xfrm>
            <a:off x="243372" y="1656012"/>
            <a:ext cx="11948629" cy="3262432"/>
            <a:chOff x="257130" y="1719391"/>
            <a:chExt cx="10547818" cy="3262432"/>
          </a:xfrm>
        </p:grpSpPr>
        <p:sp>
          <p:nvSpPr>
            <p:cNvPr id="14339" name="TextBox 1"/>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More about Jesus would I know,</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More of His grace to others show;</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More of His saving fulness see,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More of His love who died for me. </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6209585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1350655"/>
            <a:ext cx="9242488"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More, more about Jesus,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More, more about Jesus: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More of His saving fulness see,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More of His love who died for me.</a:t>
            </a:r>
          </a:p>
        </p:txBody>
      </p:sp>
    </p:spTree>
    <p:extLst>
      <p:ext uri="{BB962C8B-B14F-4D97-AF65-F5344CB8AC3E}">
        <p14:creationId xmlns:p14="http://schemas.microsoft.com/office/powerpoint/2010/main" val="13539595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GB" sz="3600" b="1" u="sng" dirty="0">
                <a:solidFill>
                  <a:schemeClr val="bg1"/>
                </a:solidFill>
                <a:latin typeface="Arial" panose="020B0604020202020204" pitchFamily="34" charset="0"/>
                <a:cs typeface="Arial" panose="020B0604020202020204" pitchFamily="34" charset="0"/>
              </a:rPr>
              <a:t>MORE ABOUT JESUS WOULD I KNOW</a:t>
            </a:r>
            <a:r>
              <a:rPr lang="en-US" sz="3600" b="1" u="sng" dirty="0">
                <a:solidFill>
                  <a:schemeClr val="bg1"/>
                </a:solidFill>
                <a:latin typeface="Arial" panose="020B0604020202020204" pitchFamily="34" charset="0"/>
                <a:cs typeface="Arial" panose="020B0604020202020204" pitchFamily="34" charset="0"/>
              </a:rPr>
              <a:t> [GHS 216]</a:t>
            </a:r>
          </a:p>
        </p:txBody>
      </p:sp>
      <p:grpSp>
        <p:nvGrpSpPr>
          <p:cNvPr id="3" name="Group 2"/>
          <p:cNvGrpSpPr/>
          <p:nvPr/>
        </p:nvGrpSpPr>
        <p:grpSpPr>
          <a:xfrm>
            <a:off x="243372" y="1656012"/>
            <a:ext cx="11948629" cy="3262432"/>
            <a:chOff x="257130" y="1719391"/>
            <a:chExt cx="10547818" cy="3262432"/>
          </a:xfrm>
        </p:grpSpPr>
        <p:sp>
          <p:nvSpPr>
            <p:cNvPr id="14339" name="TextBox 1"/>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More about Jesus let me learn,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More of His holy will discern;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Spirit of God, my Teacher be,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Showing the things of Christ to me. </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5259501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1350655"/>
            <a:ext cx="9242488"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More, more about Jesus,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More, more about Jesus: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More of His saving fulness see,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More of His love who died for me.</a:t>
            </a:r>
          </a:p>
        </p:txBody>
      </p:sp>
    </p:spTree>
    <p:extLst>
      <p:ext uri="{BB962C8B-B14F-4D97-AF65-F5344CB8AC3E}">
        <p14:creationId xmlns:p14="http://schemas.microsoft.com/office/powerpoint/2010/main" val="24853497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GB" sz="3600" b="1" u="sng" dirty="0">
                <a:solidFill>
                  <a:schemeClr val="bg1"/>
                </a:solidFill>
                <a:latin typeface="Arial" panose="020B0604020202020204" pitchFamily="34" charset="0"/>
                <a:cs typeface="Arial" panose="020B0604020202020204" pitchFamily="34" charset="0"/>
              </a:rPr>
              <a:t>MORE ABOUT JESUS WOULD I KNOW</a:t>
            </a:r>
            <a:r>
              <a:rPr lang="en-US" sz="3600" b="1" u="sng" dirty="0">
                <a:solidFill>
                  <a:schemeClr val="bg1"/>
                </a:solidFill>
                <a:latin typeface="Arial" panose="020B0604020202020204" pitchFamily="34" charset="0"/>
                <a:cs typeface="Arial" panose="020B0604020202020204" pitchFamily="34" charset="0"/>
              </a:rPr>
              <a:t> [GHS 216]</a:t>
            </a:r>
          </a:p>
        </p:txBody>
      </p:sp>
      <p:grpSp>
        <p:nvGrpSpPr>
          <p:cNvPr id="3" name="Group 2"/>
          <p:cNvGrpSpPr/>
          <p:nvPr/>
        </p:nvGrpSpPr>
        <p:grpSpPr>
          <a:xfrm>
            <a:off x="243372" y="1656012"/>
            <a:ext cx="11948629" cy="3262432"/>
            <a:chOff x="257130" y="1719391"/>
            <a:chExt cx="10547818" cy="3262432"/>
          </a:xfrm>
        </p:grpSpPr>
        <p:sp>
          <p:nvSpPr>
            <p:cNvPr id="14339" name="TextBox 1"/>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More about Jesus, in His Word,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Holding communion with my Lord;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Hearing His voice in every line,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Making each faithful saying mine.</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1635830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1350655"/>
            <a:ext cx="9242488"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More, more about Jesus,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More, more about Jesus: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More of His saving fulness see,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More of His love who died for me.</a:t>
            </a:r>
          </a:p>
        </p:txBody>
      </p:sp>
    </p:spTree>
    <p:extLst>
      <p:ext uri="{BB962C8B-B14F-4D97-AF65-F5344CB8AC3E}">
        <p14:creationId xmlns:p14="http://schemas.microsoft.com/office/powerpoint/2010/main" val="36812520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GB" sz="3600" b="1" u="sng" dirty="0">
                <a:solidFill>
                  <a:schemeClr val="bg1"/>
                </a:solidFill>
                <a:latin typeface="Arial" panose="020B0604020202020204" pitchFamily="34" charset="0"/>
                <a:cs typeface="Arial" panose="020B0604020202020204" pitchFamily="34" charset="0"/>
              </a:rPr>
              <a:t>MORE ABOUT JESUS WOULD I KNOW</a:t>
            </a:r>
            <a:r>
              <a:rPr lang="en-US" sz="3600" b="1" u="sng" dirty="0">
                <a:solidFill>
                  <a:schemeClr val="bg1"/>
                </a:solidFill>
                <a:latin typeface="Arial" panose="020B0604020202020204" pitchFamily="34" charset="0"/>
                <a:cs typeface="Arial" panose="020B0604020202020204" pitchFamily="34" charset="0"/>
              </a:rPr>
              <a:t> [GHS 216]</a:t>
            </a:r>
          </a:p>
        </p:txBody>
      </p:sp>
      <p:grpSp>
        <p:nvGrpSpPr>
          <p:cNvPr id="3" name="Group 2"/>
          <p:cNvGrpSpPr/>
          <p:nvPr/>
        </p:nvGrpSpPr>
        <p:grpSpPr>
          <a:xfrm>
            <a:off x="243372" y="1656012"/>
            <a:ext cx="11948629" cy="3262432"/>
            <a:chOff x="257130" y="1719391"/>
            <a:chExt cx="10547818" cy="3262432"/>
          </a:xfrm>
        </p:grpSpPr>
        <p:sp>
          <p:nvSpPr>
            <p:cNvPr id="14339" name="TextBox 1"/>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More about Jesus on His throne,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Riches in glory all His own;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More of His kingdom’s sure increase;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More of His coming, Prince of Peace.</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4.</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22751905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1350655"/>
            <a:ext cx="9242488"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More, more about Jesus,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More, more about Jesus: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More of His saving fulness see,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More of His love who died for me.</a:t>
            </a:r>
          </a:p>
        </p:txBody>
      </p:sp>
      <p:sp>
        <p:nvSpPr>
          <p:cNvPr id="2" name="Oval 1">
            <a:extLst>
              <a:ext uri="{FF2B5EF4-FFF2-40B4-BE49-F238E27FC236}">
                <a16:creationId xmlns:a16="http://schemas.microsoft.com/office/drawing/2014/main" id="{4594E7CE-617B-5C3C-C92A-B20061768F15}"/>
              </a:ext>
            </a:extLst>
          </p:cNvPr>
          <p:cNvSpPr/>
          <p:nvPr/>
        </p:nvSpPr>
        <p:spPr>
          <a:xfrm>
            <a:off x="8668139" y="5523722"/>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03368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dirty="0">
                <a:ln>
                  <a:noFill/>
                </a:ln>
                <a:effectLst/>
                <a:uLnTx/>
                <a:uFillTx/>
                <a:latin typeface="Cambria" panose="02040503050406030204" pitchFamily="18" charset="0"/>
                <a:ea typeface="+mj-ea"/>
                <a:cs typeface="+mj-cs"/>
              </a:rPr>
              <a:t>SEARCH THE SCRIPTURES</a:t>
            </a:r>
            <a:endParaRPr lang="en-GB" sz="7000" dirty="0"/>
          </a:p>
        </p:txBody>
      </p:sp>
      <p:sp>
        <p:nvSpPr>
          <p:cNvPr id="3" name="Subtitle 2"/>
          <p:cNvSpPr>
            <a:spLocks noGrp="1"/>
          </p:cNvSpPr>
          <p:nvPr>
            <p:ph type="subTitle" idx="1"/>
          </p:nvPr>
        </p:nvSpPr>
        <p:spPr>
          <a:xfrm>
            <a:off x="1524000" y="4617728"/>
            <a:ext cx="9144000" cy="944339"/>
          </a:xfrm>
        </p:spPr>
        <p:txBody>
          <a:bodyPr>
            <a:normAutofit/>
          </a:bodyPr>
          <a:lstStyle/>
          <a:p>
            <a:r>
              <a:rPr lang="en-GB" b="1" dirty="0"/>
              <a:t>15-03-2026</a:t>
            </a:r>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REVIEW OF THE ASSIGNMENT FROM LAST STUDY</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044601" y="457200"/>
            <a:ext cx="7681055" cy="5952745"/>
          </a:xfrm>
        </p:spPr>
        <p:txBody>
          <a:bodyPr anchor="ctr">
            <a:noAutofit/>
          </a:bodyPr>
          <a:lstStyle/>
          <a:p>
            <a:pPr marL="0" indent="0" algn="ctr">
              <a:lnSpc>
                <a:spcPct val="110000"/>
              </a:lnSpc>
              <a:buNone/>
            </a:pPr>
            <a:r>
              <a:rPr lang="en-US" b="1" dirty="0">
                <a:latin typeface="Calibri" panose="020F0502020204030204" pitchFamily="34" charset="0"/>
              </a:rPr>
              <a:t>A young convert has come to you for counselling. Since she gave her life to Jesus, she has separated herself from her boyfriend. The young man has been contacting her and pleading with her to come back to him. How can she deal with this temptation? How will you advise her scripturally?</a:t>
            </a:r>
          </a:p>
          <a:p>
            <a:pPr marL="0" indent="0" algn="ctr">
              <a:lnSpc>
                <a:spcPct val="110000"/>
              </a:lnSpc>
              <a:buNone/>
            </a:pPr>
            <a:r>
              <a:rPr lang="en-US" b="1" dirty="0">
                <a:latin typeface="Calibri" panose="020F0502020204030204" pitchFamily="34" charset="0"/>
              </a:rPr>
              <a:t>Prepare to share your answer next week.</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rPr>
              <a:t> Temptation and commencement of Christ's ministry</a:t>
            </a:r>
          </a:p>
        </p:txBody>
      </p:sp>
    </p:spTree>
    <p:extLst>
      <p:ext uri="{BB962C8B-B14F-4D97-AF65-F5344CB8AC3E}">
        <p14:creationId xmlns:p14="http://schemas.microsoft.com/office/powerpoint/2010/main" val="4028661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698049" y="742951"/>
            <a:ext cx="3609975" cy="4962524"/>
          </a:xfrm>
        </p:spPr>
        <p:txBody>
          <a:bodyPr vert="horz" lIns="91440" tIns="45720" rIns="91440" bIns="45720" rtlCol="0" anchor="ctr">
            <a:normAutofit/>
          </a:bodyPr>
          <a:lstStyle/>
          <a:p>
            <a:pPr algn="ctr"/>
            <a:br>
              <a:rPr kumimoji="0" lang="en-US" altLang="en-US" sz="4800" b="1" i="0" u="sng" strike="noStrike" kern="1200" cap="none" spc="0" normalizeH="0" baseline="0" noProof="0" dirty="0">
                <a:ln>
                  <a:noFill/>
                </a:ln>
                <a:solidFill>
                  <a:srgbClr val="FFFFFF"/>
                </a:solidFill>
                <a:effectLst/>
                <a:uLnTx/>
                <a:uFillTx/>
                <a:latin typeface="+mj-lt"/>
                <a:ea typeface="+mj-ea"/>
                <a:cs typeface="+mj-cs"/>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11</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r>
              <a:rPr lang="en-US" altLang="en-US" sz="4800" b="1" dirty="0">
                <a:solidFill>
                  <a:srgbClr val="FFFFFF"/>
                </a:solidFill>
              </a:rPr>
              <a:t>The s</a:t>
            </a:r>
            <a:r>
              <a:rPr kumimoji="0" lang="en-GB" altLang="en-US" sz="4800" b="1" i="0" u="none" strike="noStrike" kern="1200" cap="none" spc="0" normalizeH="0" baseline="0" noProof="0" dirty="0" err="1">
                <a:ln>
                  <a:noFill/>
                </a:ln>
                <a:solidFill>
                  <a:srgbClr val="FFFFFF"/>
                </a:solidFill>
                <a:effectLst/>
                <a:uLnTx/>
                <a:uFillTx/>
                <a:latin typeface="+mj-lt"/>
                <a:ea typeface="+mj-ea"/>
                <a:cs typeface="+mj-cs"/>
              </a:rPr>
              <a:t>ermon</a:t>
            </a:r>
            <a:r>
              <a:rPr kumimoji="0" lang="en-GB" altLang="en-US" sz="4800" b="1" i="0" u="none" strike="noStrike" kern="1200" cap="none" spc="0" normalizeH="0" baseline="0" noProof="0" dirty="0">
                <a:ln>
                  <a:noFill/>
                </a:ln>
                <a:solidFill>
                  <a:srgbClr val="FFFFFF"/>
                </a:solidFill>
                <a:effectLst/>
                <a:uLnTx/>
                <a:uFillTx/>
                <a:latin typeface="+mj-lt"/>
                <a:ea typeface="+mj-ea"/>
                <a:cs typeface="+mj-cs"/>
              </a:rPr>
              <a:t> on the Mount</a:t>
            </a:r>
            <a:endParaRPr lang="en-US" sz="4800" kern="1200" dirty="0">
              <a:solidFill>
                <a:srgbClr val="FFFFFF"/>
              </a:solidFill>
              <a:latin typeface="+mj-lt"/>
              <a:ea typeface="+mj-ea"/>
              <a:cs typeface="+mj-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a:ea typeface="+mn-ea"/>
                <a:cs typeface="+mn-cs"/>
              </a:rPr>
              <a:t>MEMORY VERSE: ……</a:t>
            </a:r>
            <a:endParaRPr kumimoji="0" lang="en-US" sz="3200" b="0" i="0" u="none" strike="noStrike" kern="1200" cap="none" spc="0" normalizeH="0" baseline="0" noProof="0" dirty="0">
              <a:ln>
                <a:noFill/>
              </a:ln>
              <a:solidFill>
                <a:prstClr val="white"/>
              </a:solidFill>
              <a:effectLst/>
              <a:uLnTx/>
              <a:uFillTx/>
              <a:latin typeface="Calibri"/>
              <a:ea typeface="+mn-ea"/>
              <a:cs typeface="+mn-cs"/>
            </a:endParaRPr>
          </a:p>
        </p:txBody>
      </p:sp>
      <p:sp>
        <p:nvSpPr>
          <p:cNvPr id="8" name="Freeform: Shape 7"/>
          <p:cNvSpPr/>
          <p:nvPr/>
        </p:nvSpPr>
        <p:spPr>
          <a:xfrm>
            <a:off x="5030356" y="1578634"/>
            <a:ext cx="7074557"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marR="0" lvl="1" indent="-180975" algn="ctr" defTabSz="1289050" rtl="0" eaLnBrk="1" fontAlgn="auto" latinLnBrk="0" hangingPunct="1">
              <a:lnSpc>
                <a:spcPct val="90000"/>
              </a:lnSpc>
              <a:spcBef>
                <a:spcPct val="0"/>
              </a:spcBef>
              <a:spcAft>
                <a:spcPct val="20000"/>
              </a:spcAft>
              <a:buClrTx/>
              <a:buSzTx/>
              <a:buFontTx/>
              <a:buNone/>
              <a:tabLst/>
              <a:defRPr/>
            </a:pP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For I say unto you, That except your righteousness shall exceed the righteousness of the scribes and Pharisees, ye shall in no case enter into the kingdom of heaven” (</a:t>
            </a:r>
            <a:r>
              <a:rPr kumimoji="0" lang="en-GB" sz="2800" b="1"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Matthew </a:t>
            </a:r>
            <a:r>
              <a:rPr kumimoji="0" lang="en-GB" sz="2800" b="1" i="1" u="none" strike="noStrike" kern="1200" cap="none" spc="0" normalizeH="0" baseline="0" noProof="0">
                <a:ln>
                  <a:noFill/>
                </a:ln>
                <a:solidFill>
                  <a:prstClr val="black">
                    <a:hueOff val="0"/>
                    <a:satOff val="0"/>
                    <a:lumOff val="0"/>
                    <a:alphaOff val="0"/>
                  </a:prstClr>
                </a:solidFill>
                <a:effectLst/>
                <a:uLnTx/>
                <a:uFillTx/>
                <a:latin typeface="Calibri"/>
                <a:ea typeface="+mn-ea"/>
                <a:cs typeface="+mn-cs"/>
              </a:rPr>
              <a:t>5:20</a:t>
            </a:r>
            <a:r>
              <a:rPr kumimoji="0" lang="en-GB" sz="2800" b="0" i="1" u="none" strike="noStrike" kern="1200" cap="none" spc="0" normalizeH="0" baseline="0" noProof="0">
                <a:ln>
                  <a:noFill/>
                </a:ln>
                <a:solidFill>
                  <a:prstClr val="black">
                    <a:hueOff val="0"/>
                    <a:satOff val="0"/>
                    <a:lumOff val="0"/>
                    <a:alphaOff val="0"/>
                  </a:prstClr>
                </a:solidFill>
                <a:effectLst/>
                <a:uLnTx/>
                <a:uFillTx/>
                <a:latin typeface="Calibri"/>
                <a:ea typeface="+mn-ea"/>
                <a:cs typeface="+mn-cs"/>
              </a:rPr>
              <a:t>).</a:t>
            </a:r>
            <a:endParaRPr kumimoji="0" lang="en-GB" sz="2400" b="0" i="0"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endParaRPr>
          </a:p>
        </p:txBody>
      </p:sp>
      <p:sp>
        <p:nvSpPr>
          <p:cNvPr id="3" name="Freeform: Shape 2"/>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8"/>
              <a:lumOff val="-11764"/>
              <a:alphaOff val="0"/>
            </a:schemeClr>
          </a:fillRef>
          <a:effectRef idx="0">
            <a:schemeClr val="accent5">
              <a:hueOff val="-6758543"/>
              <a:satOff val="-17418"/>
              <a:lumOff val="-11764"/>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a:ea typeface="+mn-ea"/>
                <a:cs typeface="+mn-cs"/>
              </a:rPr>
              <a:t>TEXT:</a:t>
            </a:r>
            <a:r>
              <a:rPr kumimoji="0" lang="en-GB" sz="2800" b="1" i="1" u="none" strike="noStrike" kern="1200" cap="none" spc="0" normalizeH="0" baseline="0" noProof="0" dirty="0">
                <a:ln>
                  <a:noFill/>
                </a:ln>
                <a:solidFill>
                  <a:prstClr val="white"/>
                </a:solidFill>
                <a:effectLst/>
                <a:uLnTx/>
                <a:uFillTx/>
                <a:latin typeface="Calibri"/>
                <a:ea typeface="+mn-ea"/>
                <a:cs typeface="+mn-cs"/>
              </a:rPr>
              <a:t>  </a:t>
            </a:r>
            <a:r>
              <a:rPr kumimoji="0" lang="en-GB"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Matthew 5-7; Luke 6:17-49; 13:22-30</a:t>
            </a:r>
            <a:endParaRPr kumimoji="0" lang="en-US" sz="2800" b="0" i="0" u="none" strike="noStrike" kern="1200" cap="none" spc="0" normalizeH="0" baseline="0" noProof="0" dirty="0">
              <a:ln>
                <a:noFill/>
              </a:ln>
              <a:solidFill>
                <a:prstClr val="white"/>
              </a:solidFill>
              <a:effectLst/>
              <a:uLnTx/>
              <a:uFillTx/>
              <a:latin typeface="Calibri"/>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E3554D3-1954-BC8C-38C3-93FDAF7260FF}"/>
              </a:ext>
            </a:extLst>
          </p:cNvPr>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INTRODUCTION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 name="Content Placeholder 2"/>
          <p:cNvSpPr>
            <a:spLocks noGrp="1"/>
          </p:cNvSpPr>
          <p:nvPr>
            <p:ph idx="1"/>
          </p:nvPr>
        </p:nvSpPr>
        <p:spPr>
          <a:xfrm>
            <a:off x="4191608" y="589787"/>
            <a:ext cx="7534048" cy="5667559"/>
          </a:xfrm>
        </p:spPr>
        <p:txBody>
          <a:bodyPr anchor="ctr">
            <a:noAutofit/>
          </a:bodyPr>
          <a:lstStyle/>
          <a:p>
            <a:pPr marL="0" indent="0" algn="just">
              <a:lnSpc>
                <a:spcPct val="100000"/>
              </a:lnSpc>
              <a:buNone/>
            </a:pPr>
            <a:r>
              <a:rPr lang="en-GB" sz="2700" dirty="0">
                <a:latin typeface="Calibri (Body)"/>
              </a:rPr>
              <a:t>The Sermon on the Mount is a practical message which our Lord Jesus Christ gave to His followers and disciples on a mountain. It consists of expositions of the doctrines of the kingdom of God, pattern of godliness expected of kingdom citizens and precepts for daily Christian living. The sermon contains instructions, commandments, promises, warnings and rebuke.</a:t>
            </a:r>
            <a:endParaRPr lang="en-US" sz="2700" dirty="0">
              <a:latin typeface="Calibri (Body)"/>
            </a:endParaRPr>
          </a:p>
          <a:p>
            <a:pPr marL="0" indent="0" algn="just">
              <a:lnSpc>
                <a:spcPct val="100000"/>
              </a:lnSpc>
              <a:buNone/>
            </a:pPr>
            <a:r>
              <a:rPr lang="en-GB" sz="2700" dirty="0">
                <a:latin typeface="Calibri (Body)"/>
              </a:rPr>
              <a:t>The sermon begins with the beatitudes – statements which explain the spiritual state of those who practice the precepts and fulfil the conditions for blessings. It is a pattern of a balanced message for preachers to emulate and for all to obey.</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037182" y="457199"/>
            <a:ext cx="7688474" cy="5846765"/>
          </a:xfrm>
        </p:spPr>
        <p:txBody>
          <a:bodyPr anchor="ctr">
            <a:noAutofit/>
          </a:bodyPr>
          <a:lstStyle/>
          <a:p>
            <a:pPr marL="514350" indent="-514350" algn="just" eaLnBrk="0" fontAlgn="base" hangingPunct="0">
              <a:lnSpc>
                <a:spcPct val="100000"/>
              </a:lnSpc>
              <a:spcBef>
                <a:spcPct val="0"/>
              </a:spcBef>
              <a:spcAft>
                <a:spcPts val="600"/>
              </a:spcAft>
              <a:buFont typeface="+mj-lt"/>
              <a:buAutoNum type="arabicPeriod"/>
              <a:defRPr/>
            </a:pPr>
            <a:r>
              <a:rPr lang="en-GB" dirty="0"/>
              <a:t>The “poor in spirit” are those who acknowledge and genuinely repent of their sins (Mat. 5:3). </a:t>
            </a:r>
            <a:endParaRPr lang="en-US" dirty="0"/>
          </a:p>
          <a:p>
            <a:pPr marL="514350" indent="-514350" algn="just" eaLnBrk="0" fontAlgn="base" hangingPunct="0">
              <a:lnSpc>
                <a:spcPct val="100000"/>
              </a:lnSpc>
              <a:spcBef>
                <a:spcPct val="0"/>
              </a:spcBef>
              <a:spcAft>
                <a:spcPts val="600"/>
              </a:spcAft>
              <a:buFont typeface="+mj-lt"/>
              <a:buAutoNum type="arabicPeriod"/>
              <a:defRPr/>
            </a:pPr>
            <a:r>
              <a:rPr lang="en-GB" dirty="0"/>
              <a:t>To “Hunger and thirst after righteousness” encourages us to pant after the nature of God.</a:t>
            </a:r>
          </a:p>
          <a:p>
            <a:pPr marL="514350" indent="-514350" algn="just" eaLnBrk="0" fontAlgn="base" hangingPunct="0">
              <a:lnSpc>
                <a:spcPct val="100000"/>
              </a:lnSpc>
              <a:spcBef>
                <a:spcPct val="0"/>
              </a:spcBef>
              <a:spcAft>
                <a:spcPts val="600"/>
              </a:spcAft>
              <a:buFont typeface="+mj-lt"/>
              <a:buAutoNum type="arabicPeriod"/>
              <a:defRPr/>
            </a:pPr>
            <a:r>
              <a:rPr lang="en-GB" dirty="0"/>
              <a:t>Believers are also called to be “peacemakers” – reconciling sinners to God by preaching.</a:t>
            </a:r>
            <a:endParaRPr lang="en-US" dirty="0"/>
          </a:p>
          <a:p>
            <a:pPr marL="514350" indent="-514350" algn="just" eaLnBrk="0" fontAlgn="base" hangingPunct="0">
              <a:lnSpc>
                <a:spcPct val="100000"/>
              </a:lnSpc>
              <a:spcBef>
                <a:spcPct val="0"/>
              </a:spcBef>
              <a:spcAft>
                <a:spcPts val="600"/>
              </a:spcAft>
              <a:buFont typeface="+mj-lt"/>
              <a:buAutoNum type="arabicPeriod"/>
              <a:defRPr/>
            </a:pPr>
            <a:r>
              <a:rPr lang="en-GB" dirty="0"/>
              <a:t>Believers are salt and light of the world. we are to be examples of righteous living everywhere.</a:t>
            </a:r>
          </a:p>
          <a:p>
            <a:pPr marL="514350" indent="-514350" algn="just" eaLnBrk="0" fontAlgn="base" hangingPunct="0">
              <a:lnSpc>
                <a:spcPct val="100000"/>
              </a:lnSpc>
              <a:spcBef>
                <a:spcPct val="0"/>
              </a:spcBef>
              <a:spcAft>
                <a:spcPts val="600"/>
              </a:spcAft>
              <a:buFont typeface="+mj-lt"/>
              <a:buAutoNum type="arabicPeriod"/>
              <a:defRPr/>
            </a:pPr>
            <a:r>
              <a:rPr lang="en-GB" dirty="0"/>
              <a:t> Christ’s sacrifice fulfilled the ultimate purpose of the Old Testament ceremonial law. However, the moral law is still in place in the New Testament. The Lord expects us to keep them.</a:t>
            </a:r>
            <a:endParaRPr lang="en-US" dirty="0"/>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KEY LESSONS IN THE STUDY OF TODAY</a:t>
            </a:r>
            <a:endPar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endParaRPr>
          </a:p>
        </p:txBody>
      </p:sp>
      <p:sp>
        <p:nvSpPr>
          <p:cNvPr id="2" name="Title 1"/>
          <p:cNvSpPr>
            <a:spLocks noGrp="1"/>
          </p:cNvSpPr>
          <p:nvPr>
            <p:ph type="title"/>
          </p:nvPr>
        </p:nvSpPr>
        <p:spPr>
          <a:xfrm>
            <a:off x="466344" y="4485736"/>
            <a:ext cx="3414368" cy="1818229"/>
          </a:xfrm>
        </p:spPr>
        <p:txBody>
          <a:bodyPr>
            <a:normAutofit/>
          </a:bodyPr>
          <a:lstStyle/>
          <a:p>
            <a:pPr algn="ctr"/>
            <a:r>
              <a:rPr lang="en-US" altLang="en-US" sz="2800" b="1" i="1" dirty="0">
                <a:solidFill>
                  <a:srgbClr val="FFFFFF"/>
                </a:solidFill>
                <a:latin typeface="Cambria" panose="02040503050406030204" pitchFamily="18" charset="0"/>
                <a:ea typeface="Cambria" panose="02040503050406030204" pitchFamily="18" charset="0"/>
              </a:rPr>
              <a:t>The Sermon on the Mount</a:t>
            </a:r>
            <a:endParaRPr lang="en-GB" sz="2800" b="1" i="1" dirty="0">
              <a:solidFill>
                <a:srgbClr val="FFFFFF"/>
              </a:solidFill>
              <a:latin typeface="Cambria" panose="02040503050406030204" pitchFamily="18" charset="0"/>
              <a:ea typeface="Cambria" panose="02040503050406030204"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972D2-208E-9EBB-A07D-F3ABDB80F44F}"/>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F505FBF5-F93C-B3E5-A499-A11F7726012C}"/>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76FC7103-DC4F-ECF4-FC8D-44283E4D170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30470E2E-2978-C687-1699-63147333A6DC}"/>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249D901E-0F55-71B5-95B2-E73521B8DAB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A3A51D66-29C9-B1FC-F56C-3F271253AAB9}"/>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dirty="0">
                <a:solidFill>
                  <a:srgbClr val="FFFFFF"/>
                </a:solidFill>
                <a:latin typeface="Cambria" panose="02040503050406030204" pitchFamily="18" charset="0"/>
              </a:rPr>
              <a:t>1</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B526434-7CF2-5A32-0275-CB018C2AF6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7BB2D1BC-904E-1511-0666-6FD5BE67205B}"/>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6476454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1A721-1AF0-7B24-99FF-5C00F835AE43}"/>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EAA8DE15-7CEA-49F0-95D2-2E28974A8841}"/>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A35F4C7A-4010-4EE2-94E5-FF15B68344DB}"/>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EF4778B5-557B-8D9D-9669-035F0D748255}"/>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146116EE-8A15-5207-6E36-36872F671225}"/>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8B5593FC-A334-2C40-F804-379EC13B4F72}"/>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F401C03-15E1-11E6-A179-35BD741C05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26B2D8D-FB54-7DB7-7D99-F1CEBB1A4561}"/>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4966366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2D4E36-5B3D-9763-7A0C-F6E0C4DB05E7}"/>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0BAC3C3E-0748-3ACD-6A3A-631331157B18}"/>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8E5F75BE-1917-1166-B928-15EA09353574}"/>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F14AE07F-3CCB-779F-2E12-1C4F8793A328}"/>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0998027C-0BE8-CCD7-D815-9E745DC7D3ED}"/>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dirty="0">
                <a:solidFill>
                  <a:srgbClr val="FFFFFF"/>
                </a:solidFill>
                <a:latin typeface="Cambria" panose="02040503050406030204" pitchFamily="18" charset="0"/>
              </a:rPr>
              <a:t>4</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29953CF1-8063-D0BC-4ED5-2B41F2EBCD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F8DF4A3E-435E-F722-39A1-574728FC86C4}"/>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965174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75247-11D8-0D6A-1AF6-9865F161B0EA}"/>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768A3D8D-EC4F-C267-C96B-4211F3299FB6}"/>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0C6D00A9-72D7-7700-FCD3-B08122BB407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CBF83392-3D54-6258-946C-EEAA8E1BD208}"/>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42610B6F-B50B-26F7-3CE5-DDD6225D29AE}"/>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7DE88F4C-9F48-467E-E148-CB24E3DD557D}"/>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5</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63F698F8-348F-2FA9-3F57-2B213E6A41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606079D7-DB26-A9E1-2BCC-ACC81E7F5928}"/>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8237657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F1A204-7D67-2CA2-A8AB-836E6379D096}"/>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C854F17F-F087-529F-4719-F0A8B3CC23A0}"/>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A01F01CD-997A-F51C-D0DB-9681EF9ED686}"/>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A7BCE24B-CC65-2309-75CA-E91D95AF96AA}"/>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D047EE4E-EB85-CFE4-91A8-46705B1F131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EEAF2908-7D57-BC64-EF12-93F927C8127A}"/>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6</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43A73948-6521-6DEC-5F1A-FF2EB4468A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C90A2E6B-6557-1428-0A51-F4F88F900E2C}"/>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5911803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89D654-88B1-F183-B8A6-21F299AA62DB}"/>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865E6376-95BD-0DBC-0DDA-58CA87E95731}"/>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5ABB66CA-25AF-9595-F294-7123E82E135C}"/>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1EA32EAF-9360-A7AF-2068-94EC7DE2FC66}"/>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D1FB51A7-6FC6-2C3B-E976-ED5A144F0D70}"/>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1E086261-E933-2C59-C0A3-09A4FBCEC87F}"/>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7</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F10E04C3-CCB1-9101-386A-63964421F71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224AC05A-BF61-7776-6216-F546F7FF2845}"/>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9365379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CONCLUSION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130211" y="686862"/>
            <a:ext cx="7517258" cy="5475129"/>
          </a:xfrm>
        </p:spPr>
        <p:txBody>
          <a:bodyPr anchor="ctr">
            <a:noAutofit/>
          </a:bodyPr>
          <a:lstStyle/>
          <a:p>
            <a:pPr marL="0" indent="0" algn="ctr">
              <a:lnSpc>
                <a:spcPct val="110000"/>
              </a:lnSpc>
              <a:buNone/>
            </a:pPr>
            <a:r>
              <a:rPr lang="en-GB" b="1" dirty="0"/>
              <a:t>Bible-based preaching brings sinners to repentance. It transforms lives, matures young converts and establishes  believers in the faith (Colossians 1:23).</a:t>
            </a:r>
            <a:endParaRPr lang="en-US" b="1" dirty="0"/>
          </a:p>
          <a:p>
            <a:pPr marL="0" indent="0" algn="ctr">
              <a:lnSpc>
                <a:spcPct val="110000"/>
              </a:lnSpc>
              <a:buNone/>
            </a:pPr>
            <a:r>
              <a:rPr lang="en-GB" b="1" dirty="0"/>
              <a:t>The word of God contains instructions, commandments, promises, warnings and rebuke. We must hear the word of God and do it. </a:t>
            </a:r>
            <a:endParaRPr lang="en-NL" b="1" dirty="0"/>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AC397-70D4-9A54-F5C2-D482B8EDA3F0}"/>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F5FBE66D-08FA-04AB-F1E6-332E9DF5BE22}"/>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77D23B-410A-5FDB-A2B5-54D3B05D93A0}"/>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ASSIGNMENT</a:t>
            </a:r>
            <a:endParaRPr lang="en-GB" sz="2800" dirty="0">
              <a:solidFill>
                <a:srgbClr val="FFFFFF"/>
              </a:solidFill>
            </a:endParaRPr>
          </a:p>
        </p:txBody>
      </p:sp>
      <p:sp>
        <p:nvSpPr>
          <p:cNvPr id="11" name="Rectangle 10">
            <a:extLst>
              <a:ext uri="{FF2B5EF4-FFF2-40B4-BE49-F238E27FC236}">
                <a16:creationId xmlns:a16="http://schemas.microsoft.com/office/drawing/2014/main" id="{37EE3022-905D-B7D5-0598-F5B2CE72EA19}"/>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440690E-D11D-3828-9D77-F16A573510DE}"/>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726220F-64AF-5D4E-529F-4F53CD27DA00}"/>
              </a:ext>
            </a:extLst>
          </p:cNvPr>
          <p:cNvSpPr>
            <a:spLocks noGrp="1"/>
          </p:cNvSpPr>
          <p:nvPr>
            <p:ph idx="1"/>
          </p:nvPr>
        </p:nvSpPr>
        <p:spPr>
          <a:xfrm>
            <a:off x="4191609" y="686862"/>
            <a:ext cx="7541470" cy="5475129"/>
          </a:xfrm>
        </p:spPr>
        <p:txBody>
          <a:bodyPr anchor="ctr">
            <a:noAutofit/>
          </a:bodyPr>
          <a:lstStyle/>
          <a:p>
            <a:pPr marL="0" indent="0" algn="ctr">
              <a:buNone/>
            </a:pPr>
            <a:r>
              <a:rPr lang="en-GB" sz="3000" b="1" dirty="0"/>
              <a:t>The setting of today’s study was on a mountain – this is why it is called the sermon on the mount. In which places can we preach the gospel in our country today? What will be your own contribution to make it happen?</a:t>
            </a:r>
            <a:endParaRPr lang="en-US" sz="3000" b="1" dirty="0"/>
          </a:p>
          <a:p>
            <a:pPr marL="0" indent="0" algn="ctr">
              <a:buNone/>
            </a:pPr>
            <a:br>
              <a:rPr lang="en-US" sz="3000" b="1" dirty="0"/>
            </a:br>
            <a:r>
              <a:rPr lang="en-NL" sz="3000" b="1" dirty="0"/>
              <a:t>Prepare to </a:t>
            </a:r>
            <a:r>
              <a:rPr lang="en-GB" sz="3000" b="1" dirty="0"/>
              <a:t>share your answers next study.</a:t>
            </a:r>
            <a:endParaRPr lang="en-NL" sz="3000" b="1" dirty="0"/>
          </a:p>
          <a:p>
            <a:pPr marL="0" indent="0">
              <a:buNone/>
            </a:pPr>
            <a:endParaRPr lang="en-US" dirty="0"/>
          </a:p>
        </p:txBody>
      </p:sp>
      <p:pic>
        <p:nvPicPr>
          <p:cNvPr id="4" name="Picture 3" descr="Logo&#10;&#10;Description automatically generated">
            <a:extLst>
              <a:ext uri="{FF2B5EF4-FFF2-40B4-BE49-F238E27FC236}">
                <a16:creationId xmlns:a16="http://schemas.microsoft.com/office/drawing/2014/main" id="{C01382DD-677B-2A4D-79A3-6BE3C1DE2C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1471466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E40B8E-AD1B-C766-F1CC-F6732733FF0F}"/>
              </a:ext>
            </a:extLst>
          </p:cNvPr>
          <p:cNvSpPr>
            <a:spLocks noGrp="1"/>
          </p:cNvSpPr>
          <p:nvPr>
            <p:ph type="title"/>
          </p:nvPr>
        </p:nvSpPr>
        <p:spPr>
          <a:xfrm>
            <a:off x="742950" y="742951"/>
            <a:ext cx="3476625" cy="4962524"/>
          </a:xfrm>
        </p:spPr>
        <p:txBody>
          <a:bodyPr vert="horz" lIns="91440" tIns="45720" rIns="91440" bIns="45720" rtlCol="0" anchor="ctr">
            <a:normAutofit/>
          </a:bodyPr>
          <a:lstStyle/>
          <a:p>
            <a:pPr algn="ctr"/>
            <a:r>
              <a:rPr lang="en-US" altLang="en-US" sz="4800" b="1" kern="1200">
                <a:solidFill>
                  <a:srgbClr val="FFFFFF"/>
                </a:solidFill>
                <a:latin typeface="+mj-lt"/>
                <a:ea typeface="+mj-ea"/>
                <a:cs typeface="+mj-cs"/>
              </a:rPr>
              <a:t>SEARCH THE SCRIPTURES </a:t>
            </a:r>
            <a:r>
              <a:rPr kumimoji="0" lang="en-US" altLang="en-US" sz="4800" b="1" i="0" u="none" strike="noStrike" kern="1200" cap="none" spc="0" normalizeH="0" baseline="0" noProof="0">
                <a:ln>
                  <a:noFill/>
                </a:ln>
                <a:solidFill>
                  <a:srgbClr val="FFFFFF"/>
                </a:solidFill>
                <a:effectLst/>
                <a:uLnTx/>
                <a:uFillTx/>
                <a:latin typeface="+mj-lt"/>
                <a:ea typeface="+mj-ea"/>
                <a:cs typeface="+mj-cs"/>
              </a:rPr>
              <a:t>SUMMARY</a:t>
            </a:r>
            <a:endParaRPr lang="en-US" sz="4800" kern="1200">
              <a:solidFill>
                <a:srgbClr val="FFFFFF"/>
              </a:solidFill>
              <a:latin typeface="+mj-lt"/>
              <a:ea typeface="+mj-ea"/>
              <a:cs typeface="+mj-cs"/>
            </a:endParaRPr>
          </a:p>
        </p:txBody>
      </p:sp>
      <p:pic>
        <p:nvPicPr>
          <p:cNvPr id="11" name="Content Placeholder 10" descr="A picture containing graphical user interface&#10;&#10;Description automatically generated">
            <a:extLst>
              <a:ext uri="{FF2B5EF4-FFF2-40B4-BE49-F238E27FC236}">
                <a16:creationId xmlns:a16="http://schemas.microsoft.com/office/drawing/2014/main" id="{38B2DB98-57B1-18EE-3F1E-54ADEB1D094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41932" y="1881381"/>
            <a:ext cx="6552381" cy="3095238"/>
          </a:xfrm>
        </p:spPr>
      </p:pic>
      <p:pic>
        <p:nvPicPr>
          <p:cNvPr id="3" name="Picture 2" descr="Logo&#10;&#10;Description automatically generated">
            <a:extLst>
              <a:ext uri="{FF2B5EF4-FFF2-40B4-BE49-F238E27FC236}">
                <a16:creationId xmlns:a16="http://schemas.microsoft.com/office/drawing/2014/main" id="{D28785D9-999B-5E46-1E8D-8B72A54D2A1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6257096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2">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Content Placeholder 2">
            <a:extLst>
              <a:ext uri="{FF2B5EF4-FFF2-40B4-BE49-F238E27FC236}">
                <a16:creationId xmlns:a16="http://schemas.microsoft.com/office/drawing/2014/main" id="{B02CDD1D-9ABE-0F55-0AF3-AC0340351A48}"/>
              </a:ext>
            </a:extLst>
          </p:cNvPr>
          <p:cNvSpPr txBox="1">
            <a:spLocks/>
          </p:cNvSpPr>
          <p:nvPr/>
        </p:nvSpPr>
        <p:spPr>
          <a:xfrm>
            <a:off x="990052" y="1450655"/>
            <a:ext cx="4402510" cy="395669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ts val="600"/>
              </a:spcAft>
              <a:buNone/>
              <a:defRPr/>
            </a:pPr>
            <a:r>
              <a:rPr lang="en-US" sz="4800" b="1" kern="1200"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mj-cs"/>
              </a:rPr>
              <a:t>INTERCESSION</a:t>
            </a:r>
          </a:p>
        </p:txBody>
      </p:sp>
      <p:cxnSp>
        <p:nvCxnSpPr>
          <p:cNvPr id="20" name="Straight Connector 14">
            <a:extLst>
              <a:ext uri="{FF2B5EF4-FFF2-40B4-BE49-F238E27FC236}">
                <a16:creationId xmlns:a16="http://schemas.microsoft.com/office/drawing/2014/main" id="{067633D1-6EE6-4118-B9F0-B363477BEE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Straight Connector 16">
            <a:extLst>
              <a:ext uri="{FF2B5EF4-FFF2-40B4-BE49-F238E27FC236}">
                <a16:creationId xmlns:a16="http://schemas.microsoft.com/office/drawing/2014/main" id="{4AD7FFC6-42A9-49CB-B5E9-B3F6B03833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627A4B33-96F3-8B41-2D5E-3307D23BFAA8}"/>
              </a:ext>
            </a:extLst>
          </p:cNvPr>
          <p:cNvGrpSpPr/>
          <p:nvPr/>
        </p:nvGrpSpPr>
        <p:grpSpPr>
          <a:xfrm>
            <a:off x="5779996" y="685800"/>
            <a:ext cx="5775524" cy="5486400"/>
            <a:chOff x="7320133" y="1125328"/>
            <a:chExt cx="4922091" cy="5292000"/>
          </a:xfrm>
        </p:grpSpPr>
        <p:pic>
          <p:nvPicPr>
            <p:cNvPr id="5" name="Picture 2" descr="2 Timothy 2:15 Truth: Verse of the Day: James 5:16 KJV">
              <a:extLst>
                <a:ext uri="{FF2B5EF4-FFF2-40B4-BE49-F238E27FC236}">
                  <a16:creationId xmlns:a16="http://schemas.microsoft.com/office/drawing/2014/main" id="{5A5EFBA8-9087-F10B-CC5A-FEA5DB656D9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07" t="2902" r="2594"/>
            <a:stretch/>
          </p:blipFill>
          <p:spPr bwMode="auto">
            <a:xfrm>
              <a:off x="7320133" y="1125328"/>
              <a:ext cx="4922091" cy="52920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B1E6AEB1-528D-710A-79A1-284E2D3420E1}"/>
                </a:ext>
              </a:extLst>
            </p:cNvPr>
            <p:cNvSpPr/>
            <p:nvPr/>
          </p:nvSpPr>
          <p:spPr>
            <a:xfrm>
              <a:off x="11064552" y="4364856"/>
              <a:ext cx="1127448" cy="14426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pic>
        <p:nvPicPr>
          <p:cNvPr id="2" name="Picture 1" descr="Logo&#10;&#10;Description automatically generated">
            <a:extLst>
              <a:ext uri="{FF2B5EF4-FFF2-40B4-BE49-F238E27FC236}">
                <a16:creationId xmlns:a16="http://schemas.microsoft.com/office/drawing/2014/main" id="{9D43472F-04CD-1F38-EF05-792FC816A66E}"/>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9389612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useBgFill="1">
        <p:nvSpPr>
          <p:cNvPr id="77" name="Rectangle 76">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Rectangle 78">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Rectangle 80">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Rectangle 82">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Rectangle 84">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898EAFF5-537E-AD5C-23D9-EBE879C35C24}"/>
              </a:ext>
            </a:extLst>
          </p:cNvPr>
          <p:cNvSpPr txBox="1">
            <a:spLocks/>
          </p:cNvSpPr>
          <p:nvPr/>
        </p:nvSpPr>
        <p:spPr>
          <a:xfrm>
            <a:off x="1371599" y="294538"/>
            <a:ext cx="9895951"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altLang="en-US" sz="4000" b="1" i="0" u="none" strike="noStrike" kern="1200" cap="none" spc="0" normalizeH="0" baseline="0" noProof="0">
                <a:ln>
                  <a:noFill/>
                </a:ln>
                <a:solidFill>
                  <a:srgbClr val="FFFFFF"/>
                </a:solidFill>
                <a:effectLst/>
                <a:uLnTx/>
                <a:uFillTx/>
                <a:latin typeface="Calibri Light" panose="020F0302020204030204"/>
                <a:ea typeface="+mj-ea"/>
                <a:cs typeface="+mj-cs"/>
              </a:rPr>
              <a:t>TITHES AND OFFERING</a:t>
            </a:r>
            <a:endParaRPr kumimoji="0" lang="en-US" sz="4000" b="0" i="0" u="none" strike="noStrike" kern="1200" cap="none" spc="0" normalizeH="0" baseline="0" noProof="0" dirty="0">
              <a:ln>
                <a:noFill/>
              </a:ln>
              <a:solidFill>
                <a:srgbClr val="FFFFFF"/>
              </a:solidFill>
              <a:effectLst/>
              <a:uLnTx/>
              <a:uFillTx/>
              <a:latin typeface="Calibri Light" panose="020F0302020204030204"/>
              <a:ea typeface="+mj-ea"/>
              <a:cs typeface="+mj-cs"/>
            </a:endParaRPr>
          </a:p>
        </p:txBody>
      </p:sp>
      <p:graphicFrame>
        <p:nvGraphicFramePr>
          <p:cNvPr id="97" name="Content Placeholder 2">
            <a:extLst>
              <a:ext uri="{FF2B5EF4-FFF2-40B4-BE49-F238E27FC236}">
                <a16:creationId xmlns:a16="http://schemas.microsoft.com/office/drawing/2014/main" id="{2EDBD9A1-AAED-6B30-6C2B-FBDD333A16C5}"/>
              </a:ext>
            </a:extLst>
          </p:cNvPr>
          <p:cNvGraphicFramePr>
            <a:graphicFrameLocks noGrp="1"/>
          </p:cNvGraphicFramePr>
          <p:nvPr>
            <p:ph idx="1"/>
            <p:extLst>
              <p:ext uri="{D42A27DB-BD31-4B8C-83A1-F6EECF244321}">
                <p14:modId xmlns:p14="http://schemas.microsoft.com/office/powerpoint/2010/main" val="703659707"/>
              </p:ext>
            </p:extLst>
          </p:nvPr>
        </p:nvGraphicFramePr>
        <p:xfrm>
          <a:off x="1371599" y="2408667"/>
          <a:ext cx="10165978" cy="22559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2" name="Group 1">
            <a:extLst>
              <a:ext uri="{FF2B5EF4-FFF2-40B4-BE49-F238E27FC236}">
                <a16:creationId xmlns:a16="http://schemas.microsoft.com/office/drawing/2014/main" id="{E451A50D-6A9A-8C30-BA26-BB9BCCA05F84}"/>
              </a:ext>
            </a:extLst>
          </p:cNvPr>
          <p:cNvGrpSpPr/>
          <p:nvPr/>
        </p:nvGrpSpPr>
        <p:grpSpPr>
          <a:xfrm>
            <a:off x="1371599" y="1760667"/>
            <a:ext cx="6875930" cy="648000"/>
            <a:chOff x="734612" y="1994403"/>
            <a:chExt cx="4320000" cy="648000"/>
          </a:xfrm>
        </p:grpSpPr>
        <p:sp>
          <p:nvSpPr>
            <p:cNvPr id="6" name="Rectangle 5">
              <a:extLst>
                <a:ext uri="{FF2B5EF4-FFF2-40B4-BE49-F238E27FC236}">
                  <a16:creationId xmlns:a16="http://schemas.microsoft.com/office/drawing/2014/main" id="{AD22EA87-1F27-2295-CFAD-BDFA57BD6DD2}"/>
                </a:ext>
              </a:extLst>
            </p:cNvPr>
            <p:cNvSpPr/>
            <p:nvPr/>
          </p:nvSpPr>
          <p:spPr>
            <a:xfrm>
              <a:off x="734612" y="1994403"/>
              <a:ext cx="4320000" cy="6480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7" name="TextBox 6">
              <a:extLst>
                <a:ext uri="{FF2B5EF4-FFF2-40B4-BE49-F238E27FC236}">
                  <a16:creationId xmlns:a16="http://schemas.microsoft.com/office/drawing/2014/main" id="{CA375C84-E6CC-EAF0-5D9A-67FF3E248516}"/>
                </a:ext>
              </a:extLst>
            </p:cNvPr>
            <p:cNvSpPr txBox="1"/>
            <p:nvPr/>
          </p:nvSpPr>
          <p:spPr>
            <a:xfrm>
              <a:off x="734612" y="1994403"/>
              <a:ext cx="4320000" cy="6480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1155700">
                <a:lnSpc>
                  <a:spcPct val="100000"/>
                </a:lnSpc>
                <a:spcBef>
                  <a:spcPct val="0"/>
                </a:spcBef>
                <a:spcAft>
                  <a:spcPct val="35000"/>
                </a:spcAft>
                <a:buNone/>
                <a:defRPr b="1"/>
              </a:pPr>
              <a:r>
                <a:rPr lang="en-US" sz="2600" b="1" kern="1200" dirty="0"/>
                <a:t>Kindly pay via one of the following options: </a:t>
              </a:r>
              <a:endParaRPr lang="en-US" sz="2600" kern="1200" dirty="0"/>
            </a:p>
          </p:txBody>
        </p:sp>
      </p:grpSp>
      <p:sp>
        <p:nvSpPr>
          <p:cNvPr id="11" name="TextBox 10">
            <a:extLst>
              <a:ext uri="{FF2B5EF4-FFF2-40B4-BE49-F238E27FC236}">
                <a16:creationId xmlns:a16="http://schemas.microsoft.com/office/drawing/2014/main" id="{B648082F-9426-0771-5274-ADA13CBF8D94}"/>
              </a:ext>
            </a:extLst>
          </p:cNvPr>
          <p:cNvSpPr txBox="1"/>
          <p:nvPr/>
        </p:nvSpPr>
        <p:spPr>
          <a:xfrm>
            <a:off x="7370561" y="4038378"/>
            <a:ext cx="4722829" cy="830997"/>
          </a:xfrm>
          <a:prstGeom prst="rect">
            <a:avLst/>
          </a:prstGeom>
          <a:noFill/>
        </p:spPr>
        <p:txBody>
          <a:bodyPr wrap="square" rtlCol="0">
            <a:spAutoFit/>
          </a:bodyPr>
          <a:lstStyle/>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IBAN: NL90ABNA0416385699</a:t>
            </a:r>
            <a:endParaRPr lang="en-US" sz="2400" kern="1200" dirty="0">
              <a:solidFill>
                <a:schemeClr val="accent5">
                  <a:lumMod val="50000"/>
                </a:schemeClr>
              </a:solidFill>
            </a:endParaRPr>
          </a:p>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Remarks: Tithes (name of region)</a:t>
            </a:r>
            <a:endParaRPr lang="en-US" sz="2400" kern="1200" dirty="0">
              <a:solidFill>
                <a:schemeClr val="accent5">
                  <a:lumMod val="50000"/>
                </a:schemeClr>
              </a:solidFill>
            </a:endParaRPr>
          </a:p>
        </p:txBody>
      </p:sp>
      <p:sp>
        <p:nvSpPr>
          <p:cNvPr id="12" name="TextBox 11">
            <a:extLst>
              <a:ext uri="{FF2B5EF4-FFF2-40B4-BE49-F238E27FC236}">
                <a16:creationId xmlns:a16="http://schemas.microsoft.com/office/drawing/2014/main" id="{54DC8D55-75B6-936E-DD9C-C8F2B5B4962A}"/>
              </a:ext>
            </a:extLst>
          </p:cNvPr>
          <p:cNvSpPr txBox="1"/>
          <p:nvPr/>
        </p:nvSpPr>
        <p:spPr>
          <a:xfrm>
            <a:off x="1225855" y="5386846"/>
            <a:ext cx="5476603" cy="954107"/>
          </a:xfrm>
          <a:prstGeom prst="rect">
            <a:avLst/>
          </a:prstGeom>
          <a:noFill/>
        </p:spPr>
        <p:txBody>
          <a:bodyPr wrap="square" rtlCol="0">
            <a:spAutoFit/>
          </a:bodyPr>
          <a:lstStyle/>
          <a:p>
            <a:pPr marL="84138" lvl="0" algn="l" defTabSz="1066800">
              <a:lnSpc>
                <a:spcPct val="100000"/>
              </a:lnSpc>
              <a:spcBef>
                <a:spcPct val="0"/>
              </a:spcBef>
            </a:pPr>
            <a:r>
              <a:rPr lang="en-US" sz="2800" b="1" i="1" kern="1200" dirty="0"/>
              <a:t>“… God loves a cheerful giver”</a:t>
            </a:r>
          </a:p>
          <a:p>
            <a:pPr marL="84138" lvl="0" algn="l" defTabSz="1066800">
              <a:lnSpc>
                <a:spcPct val="100000"/>
              </a:lnSpc>
              <a:spcBef>
                <a:spcPct val="0"/>
              </a:spcBef>
            </a:pPr>
            <a:r>
              <a:rPr lang="en-US" sz="2800" b="1" dirty="0"/>
              <a:t>- 2 Corinthians 9:7</a:t>
            </a:r>
            <a:endParaRPr lang="en-US" sz="2800" b="1" kern="1200" dirty="0"/>
          </a:p>
        </p:txBody>
      </p:sp>
      <p:pic>
        <p:nvPicPr>
          <p:cNvPr id="3" name="Picture 2" descr="Logo&#10;&#10;Description automatically generated">
            <a:extLst>
              <a:ext uri="{FF2B5EF4-FFF2-40B4-BE49-F238E27FC236}">
                <a16:creationId xmlns:a16="http://schemas.microsoft.com/office/drawing/2014/main" id="{1F9E26BF-1C9B-A3C4-731E-845FB2149C5F}"/>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3977532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8C129E3-11F7-C69E-9E46-11CB9DC6C087}"/>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1769119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0" name="Table 19">
            <a:extLst>
              <a:ext uri="{FF2B5EF4-FFF2-40B4-BE49-F238E27FC236}">
                <a16:creationId xmlns:a16="http://schemas.microsoft.com/office/drawing/2014/main" id="{865A906C-FE53-442E-9551-A9C935C4E21E}"/>
              </a:ext>
            </a:extLst>
          </p:cNvPr>
          <p:cNvGraphicFramePr>
            <a:graphicFrameLocks noGrp="1"/>
          </p:cNvGraphicFramePr>
          <p:nvPr/>
        </p:nvGraphicFramePr>
        <p:xfrm>
          <a:off x="4223791" y="4082013"/>
          <a:ext cx="7987874" cy="2775987"/>
        </p:xfrm>
        <a:graphic>
          <a:graphicData uri="http://schemas.openxmlformats.org/drawingml/2006/table">
            <a:tbl>
              <a:tblPr firstRow="1" bandRow="1">
                <a:tableStyleId>{7DF18680-E054-41AD-8BC1-D1AEF772440D}</a:tableStyleId>
              </a:tblPr>
              <a:tblGrid>
                <a:gridCol w="2167096">
                  <a:extLst>
                    <a:ext uri="{9D8B030D-6E8A-4147-A177-3AD203B41FA5}">
                      <a16:colId xmlns:a16="http://schemas.microsoft.com/office/drawing/2014/main" val="3103262320"/>
                    </a:ext>
                  </a:extLst>
                </a:gridCol>
                <a:gridCol w="2672751">
                  <a:extLst>
                    <a:ext uri="{9D8B030D-6E8A-4147-A177-3AD203B41FA5}">
                      <a16:colId xmlns:a16="http://schemas.microsoft.com/office/drawing/2014/main" val="2914217255"/>
                    </a:ext>
                  </a:extLst>
                </a:gridCol>
                <a:gridCol w="3148027">
                  <a:extLst>
                    <a:ext uri="{9D8B030D-6E8A-4147-A177-3AD203B41FA5}">
                      <a16:colId xmlns:a16="http://schemas.microsoft.com/office/drawing/2014/main" val="1313343998"/>
                    </a:ext>
                  </a:extLst>
                </a:gridCol>
              </a:tblGrid>
              <a:tr h="584419">
                <a:tc>
                  <a:txBody>
                    <a:bodyPr/>
                    <a:lstStyle/>
                    <a:p>
                      <a:r>
                        <a:rPr lang="en-GB" sz="2600" dirty="0"/>
                        <a:t>Location</a:t>
                      </a:r>
                    </a:p>
                  </a:txBody>
                  <a:tcPr/>
                </a:tc>
                <a:tc>
                  <a:txBody>
                    <a:bodyPr/>
                    <a:lstStyle/>
                    <a:p>
                      <a:r>
                        <a:rPr lang="en-GB" sz="2600"/>
                        <a:t>Telephone #</a:t>
                      </a:r>
                    </a:p>
                  </a:txBody>
                  <a:tcPr/>
                </a:tc>
                <a:tc>
                  <a:txBody>
                    <a:bodyPr/>
                    <a:lstStyle/>
                    <a:p>
                      <a:r>
                        <a:rPr lang="en-GB" sz="2600" dirty="0"/>
                        <a:t>ZOOM Meeting ID</a:t>
                      </a:r>
                    </a:p>
                  </a:txBody>
                  <a:tcPr/>
                </a:tc>
                <a:extLst>
                  <a:ext uri="{0D108BD9-81ED-4DB2-BD59-A6C34878D82A}">
                    <a16:rowId xmlns:a16="http://schemas.microsoft.com/office/drawing/2014/main" val="1036173995"/>
                  </a:ext>
                </a:extLst>
              </a:tr>
              <a:tr h="547892">
                <a:tc>
                  <a:txBody>
                    <a:bodyPr/>
                    <a:lstStyle/>
                    <a:p>
                      <a:r>
                        <a:rPr lang="en-GB" sz="2400" b="1" dirty="0">
                          <a:solidFill>
                            <a:schemeClr val="bg2">
                              <a:lumMod val="25000"/>
                            </a:schemeClr>
                          </a:solidFill>
                        </a:rPr>
                        <a:t>Amsterdam</a:t>
                      </a:r>
                    </a:p>
                  </a:txBody>
                  <a:tcPr/>
                </a:tc>
                <a:tc>
                  <a:txBody>
                    <a:bodyPr/>
                    <a:lstStyle/>
                    <a:p>
                      <a:r>
                        <a:rPr lang="en-GB" sz="2400" b="1">
                          <a:solidFill>
                            <a:schemeClr val="bg2">
                              <a:lumMod val="25000"/>
                            </a:schemeClr>
                          </a:solidFill>
                        </a:rPr>
                        <a:t>+31 686 093 624</a:t>
                      </a:r>
                    </a:p>
                  </a:txBody>
                  <a:tcPr/>
                </a:tc>
                <a:tc>
                  <a:txBody>
                    <a:bodyPr/>
                    <a:lstStyle/>
                    <a:p>
                      <a:r>
                        <a:rPr lang="en-GB" sz="2400" b="1" dirty="0">
                          <a:solidFill>
                            <a:schemeClr val="bg2">
                              <a:lumMod val="25000"/>
                            </a:schemeClr>
                          </a:solidFill>
                        </a:rPr>
                        <a:t>795-674-627</a:t>
                      </a:r>
                    </a:p>
                  </a:txBody>
                  <a:tcPr/>
                </a:tc>
                <a:extLst>
                  <a:ext uri="{0D108BD9-81ED-4DB2-BD59-A6C34878D82A}">
                    <a16:rowId xmlns:a16="http://schemas.microsoft.com/office/drawing/2014/main" val="418805209"/>
                  </a:ext>
                </a:extLst>
              </a:tr>
              <a:tr h="547892">
                <a:tc>
                  <a:txBody>
                    <a:bodyPr/>
                    <a:lstStyle/>
                    <a:p>
                      <a:r>
                        <a:rPr lang="en-GB" sz="2400" b="1">
                          <a:solidFill>
                            <a:schemeClr val="bg2">
                              <a:lumMod val="25000"/>
                            </a:schemeClr>
                          </a:solidFill>
                        </a:rPr>
                        <a:t>Eindhoven</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+31 643 678 896</a:t>
                      </a:r>
                    </a:p>
                  </a:txBody>
                  <a:tcPr/>
                </a:tc>
                <a:tc>
                  <a:txBody>
                    <a:bodyPr/>
                    <a:lstStyle/>
                    <a:p>
                      <a:r>
                        <a:rPr lang="en-GB" sz="2400" b="1">
                          <a:solidFill>
                            <a:schemeClr val="bg2">
                              <a:lumMod val="25000"/>
                            </a:schemeClr>
                          </a:solidFill>
                        </a:rPr>
                        <a:t>912-749-784</a:t>
                      </a:r>
                    </a:p>
                  </a:txBody>
                  <a:tcPr/>
                </a:tc>
                <a:extLst>
                  <a:ext uri="{0D108BD9-81ED-4DB2-BD59-A6C34878D82A}">
                    <a16:rowId xmlns:a16="http://schemas.microsoft.com/office/drawing/2014/main" val="2373925139"/>
                  </a:ext>
                </a:extLst>
              </a:tr>
              <a:tr h="547892">
                <a:tc>
                  <a:txBody>
                    <a:bodyPr/>
                    <a:lstStyle/>
                    <a:p>
                      <a:r>
                        <a:rPr lang="en-GB" sz="2400" b="1">
                          <a:solidFill>
                            <a:schemeClr val="bg2">
                              <a:lumMod val="25000"/>
                            </a:schemeClr>
                          </a:solidFill>
                        </a:rPr>
                        <a:t>Rotterdam</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+31 642 133 520</a:t>
                      </a:r>
                    </a:p>
                  </a:txBody>
                  <a:tcPr/>
                </a:tc>
                <a:tc>
                  <a:txBody>
                    <a:bodyPr/>
                    <a:lstStyle/>
                    <a:p>
                      <a:r>
                        <a:rPr lang="en-GB" sz="2400" b="1">
                          <a:solidFill>
                            <a:schemeClr val="bg2">
                              <a:lumMod val="25000"/>
                            </a:schemeClr>
                          </a:solidFill>
                        </a:rPr>
                        <a:t>237-801-783</a:t>
                      </a:r>
                    </a:p>
                  </a:txBody>
                  <a:tcPr/>
                </a:tc>
                <a:extLst>
                  <a:ext uri="{0D108BD9-81ED-4DB2-BD59-A6C34878D82A}">
                    <a16:rowId xmlns:a16="http://schemas.microsoft.com/office/drawing/2014/main" val="2975732928"/>
                  </a:ext>
                </a:extLst>
              </a:tr>
              <a:tr h="547892">
                <a:tc>
                  <a:txBody>
                    <a:bodyPr/>
                    <a:lstStyle/>
                    <a:p>
                      <a:r>
                        <a:rPr lang="en-GB" sz="2400" b="1">
                          <a:solidFill>
                            <a:schemeClr val="bg2">
                              <a:lumMod val="25000"/>
                            </a:schemeClr>
                          </a:solidFill>
                        </a:rPr>
                        <a:t>The Hague</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+31 685 076 861</a:t>
                      </a:r>
                    </a:p>
                  </a:txBody>
                  <a:tcPr/>
                </a:tc>
                <a:tc>
                  <a:txBody>
                    <a:bodyPr/>
                    <a:lstStyle/>
                    <a:p>
                      <a:r>
                        <a:rPr lang="en-GB" sz="2400" b="1" dirty="0">
                          <a:solidFill>
                            <a:schemeClr val="bg2">
                              <a:lumMod val="25000"/>
                            </a:schemeClr>
                          </a:solidFill>
                        </a:rPr>
                        <a:t>818-6898-8436</a:t>
                      </a:r>
                    </a:p>
                  </a:txBody>
                  <a:tcPr/>
                </a:tc>
                <a:extLst>
                  <a:ext uri="{0D108BD9-81ED-4DB2-BD59-A6C34878D82A}">
                    <a16:rowId xmlns:a16="http://schemas.microsoft.com/office/drawing/2014/main" val="494084002"/>
                  </a:ext>
                </a:extLst>
              </a:tr>
            </a:tbl>
          </a:graphicData>
        </a:graphic>
      </p:graphicFrame>
      <p:graphicFrame>
        <p:nvGraphicFramePr>
          <p:cNvPr id="62" name="Table 61">
            <a:extLst>
              <a:ext uri="{FF2B5EF4-FFF2-40B4-BE49-F238E27FC236}">
                <a16:creationId xmlns:a16="http://schemas.microsoft.com/office/drawing/2014/main" id="{7B1437C5-B060-4B74-A672-2B6545BED35D}"/>
              </a:ext>
            </a:extLst>
          </p:cNvPr>
          <p:cNvGraphicFramePr>
            <a:graphicFrameLocks noGrp="1"/>
          </p:cNvGraphicFramePr>
          <p:nvPr>
            <p:extLst>
              <p:ext uri="{D42A27DB-BD31-4B8C-83A1-F6EECF244321}">
                <p14:modId xmlns:p14="http://schemas.microsoft.com/office/powerpoint/2010/main" val="1834877230"/>
              </p:ext>
            </p:extLst>
          </p:nvPr>
        </p:nvGraphicFramePr>
        <p:xfrm>
          <a:off x="4223791" y="528661"/>
          <a:ext cx="7987874" cy="2756323"/>
        </p:xfrm>
        <a:graphic>
          <a:graphicData uri="http://schemas.openxmlformats.org/drawingml/2006/table">
            <a:tbl>
              <a:tblPr firstRow="1" bandRow="1">
                <a:tableStyleId>{7DF18680-E054-41AD-8BC1-D1AEF772440D}</a:tableStyleId>
              </a:tblPr>
              <a:tblGrid>
                <a:gridCol w="2235646">
                  <a:extLst>
                    <a:ext uri="{9D8B030D-6E8A-4147-A177-3AD203B41FA5}">
                      <a16:colId xmlns:a16="http://schemas.microsoft.com/office/drawing/2014/main" val="3103262320"/>
                    </a:ext>
                  </a:extLst>
                </a:gridCol>
                <a:gridCol w="1226000">
                  <a:extLst>
                    <a:ext uri="{9D8B030D-6E8A-4147-A177-3AD203B41FA5}">
                      <a16:colId xmlns:a16="http://schemas.microsoft.com/office/drawing/2014/main" val="2914217255"/>
                    </a:ext>
                  </a:extLst>
                </a:gridCol>
                <a:gridCol w="1802939">
                  <a:extLst>
                    <a:ext uri="{9D8B030D-6E8A-4147-A177-3AD203B41FA5}">
                      <a16:colId xmlns:a16="http://schemas.microsoft.com/office/drawing/2014/main" val="3052952877"/>
                    </a:ext>
                  </a:extLst>
                </a:gridCol>
                <a:gridCol w="2723289">
                  <a:extLst>
                    <a:ext uri="{9D8B030D-6E8A-4147-A177-3AD203B41FA5}">
                      <a16:colId xmlns:a16="http://schemas.microsoft.com/office/drawing/2014/main" val="1313343998"/>
                    </a:ext>
                  </a:extLst>
                </a:gridCol>
              </a:tblGrid>
              <a:tr h="580279">
                <a:tc>
                  <a:txBody>
                    <a:bodyPr/>
                    <a:lstStyle/>
                    <a:p>
                      <a:r>
                        <a:rPr lang="en-GB" sz="2600" dirty="0"/>
                        <a:t>Service</a:t>
                      </a:r>
                    </a:p>
                  </a:txBody>
                  <a:tcPr/>
                </a:tc>
                <a:tc>
                  <a:txBody>
                    <a:bodyPr/>
                    <a:lstStyle/>
                    <a:p>
                      <a:r>
                        <a:rPr lang="en-GB" sz="2600"/>
                        <a:t>Day</a:t>
                      </a:r>
                    </a:p>
                  </a:txBody>
                  <a:tcPr/>
                </a:tc>
                <a:tc>
                  <a:txBody>
                    <a:bodyPr/>
                    <a:lstStyle/>
                    <a:p>
                      <a:r>
                        <a:rPr lang="en-GB" sz="2600"/>
                        <a:t>Timing</a:t>
                      </a:r>
                    </a:p>
                  </a:txBody>
                  <a:tcPr/>
                </a:tc>
                <a:tc>
                  <a:txBody>
                    <a:bodyPr/>
                    <a:lstStyle/>
                    <a:p>
                      <a:r>
                        <a:rPr lang="en-GB" sz="2600"/>
                        <a:t>Remarks</a:t>
                      </a:r>
                    </a:p>
                  </a:txBody>
                  <a:tcPr/>
                </a:tc>
                <a:extLst>
                  <a:ext uri="{0D108BD9-81ED-4DB2-BD59-A6C34878D82A}">
                    <a16:rowId xmlns:a16="http://schemas.microsoft.com/office/drawing/2014/main" val="1036173995"/>
                  </a:ext>
                </a:extLst>
              </a:tr>
              <a:tr h="544011">
                <a:tc>
                  <a:txBody>
                    <a:bodyPr/>
                    <a:lstStyle/>
                    <a:p>
                      <a:r>
                        <a:rPr lang="en-GB" sz="2400" b="1">
                          <a:solidFill>
                            <a:schemeClr val="bg2">
                              <a:lumMod val="25000"/>
                            </a:schemeClr>
                          </a:solidFill>
                        </a:rPr>
                        <a:t>Worship Service</a:t>
                      </a:r>
                    </a:p>
                  </a:txBody>
                  <a:tcPr/>
                </a:tc>
                <a:tc>
                  <a:txBody>
                    <a:bodyPr/>
                    <a:lstStyle/>
                    <a:p>
                      <a:r>
                        <a:rPr lang="en-GB" sz="2400" b="1">
                          <a:solidFill>
                            <a:schemeClr val="bg2">
                              <a:lumMod val="25000"/>
                            </a:schemeClr>
                          </a:solidFill>
                        </a:rPr>
                        <a:t>Sunday</a:t>
                      </a:r>
                    </a:p>
                  </a:txBody>
                  <a:tcPr/>
                </a:tc>
                <a:tc>
                  <a:txBody>
                    <a:bodyPr/>
                    <a:lstStyle/>
                    <a:p>
                      <a:r>
                        <a:rPr lang="en-GB" sz="2400" b="1">
                          <a:solidFill>
                            <a:schemeClr val="bg2">
                              <a:lumMod val="25000"/>
                            </a:schemeClr>
                          </a:solidFill>
                        </a:rPr>
                        <a:t>09:45-12:00</a:t>
                      </a:r>
                    </a:p>
                  </a:txBody>
                  <a:tcPr/>
                </a:tc>
                <a:tc>
                  <a:txBody>
                    <a:bodyPr/>
                    <a:lstStyle/>
                    <a:p>
                      <a:r>
                        <a:rPr lang="en-GB" sz="2400" b="1">
                          <a:solidFill>
                            <a:schemeClr val="bg2">
                              <a:lumMod val="25000"/>
                            </a:schemeClr>
                          </a:solidFill>
                        </a:rPr>
                        <a:t>Physical/Online</a:t>
                      </a:r>
                    </a:p>
                  </a:txBody>
                  <a:tcPr/>
                </a:tc>
                <a:extLst>
                  <a:ext uri="{0D108BD9-81ED-4DB2-BD59-A6C34878D82A}">
                    <a16:rowId xmlns:a16="http://schemas.microsoft.com/office/drawing/2014/main" val="418805209"/>
                  </a:ext>
                </a:extLst>
              </a:tr>
              <a:tr h="544011">
                <a:tc>
                  <a:txBody>
                    <a:bodyPr/>
                    <a:lstStyle/>
                    <a:p>
                      <a:r>
                        <a:rPr lang="en-GB" sz="2400" b="1">
                          <a:solidFill>
                            <a:schemeClr val="bg2">
                              <a:lumMod val="25000"/>
                            </a:schemeClr>
                          </a:solidFill>
                        </a:rPr>
                        <a:t>Bible Study</a:t>
                      </a:r>
                    </a:p>
                  </a:txBody>
                  <a:tcPr/>
                </a:tc>
                <a:tc>
                  <a:txBody>
                    <a:bodyPr/>
                    <a:lstStyle/>
                    <a:p>
                      <a:r>
                        <a:rPr lang="en-GB" sz="2400" b="1">
                          <a:solidFill>
                            <a:schemeClr val="bg2">
                              <a:lumMod val="25000"/>
                            </a:schemeClr>
                          </a:solidFill>
                        </a:rPr>
                        <a:t>Tuesday</a:t>
                      </a:r>
                    </a:p>
                  </a:txBody>
                  <a:tcPr/>
                </a:tc>
                <a:tc>
                  <a:txBody>
                    <a:bodyPr/>
                    <a:lstStyle/>
                    <a:p>
                      <a:r>
                        <a:rPr lang="en-GB" sz="2400" b="1">
                          <a:solidFill>
                            <a:schemeClr val="bg2">
                              <a:lumMod val="25000"/>
                            </a:schemeClr>
                          </a:solidFill>
                        </a:rPr>
                        <a:t>19:30-20:30</a:t>
                      </a:r>
                    </a:p>
                  </a:txBody>
                  <a:tcPr/>
                </a:tc>
                <a:tc>
                  <a:txBody>
                    <a:bodyPr/>
                    <a:lstStyle/>
                    <a:p>
                      <a:r>
                        <a:rPr lang="en-GB" sz="2400" b="1" dirty="0">
                          <a:solidFill>
                            <a:schemeClr val="bg2">
                              <a:lumMod val="25000"/>
                            </a:schemeClr>
                          </a:solidFill>
                        </a:rPr>
                        <a:t>Online</a:t>
                      </a:r>
                    </a:p>
                  </a:txBody>
                  <a:tcPr/>
                </a:tc>
                <a:extLst>
                  <a:ext uri="{0D108BD9-81ED-4DB2-BD59-A6C34878D82A}">
                    <a16:rowId xmlns:a16="http://schemas.microsoft.com/office/drawing/2014/main" val="2373925139"/>
                  </a:ext>
                </a:extLst>
              </a:tr>
              <a:tr h="544011">
                <a:tc>
                  <a:txBody>
                    <a:bodyPr/>
                    <a:lstStyle/>
                    <a:p>
                      <a:r>
                        <a:rPr lang="en-GB" sz="2400" b="1" dirty="0">
                          <a:solidFill>
                            <a:schemeClr val="bg2">
                              <a:lumMod val="25000"/>
                            </a:schemeClr>
                          </a:solidFill>
                        </a:rPr>
                        <a:t>Revival Service</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19:30-21:00</a:t>
                      </a:r>
                    </a:p>
                  </a:txBody>
                  <a:tcPr/>
                </a:tc>
                <a:tc>
                  <a:txBody>
                    <a:bodyPr/>
                    <a:lstStyle/>
                    <a:p>
                      <a:r>
                        <a:rPr lang="en-GB" sz="2400" b="1">
                          <a:solidFill>
                            <a:schemeClr val="bg2">
                              <a:lumMod val="25000"/>
                            </a:schemeClr>
                          </a:solidFill>
                        </a:rPr>
                        <a:t>Online/Physical</a:t>
                      </a:r>
                    </a:p>
                  </a:txBody>
                  <a:tcPr/>
                </a:tc>
                <a:extLst>
                  <a:ext uri="{0D108BD9-81ED-4DB2-BD59-A6C34878D82A}">
                    <a16:rowId xmlns:a16="http://schemas.microsoft.com/office/drawing/2014/main" val="2975732928"/>
                  </a:ext>
                </a:extLst>
              </a:tr>
              <a:tr h="544011">
                <a:tc>
                  <a:txBody>
                    <a:bodyPr/>
                    <a:lstStyle/>
                    <a:p>
                      <a:r>
                        <a:rPr lang="en-GB" sz="2400" b="1" dirty="0">
                          <a:solidFill>
                            <a:schemeClr val="bg2">
                              <a:lumMod val="25000"/>
                            </a:schemeClr>
                          </a:solidFill>
                        </a:rPr>
                        <a:t>Night Vigil</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19:30-23:30</a:t>
                      </a:r>
                    </a:p>
                  </a:txBody>
                  <a:tcPr/>
                </a:tc>
                <a:tc>
                  <a:txBody>
                    <a:bodyPr/>
                    <a:lstStyle/>
                    <a:p>
                      <a:r>
                        <a:rPr lang="en-GB" sz="2400" b="1" dirty="0">
                          <a:solidFill>
                            <a:schemeClr val="bg2">
                              <a:lumMod val="25000"/>
                            </a:schemeClr>
                          </a:solidFill>
                        </a:rPr>
                        <a:t>First Friday Monthly</a:t>
                      </a:r>
                    </a:p>
                  </a:txBody>
                  <a:tcPr/>
                </a:tc>
                <a:extLst>
                  <a:ext uri="{0D108BD9-81ED-4DB2-BD59-A6C34878D82A}">
                    <a16:rowId xmlns:a16="http://schemas.microsoft.com/office/drawing/2014/main" val="494084002"/>
                  </a:ext>
                </a:extLst>
              </a:tr>
            </a:tbl>
          </a:graphicData>
        </a:graphic>
      </p:graphicFrame>
      <p:sp>
        <p:nvSpPr>
          <p:cNvPr id="7" name="Rectangle 6">
            <a:extLst>
              <a:ext uri="{FF2B5EF4-FFF2-40B4-BE49-F238E27FC236}">
                <a16:creationId xmlns:a16="http://schemas.microsoft.com/office/drawing/2014/main" id="{959F06AE-DF87-495F-5B66-5022B0778570}"/>
              </a:ext>
            </a:extLst>
          </p:cNvPr>
          <p:cNvSpPr/>
          <p:nvPr/>
        </p:nvSpPr>
        <p:spPr>
          <a:xfrm>
            <a:off x="-5380" y="0"/>
            <a:ext cx="4224155" cy="6873031"/>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3"/>
          <p:cNvSpPr txBox="1"/>
          <p:nvPr/>
        </p:nvSpPr>
        <p:spPr>
          <a:xfrm>
            <a:off x="273833" y="227703"/>
            <a:ext cx="3105727" cy="448841"/>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chemeClr val="accent4">
                    <a:lumMod val="60000"/>
                    <a:lumOff val="40000"/>
                  </a:schemeClr>
                </a:solidFill>
                <a:effectLst/>
                <a:uLnTx/>
                <a:uFillTx/>
                <a:ea typeface="+mn-ea"/>
                <a:cs typeface="+mn-cs"/>
              </a:rPr>
              <a:t>COUNSELLING</a:t>
            </a:r>
          </a:p>
        </p:txBody>
      </p:sp>
      <p:sp>
        <p:nvSpPr>
          <p:cNvPr id="4" name="TextBox 4"/>
          <p:cNvSpPr txBox="1"/>
          <p:nvPr/>
        </p:nvSpPr>
        <p:spPr>
          <a:xfrm>
            <a:off x="296903" y="738278"/>
            <a:ext cx="3637955" cy="1604093"/>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If you have questions or need guidance on challenging issues, kindly request for counselling. </a:t>
            </a:r>
          </a:p>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Our pastor is here for you.</a:t>
            </a:r>
          </a:p>
        </p:txBody>
      </p:sp>
      <p:sp>
        <p:nvSpPr>
          <p:cNvPr id="5" name="TextBox 5"/>
          <p:cNvSpPr txBox="1"/>
          <p:nvPr/>
        </p:nvSpPr>
        <p:spPr>
          <a:xfrm>
            <a:off x="296903" y="2692127"/>
            <a:ext cx="3105727" cy="458523"/>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chemeClr val="accent4">
                    <a:lumMod val="60000"/>
                    <a:lumOff val="40000"/>
                  </a:schemeClr>
                </a:solidFill>
                <a:effectLst/>
                <a:uLnTx/>
                <a:uFillTx/>
                <a:ea typeface="+mn-ea"/>
                <a:cs typeface="+mn-cs"/>
              </a:rPr>
              <a:t>CONTACT</a:t>
            </a:r>
          </a:p>
        </p:txBody>
      </p:sp>
      <p:sp>
        <p:nvSpPr>
          <p:cNvPr id="6" name="TextBox 6"/>
          <p:cNvSpPr txBox="1"/>
          <p:nvPr/>
        </p:nvSpPr>
        <p:spPr>
          <a:xfrm>
            <a:off x="754132" y="3188202"/>
            <a:ext cx="2410480" cy="32060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+31 207 856 683</a:t>
            </a:r>
          </a:p>
        </p:txBody>
      </p:sp>
      <p:sp>
        <p:nvSpPr>
          <p:cNvPr id="14" name="TextBox 14"/>
          <p:cNvSpPr txBox="1"/>
          <p:nvPr/>
        </p:nvSpPr>
        <p:spPr>
          <a:xfrm>
            <a:off x="4171181" y="116632"/>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normalizeH="0" baseline="0" noProof="0" dirty="0">
                <a:ln>
                  <a:noFill/>
                </a:ln>
                <a:solidFill>
                  <a:srgbClr val="4472C4"/>
                </a:solidFill>
                <a:effectLst/>
                <a:uLnTx/>
                <a:uFillTx/>
                <a:latin typeface="Calibri" panose="020F0502020204030204" pitchFamily="34" charset="0"/>
                <a:cs typeface="Calibri" panose="020F0502020204030204" pitchFamily="34" charset="0"/>
              </a:rPr>
              <a:t>SERVICE SCHEDULES</a:t>
            </a:r>
          </a:p>
        </p:txBody>
      </p:sp>
      <p:pic>
        <p:nvPicPr>
          <p:cNvPr id="26" name="Graphic 25" descr="Receiver">
            <a:extLst>
              <a:ext uri="{FF2B5EF4-FFF2-40B4-BE49-F238E27FC236}">
                <a16:creationId xmlns:a16="http://schemas.microsoft.com/office/drawing/2014/main" id="{DA29E515-5581-4B1C-ACB1-BCF720638F8F}"/>
              </a:ext>
            </a:extLst>
          </p:cNvPr>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61592" y="3168034"/>
            <a:ext cx="379016" cy="360665"/>
          </a:xfrm>
          <a:prstGeom prst="rect">
            <a:avLst/>
          </a:prstGeom>
        </p:spPr>
      </p:pic>
      <p:sp>
        <p:nvSpPr>
          <p:cNvPr id="27" name="TextBox 6">
            <a:extLst>
              <a:ext uri="{FF2B5EF4-FFF2-40B4-BE49-F238E27FC236}">
                <a16:creationId xmlns:a16="http://schemas.microsoft.com/office/drawing/2014/main" id="{194638EA-BFF9-4BDE-8025-5884FA71C21B}"/>
              </a:ext>
            </a:extLst>
          </p:cNvPr>
          <p:cNvSpPr txBox="1"/>
          <p:nvPr/>
        </p:nvSpPr>
        <p:spPr>
          <a:xfrm>
            <a:off x="716100" y="3725700"/>
            <a:ext cx="3288334"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info@deeperlife.nl</a:t>
            </a:r>
          </a:p>
        </p:txBody>
      </p:sp>
      <p:sp>
        <p:nvSpPr>
          <p:cNvPr id="28" name="TextBox 6">
            <a:extLst>
              <a:ext uri="{FF2B5EF4-FFF2-40B4-BE49-F238E27FC236}">
                <a16:creationId xmlns:a16="http://schemas.microsoft.com/office/drawing/2014/main" id="{0D04E083-0B0F-4788-B839-354B95408BFD}"/>
              </a:ext>
            </a:extLst>
          </p:cNvPr>
          <p:cNvSpPr txBox="1"/>
          <p:nvPr/>
        </p:nvSpPr>
        <p:spPr>
          <a:xfrm>
            <a:off x="752578" y="4837959"/>
            <a:ext cx="2323387"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www.dclm-nl.org</a:t>
            </a:r>
          </a:p>
        </p:txBody>
      </p:sp>
      <p:pic>
        <p:nvPicPr>
          <p:cNvPr id="30" name="Graphic 29" descr="Email">
            <a:extLst>
              <a:ext uri="{FF2B5EF4-FFF2-40B4-BE49-F238E27FC236}">
                <a16:creationId xmlns:a16="http://schemas.microsoft.com/office/drawing/2014/main" id="{DD2D9AF4-3BF3-4194-9D0B-ABBA2A5B4EBC}"/>
              </a:ext>
            </a:extLst>
          </p:cNvPr>
          <p:cNvPicPr>
            <a:picLocks noChangeAspect="1"/>
          </p:cNvPicPr>
          <p:nvPr/>
        </p:nvPicPr>
        <p:blipFill>
          <a:blip r:embed="rId6" cstate="hq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39763" y="3668375"/>
            <a:ext cx="379016" cy="379016"/>
          </a:xfrm>
          <a:prstGeom prst="rect">
            <a:avLst/>
          </a:prstGeom>
        </p:spPr>
      </p:pic>
      <p:pic>
        <p:nvPicPr>
          <p:cNvPr id="18" name="Picture 17">
            <a:extLst>
              <a:ext uri="{FF2B5EF4-FFF2-40B4-BE49-F238E27FC236}">
                <a16:creationId xmlns:a16="http://schemas.microsoft.com/office/drawing/2014/main" id="{B0969453-2F15-458F-990E-6DA0AFAE384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43789" y="4756604"/>
            <a:ext cx="441875" cy="441875"/>
          </a:xfrm>
          <a:prstGeom prst="rect">
            <a:avLst/>
          </a:prstGeom>
        </p:spPr>
      </p:pic>
      <p:pic>
        <p:nvPicPr>
          <p:cNvPr id="33" name="Picture 32" descr="A close up of a screen&#10;&#10;Description automatically generated">
            <a:extLst>
              <a:ext uri="{FF2B5EF4-FFF2-40B4-BE49-F238E27FC236}">
                <a16:creationId xmlns:a16="http://schemas.microsoft.com/office/drawing/2014/main" id="{B57B1DCB-7320-4DC6-AB7F-8F7A1F6CC938}"/>
              </a:ext>
            </a:extLst>
          </p:cNvPr>
          <p:cNvPicPr>
            <a:picLocks noChangeAspect="1"/>
          </p:cNvPicPr>
          <p:nvPr/>
        </p:nvPicPr>
        <p:blipFill>
          <a:blip r:embed="rId9">
            <a:grayscl/>
            <a:extLst>
              <a:ext uri="{28A0092B-C50C-407E-A947-70E740481C1C}">
                <a14:useLocalDpi xmlns:a14="http://schemas.microsoft.com/office/drawing/2010/main" val="0"/>
              </a:ext>
            </a:extLst>
          </a:blip>
          <a:stretch>
            <a:fillRect/>
          </a:stretch>
        </p:blipFill>
        <p:spPr>
          <a:xfrm>
            <a:off x="194928" y="4170375"/>
            <a:ext cx="479008" cy="479008"/>
          </a:xfrm>
          <a:prstGeom prst="rect">
            <a:avLst/>
          </a:prstGeom>
        </p:spPr>
      </p:pic>
      <p:sp>
        <p:nvSpPr>
          <p:cNvPr id="43" name="TextBox 6">
            <a:extLst>
              <a:ext uri="{FF2B5EF4-FFF2-40B4-BE49-F238E27FC236}">
                <a16:creationId xmlns:a16="http://schemas.microsoft.com/office/drawing/2014/main" id="{0BBFC4A3-B476-44C1-B023-D4E226517A7B}"/>
              </a:ext>
            </a:extLst>
          </p:cNvPr>
          <p:cNvSpPr txBox="1"/>
          <p:nvPr/>
        </p:nvSpPr>
        <p:spPr>
          <a:xfrm>
            <a:off x="1950615" y="4260569"/>
            <a:ext cx="2223525" cy="321691"/>
          </a:xfrm>
          <a:prstGeom prst="rect">
            <a:avLst/>
          </a:prstGeom>
          <a:noFill/>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dclmnetherlands</a:t>
            </a:r>
          </a:p>
        </p:txBody>
      </p:sp>
      <p:pic>
        <p:nvPicPr>
          <p:cNvPr id="61" name="Graphic 60">
            <a:extLst>
              <a:ext uri="{FF2B5EF4-FFF2-40B4-BE49-F238E27FC236}">
                <a16:creationId xmlns:a16="http://schemas.microsoft.com/office/drawing/2014/main" id="{49BE945F-D8EC-41B3-8FCF-3A5FA02BF6A1}"/>
              </a:ext>
            </a:extLst>
          </p:cNvPr>
          <p:cNvPicPr>
            <a:picLocks noChangeAspect="1"/>
          </p:cNvPicPr>
          <p:nvPr/>
        </p:nvPicPr>
        <p:blipFill>
          <a:blip r:embed="rId10" cstate="hqprint">
            <a:grayscl/>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063675" y="4228849"/>
            <a:ext cx="379017" cy="379017"/>
          </a:xfrm>
          <a:prstGeom prst="rect">
            <a:avLst/>
          </a:prstGeom>
        </p:spPr>
      </p:pic>
      <p:sp>
        <p:nvSpPr>
          <p:cNvPr id="21" name="TextBox 14">
            <a:extLst>
              <a:ext uri="{FF2B5EF4-FFF2-40B4-BE49-F238E27FC236}">
                <a16:creationId xmlns:a16="http://schemas.microsoft.com/office/drawing/2014/main" id="{5DF5633E-EEEB-48D3-BFD4-2D86B7ABD31C}"/>
              </a:ext>
            </a:extLst>
          </p:cNvPr>
          <p:cNvSpPr txBox="1"/>
          <p:nvPr/>
        </p:nvSpPr>
        <p:spPr>
          <a:xfrm>
            <a:off x="4201465" y="3670743"/>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normalizeH="0" baseline="0" noProof="0" dirty="0">
                <a:ln>
                  <a:noFill/>
                </a:ln>
                <a:solidFill>
                  <a:srgbClr val="4472C4"/>
                </a:solidFill>
                <a:effectLst/>
                <a:uLnTx/>
                <a:uFillTx/>
                <a:latin typeface="Calibri" panose="020F0502020204030204" pitchFamily="34" charset="0"/>
                <a:cs typeface="Calibri" panose="020F0502020204030204" pitchFamily="34" charset="0"/>
              </a:rPr>
              <a:t>LOCATION DETAILS</a:t>
            </a:r>
          </a:p>
        </p:txBody>
      </p:sp>
      <p:pic>
        <p:nvPicPr>
          <p:cNvPr id="12" name="Picture 11">
            <a:extLst>
              <a:ext uri="{FF2B5EF4-FFF2-40B4-BE49-F238E27FC236}">
                <a16:creationId xmlns:a16="http://schemas.microsoft.com/office/drawing/2014/main" id="{8569FA9D-530D-40E8-B8B3-0D1B8A9849E6}"/>
              </a:ext>
            </a:extLst>
          </p:cNvPr>
          <p:cNvPicPr>
            <a:picLocks noChangeAspect="1"/>
          </p:cNvPicPr>
          <p:nvPr/>
        </p:nvPicPr>
        <p:blipFill>
          <a:blip r:embed="rId12" cstate="hqprint">
            <a:extLst>
              <a:ext uri="{28A0092B-C50C-407E-A947-70E740481C1C}">
                <a14:useLocalDpi xmlns:a14="http://schemas.microsoft.com/office/drawing/2010/main" val="0"/>
              </a:ext>
            </a:extLst>
          </a:blip>
          <a:stretch>
            <a:fillRect/>
          </a:stretch>
        </p:blipFill>
        <p:spPr>
          <a:xfrm>
            <a:off x="1487762" y="4242030"/>
            <a:ext cx="441240" cy="359644"/>
          </a:xfrm>
          <a:prstGeom prst="rect">
            <a:avLst/>
          </a:prstGeom>
        </p:spPr>
      </p:pic>
      <p:pic>
        <p:nvPicPr>
          <p:cNvPr id="42" name="Picture 41">
            <a:extLst>
              <a:ext uri="{FF2B5EF4-FFF2-40B4-BE49-F238E27FC236}">
                <a16:creationId xmlns:a16="http://schemas.microsoft.com/office/drawing/2014/main" id="{F1565EDD-6183-4673-8EF9-DED3518A07E7}"/>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52341" y="4217105"/>
            <a:ext cx="389008" cy="389008"/>
          </a:xfrm>
          <a:prstGeom prst="rect">
            <a:avLst/>
          </a:prstGeom>
        </p:spPr>
      </p:pic>
      <p:pic>
        <p:nvPicPr>
          <p:cNvPr id="8" name="Picture 7" descr="Logo&#10;&#10;Description automatically generated">
            <a:extLst>
              <a:ext uri="{FF2B5EF4-FFF2-40B4-BE49-F238E27FC236}">
                <a16:creationId xmlns:a16="http://schemas.microsoft.com/office/drawing/2014/main" id="{97088F0B-D2BA-D897-4C7F-14827F2E9158}"/>
              </a:ext>
            </a:extLst>
          </p:cNvPr>
          <p:cNvPicPr>
            <a:picLocks noChangeAspect="1"/>
          </p:cNvPicPr>
          <p:nvPr/>
        </p:nvPicPr>
        <p:blipFill>
          <a:blip r:embed="rId14" cstate="hqprint">
            <a:extLst>
              <a:ext uri="{28A0092B-C50C-407E-A947-70E740481C1C}">
                <a14:useLocalDpi xmlns:a14="http://schemas.microsoft.com/office/drawing/2010/main" val="0"/>
              </a:ext>
            </a:extLst>
          </a:blip>
          <a:stretch>
            <a:fillRect/>
          </a:stretch>
        </p:blipFill>
        <p:spPr>
          <a:xfrm>
            <a:off x="1086479" y="5372828"/>
            <a:ext cx="1555653" cy="1425341"/>
          </a:xfrm>
          <a:prstGeom prst="rect">
            <a:avLst/>
          </a:prstGeom>
        </p:spPr>
      </p:pic>
    </p:spTree>
    <p:extLst>
      <p:ext uri="{BB962C8B-B14F-4D97-AF65-F5344CB8AC3E}">
        <p14:creationId xmlns:p14="http://schemas.microsoft.com/office/powerpoint/2010/main" val="2993336824"/>
      </p:ext>
    </p:extLst>
  </p:cSld>
  <p:clrMapOvr>
    <a:overrideClrMapping bg1="lt1" tx1="dk1" bg2="lt2" tx2="dk2" accent1="accent1" accent2="accent2" accent3="accent3" accent4="accent4" accent5="accent5" accent6="accent6" hlink="hlink" folHlink="folHlink"/>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F66EEFF-EB9C-6B0D-62CC-26C94F04F300}"/>
              </a:ext>
            </a:extLst>
          </p:cNvPr>
          <p:cNvSpPr>
            <a:spLocks noGrp="1"/>
          </p:cNvSpPr>
          <p:nvPr>
            <p:ph type="title"/>
          </p:nvPr>
        </p:nvSpPr>
        <p:spPr>
          <a:xfrm>
            <a:off x="742949" y="742951"/>
            <a:ext cx="3787975" cy="4962524"/>
          </a:xfrm>
        </p:spPr>
        <p:txBody>
          <a:bodyPr vert="horz" lIns="91440" tIns="45720" rIns="91440" bIns="45720" rtlCol="0" anchor="ctr">
            <a:normAutofit/>
          </a:bodyPr>
          <a:lstStyle/>
          <a:p>
            <a:pPr algn="ctr"/>
            <a:br>
              <a:rPr lang="en-US" altLang="en-US" sz="4800" b="1" u="sng" dirty="0">
                <a:solidFill>
                  <a:srgbClr val="FFFFFF"/>
                </a:solidFill>
              </a:rPr>
            </a:br>
            <a:br>
              <a:rPr lang="en-US" altLang="en-US" sz="4800" b="1" u="sng" dirty="0">
                <a:solidFill>
                  <a:srgbClr val="FFFFFF"/>
                </a:solidFill>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12</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br>
              <a:rPr kumimoji="0" lang="en-US" altLang="en-US" sz="4800" b="1" i="0" u="none" strike="noStrike" kern="1200" cap="none" spc="0" normalizeH="0" baseline="0" noProof="0" dirty="0">
                <a:ln>
                  <a:noFill/>
                </a:ln>
                <a:solidFill>
                  <a:srgbClr val="FFFFFF"/>
                </a:solidFill>
                <a:effectLst/>
                <a:uLnTx/>
                <a:uFillTx/>
                <a:latin typeface="+mj-lt"/>
                <a:ea typeface="+mj-ea"/>
                <a:cs typeface="+mj-cs"/>
              </a:rPr>
            </a:br>
            <a:r>
              <a:rPr kumimoji="0" lang="en-GB" altLang="en-US" sz="4800" b="1" i="0" u="none" strike="noStrike" kern="1200" spc="0" normalizeH="0" noProof="0" dirty="0">
                <a:ln>
                  <a:noFill/>
                </a:ln>
                <a:solidFill>
                  <a:srgbClr val="FFFFFF"/>
                </a:solidFill>
                <a:effectLst/>
                <a:uLnTx/>
                <a:uFillTx/>
                <a:latin typeface="Calibri Light"/>
                <a:ea typeface="+mj-ea"/>
                <a:cs typeface="+mj-cs"/>
              </a:rPr>
              <a:t>Jesus, the Healer</a:t>
            </a:r>
            <a:br>
              <a:rPr kumimoji="0" lang="en-GB" altLang="en-US" sz="4800" b="1" i="0" u="none" strike="noStrike" kern="1200" spc="0" normalizeH="0" noProof="0" dirty="0">
                <a:ln>
                  <a:noFill/>
                </a:ln>
                <a:solidFill>
                  <a:srgbClr val="FFFFFF"/>
                </a:solidFill>
                <a:effectLst/>
                <a:uLnTx/>
                <a:uFillTx/>
                <a:latin typeface="Calibri Light"/>
                <a:ea typeface="+mj-ea"/>
                <a:cs typeface="+mj-cs"/>
              </a:rPr>
            </a:br>
            <a:endParaRPr lang="en-US" sz="4800" kern="1200" dirty="0">
              <a:solidFill>
                <a:srgbClr val="FFFFFF"/>
              </a:solidFill>
              <a:latin typeface="+mj-lt"/>
              <a:ea typeface="+mj-ea"/>
              <a:cs typeface="+mj-cs"/>
            </a:endParaRPr>
          </a:p>
        </p:txBody>
      </p:sp>
      <p:pic>
        <p:nvPicPr>
          <p:cNvPr id="4" name="Picture 3" descr="Logo&#10;&#10;Description automatically generated">
            <a:extLst>
              <a:ext uri="{FF2B5EF4-FFF2-40B4-BE49-F238E27FC236}">
                <a16:creationId xmlns:a16="http://schemas.microsoft.com/office/drawing/2014/main" id="{C83A4C62-3563-565C-53CE-19189B8CE0B9}"/>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a:extLst>
              <a:ext uri="{FF2B5EF4-FFF2-40B4-BE49-F238E27FC236}">
                <a16:creationId xmlns:a16="http://schemas.microsoft.com/office/drawing/2014/main" id="{1FEE93BE-C40A-32D0-1C64-76B5626BF3A5}"/>
              </a:ext>
            </a:extLst>
          </p:cNvPr>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a:ln>
                  <a:noFill/>
                </a:ln>
                <a:solidFill>
                  <a:prstClr val="white"/>
                </a:solidFill>
                <a:effectLst/>
                <a:uLnTx/>
                <a:uFillTx/>
                <a:latin typeface="Calibri" panose="020F0502020204030204"/>
                <a:ea typeface="+mn-ea"/>
                <a:cs typeface="+mn-cs"/>
              </a:rPr>
              <a:t>MEMORY VERSE: ……</a:t>
            </a:r>
            <a:endParaRPr kumimoji="0" lang="en-US" sz="3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66077BFE-7956-2161-471E-9C75FED31DBA}"/>
              </a:ext>
            </a:extLst>
          </p:cNvPr>
          <p:cNvSpPr/>
          <p:nvPr/>
        </p:nvSpPr>
        <p:spPr>
          <a:xfrm>
            <a:off x="5307508" y="1492370"/>
            <a:ext cx="6398029"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marR="0" lvl="1" indent="-180975" algn="ctr" defTabSz="914400" rtl="0" eaLnBrk="1" fontAlgn="auto" latinLnBrk="0" hangingPunct="1">
              <a:lnSpc>
                <a:spcPct val="90000"/>
              </a:lnSpc>
              <a:spcBef>
                <a:spcPts val="0"/>
              </a:spcBef>
              <a:spcAft>
                <a:spcPts val="0"/>
              </a:spcAft>
              <a:buClr>
                <a:srgbClr val="000000"/>
              </a:buClr>
              <a:buSzTx/>
              <a:buFont typeface="Arial"/>
              <a:buNone/>
              <a:tabLst/>
              <a:defRPr/>
            </a:pPr>
            <a:r>
              <a:rPr kumimoji="0" lang="en-GB" sz="2800" b="0" i="1" u="none" strike="noStrike" kern="0" cap="none" spc="0" normalizeH="0" baseline="0" noProof="0" dirty="0">
                <a:ln>
                  <a:noFill/>
                </a:ln>
                <a:solidFill>
                  <a:srgbClr val="000000"/>
                </a:solidFill>
                <a:effectLst/>
                <a:uLnTx/>
                <a:uFillTx/>
                <a:latin typeface="Calibri"/>
                <a:ea typeface="Calibri"/>
                <a:cs typeface="Calibri"/>
                <a:sym typeface="Calibri"/>
              </a:rPr>
              <a:t>“When the even was come, they brought unto him many that were possessed with devils: and he cast out the spirits with his word, and healed all that were sick: That it might be fulfilled which was spoken by Esaias the prophet, saying, Himself took our infirmities, and bare our sicknesses” (</a:t>
            </a:r>
            <a:r>
              <a:rPr kumimoji="0" lang="en-GB" sz="2800" b="1" i="1" u="none" strike="noStrike" kern="0" cap="none" spc="0" normalizeH="0" baseline="0" noProof="0" dirty="0">
                <a:ln>
                  <a:noFill/>
                </a:ln>
                <a:solidFill>
                  <a:srgbClr val="000000"/>
                </a:solidFill>
                <a:effectLst/>
                <a:uLnTx/>
                <a:uFillTx/>
                <a:latin typeface="Calibri"/>
                <a:ea typeface="Calibri"/>
                <a:cs typeface="Calibri"/>
                <a:sym typeface="Calibri"/>
              </a:rPr>
              <a:t>Matthew 8:16,17</a:t>
            </a:r>
            <a:r>
              <a:rPr kumimoji="0" lang="en-GB" sz="2800" b="0" i="1" u="none" strike="noStrike" kern="0" cap="none" spc="0" normalizeH="0" baseline="0" noProof="0" dirty="0">
                <a:ln>
                  <a:noFill/>
                </a:ln>
                <a:solidFill>
                  <a:srgbClr val="000000"/>
                </a:solidFill>
                <a:effectLst/>
                <a:uLnTx/>
                <a:uFillTx/>
                <a:latin typeface="Calibri"/>
                <a:ea typeface="Calibri"/>
                <a:cs typeface="Calibri"/>
                <a:sym typeface="Calibri"/>
              </a:rPr>
              <a:t>).</a:t>
            </a:r>
          </a:p>
        </p:txBody>
      </p:sp>
      <p:sp>
        <p:nvSpPr>
          <p:cNvPr id="9" name="Freeform: Shape 8">
            <a:extLst>
              <a:ext uri="{FF2B5EF4-FFF2-40B4-BE49-F238E27FC236}">
                <a16:creationId xmlns:a16="http://schemas.microsoft.com/office/drawing/2014/main" id="{6D3E0398-1F06-CE98-A96F-FF5D38D7B9FB}"/>
              </a:ext>
            </a:extLst>
          </p:cNvPr>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9"/>
              <a:lumOff val="-11765"/>
              <a:alphaOff val="0"/>
            </a:schemeClr>
          </a:fillRef>
          <a:effectRef idx="0">
            <a:schemeClr val="accent5">
              <a:hueOff val="-6758543"/>
              <a:satOff val="-17419"/>
              <a:lumOff val="-11765"/>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rPr>
              <a:t>TEXT:</a:t>
            </a:r>
            <a:r>
              <a:rPr kumimoji="0" lang="en-GB" sz="2800" b="1" i="1"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en-US"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 </a:t>
            </a:r>
            <a:r>
              <a:rPr kumimoji="0" lang="fi-FI"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Matthew 8:1-17,23-34; 9:1-38</a:t>
            </a:r>
            <a:endPar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itle 1">
            <a:extLst>
              <a:ext uri="{FF2B5EF4-FFF2-40B4-BE49-F238E27FC236}">
                <a16:creationId xmlns:a16="http://schemas.microsoft.com/office/drawing/2014/main" id="{D9F051B8-F0B5-447E-95D2-50D7C5370FB1}"/>
              </a:ext>
            </a:extLst>
          </p:cNvPr>
          <p:cNvSpPr txBox="1">
            <a:spLocks/>
          </p:cNvSpPr>
          <p:nvPr/>
        </p:nvSpPr>
        <p:spPr>
          <a:xfrm>
            <a:off x="486463" y="561942"/>
            <a:ext cx="4044462" cy="1439135"/>
          </a:xfrm>
          <a:prstGeom prst="rect">
            <a:avLst/>
          </a:prstGeom>
          <a:noFill/>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US" sz="4800" b="1" i="0" u="none" strike="noStrike" kern="1200" cap="none" spc="0" normalizeH="0" baseline="0" noProof="0" dirty="0">
                <a:ln>
                  <a:noFill/>
                </a:ln>
                <a:solidFill>
                  <a:prstClr val="white"/>
                </a:solidFill>
                <a:effectLst/>
                <a:uLnTx/>
                <a:uFillTx/>
                <a:latin typeface="Cambria" charset="0"/>
                <a:ea typeface="+mj-ea"/>
                <a:cs typeface="+mj-cs"/>
              </a:rPr>
              <a:t>STS STUDY FOR NEXT WEEK</a:t>
            </a:r>
            <a:r>
              <a:rPr kumimoji="0" lang="en-US" altLang="en-US" sz="4800" b="1" i="0" u="none" strike="noStrike" kern="1200" cap="none" spc="0" normalizeH="0" baseline="0" noProof="0" dirty="0">
                <a:ln>
                  <a:noFill/>
                </a:ln>
                <a:solidFill>
                  <a:prstClr val="white"/>
                </a:solidFill>
                <a:effectLst/>
                <a:uLnTx/>
                <a:uFillTx/>
                <a:latin typeface="Cambria" charset="0"/>
                <a:ea typeface="+mj-ea"/>
                <a:cs typeface="+mj-cs"/>
              </a:rPr>
              <a:t>:</a:t>
            </a:r>
            <a:endParaRPr kumimoji="0" lang="x-none" sz="4800" b="1" i="0" u="none" strike="noStrike" kern="1200" cap="none" spc="0" normalizeH="0" baseline="0" noProof="0" dirty="0">
              <a:ln>
                <a:noFill/>
              </a:ln>
              <a:solidFill>
                <a:prstClr val="white"/>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42356068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FEB02B-2FB7-9BBD-E4CB-6E517BB62986}"/>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ED50029C-A7BB-F0F2-2571-23A2E4DEA04C}"/>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6D2D917C-4D3E-6851-F0DE-5F345CB355EE}"/>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9158422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10" descr="Text&#10;&#10;Description automatically generated">
            <a:extLst>
              <a:ext uri="{FF2B5EF4-FFF2-40B4-BE49-F238E27FC236}">
                <a16:creationId xmlns:a16="http://schemas.microsoft.com/office/drawing/2014/main" id="{1F3C75E8-52E0-42C2-9289-537EE1A8DD2D}"/>
              </a:ext>
            </a:extLst>
          </p:cNvPr>
          <p:cNvPicPr>
            <a:picLocks noGrp="1" noChangeAspect="1"/>
          </p:cNvPicPr>
          <p:nvPr>
            <p:ph sz="half" idx="1"/>
          </p:nvPr>
        </p:nvPicPr>
        <p:blipFill rotWithShape="1">
          <a:blip r:embed="rId5">
            <a:extLst>
              <a:ext uri="{28A0092B-C50C-407E-A947-70E740481C1C}">
                <a14:useLocalDpi xmlns:a14="http://schemas.microsoft.com/office/drawing/2010/main" val="0"/>
              </a:ext>
            </a:extLst>
          </a:blip>
          <a:srcRect/>
          <a:stretch/>
        </p:blipFill>
        <p:spPr>
          <a:xfrm>
            <a:off x="20" y="0"/>
            <a:ext cx="12191980" cy="6857990"/>
          </a:xfrm>
          <a:noFill/>
        </p:spPr>
      </p:pic>
      <p:sp>
        <p:nvSpPr>
          <p:cNvPr id="13" name="Content Placeholder 2">
            <a:extLst>
              <a:ext uri="{FF2B5EF4-FFF2-40B4-BE49-F238E27FC236}">
                <a16:creationId xmlns:a16="http://schemas.microsoft.com/office/drawing/2014/main" id="{C25D965D-BAB1-481C-B0DE-A5F4D769BCA1}"/>
              </a:ext>
            </a:extLst>
          </p:cNvPr>
          <p:cNvSpPr txBox="1">
            <a:spLocks/>
          </p:cNvSpPr>
          <p:nvPr/>
        </p:nvSpPr>
        <p:spPr bwMode="auto">
          <a:xfrm>
            <a:off x="2017070" y="2931599"/>
            <a:ext cx="8237913" cy="58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rtlCol="0" anchor="t" anchorCtr="0" compatLnSpc="1">
            <a:prstTxWarp prst="textNoShape">
              <a:avLst/>
            </a:prstTxWarp>
            <a:no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0" fontAlgn="base" latinLnBrk="0" hangingPunct="0">
              <a:lnSpc>
                <a:spcPct val="90000"/>
              </a:lnSpc>
              <a:spcBef>
                <a:spcPts val="1000"/>
              </a:spcBef>
              <a:spcAft>
                <a:spcPct val="0"/>
              </a:spcAft>
              <a:buClrTx/>
              <a:buSzTx/>
              <a:buFont typeface="Arial" panose="020B0604020202020204" pitchFamily="34" charset="0"/>
              <a:buNone/>
              <a:tabLst/>
              <a:defRPr/>
            </a:pPr>
            <a:r>
              <a:rPr kumimoji="0" lang="en-US" sz="4800" b="1" i="0" u="none" strike="noStrike" kern="1200" cap="none" spc="0" normalizeH="0" baseline="0" noProof="0" dirty="0">
                <a:ln>
                  <a:noFill/>
                </a:ln>
                <a:solidFill>
                  <a:prstClr val="black"/>
                </a:solidFill>
                <a:effectLst/>
                <a:uLnTx/>
                <a:uFillTx/>
                <a:latin typeface="Lucida Sans" panose="020B0602030504020204" pitchFamily="34" charset="0"/>
                <a:ea typeface="+mn-ea"/>
                <a:cs typeface="+mn-cs"/>
              </a:rPr>
              <a:t>1 John 1:1-10</a:t>
            </a:r>
          </a:p>
        </p:txBody>
      </p:sp>
      <p:pic>
        <p:nvPicPr>
          <p:cNvPr id="2" name="Picture 1" descr="Logo&#10;&#10;Description automatically generated">
            <a:extLst>
              <a:ext uri="{FF2B5EF4-FFF2-40B4-BE49-F238E27FC236}">
                <a16:creationId xmlns:a16="http://schemas.microsoft.com/office/drawing/2014/main" id="{60C5B7D9-B8D5-A84F-79A0-1001A9FFA038}"/>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pic>
        <p:nvPicPr>
          <p:cNvPr id="4" name="(62) 1 John 001">
            <a:hlinkClick r:id="" action="ppaction://media"/>
            <a:extLst>
              <a:ext uri="{FF2B5EF4-FFF2-40B4-BE49-F238E27FC236}">
                <a16:creationId xmlns:a16="http://schemas.microsoft.com/office/drawing/2014/main" id="{D2FBED20-7AC5-DBCC-C444-2A52BF6E6D62}"/>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852318" y="3740109"/>
            <a:ext cx="487363" cy="487363"/>
          </a:xfrm>
          <a:prstGeom prst="rect">
            <a:avLst/>
          </a:prstGeom>
        </p:spPr>
      </p:pic>
    </p:spTree>
    <p:extLst>
      <p:ext uri="{BB962C8B-B14F-4D97-AF65-F5344CB8AC3E}">
        <p14:creationId xmlns:p14="http://schemas.microsoft.com/office/powerpoint/2010/main" val="3506453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208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dirty="0">
                <a:solidFill>
                  <a:schemeClr val="bg1"/>
                </a:solidFill>
                <a:effectLst>
                  <a:outerShdw blurRad="38100" dist="38100" dir="2700000" algn="tl">
                    <a:srgbClr val="000000">
                      <a:alpha val="43137"/>
                    </a:srgbClr>
                  </a:outerShdw>
                </a:effectLst>
              </a:rPr>
              <a:t>HEAVENLY SUNLIGHT</a:t>
            </a:r>
          </a:p>
        </p:txBody>
      </p:sp>
    </p:spTree>
    <p:extLst>
      <p:ext uri="{BB962C8B-B14F-4D97-AF65-F5344CB8AC3E}">
        <p14:creationId xmlns:p14="http://schemas.microsoft.com/office/powerpoint/2010/main" val="1361145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HEAVENLY SUNLIGHT</a:t>
            </a:r>
          </a:p>
        </p:txBody>
      </p:sp>
      <p:grpSp>
        <p:nvGrpSpPr>
          <p:cNvPr id="3" name="Group 2"/>
          <p:cNvGrpSpPr/>
          <p:nvPr/>
        </p:nvGrpSpPr>
        <p:grpSpPr>
          <a:xfrm>
            <a:off x="243372" y="1656012"/>
            <a:ext cx="11948629" cy="3939540"/>
            <a:chOff x="257130" y="1719391"/>
            <a:chExt cx="10547818" cy="3939540"/>
          </a:xfrm>
        </p:grpSpPr>
        <p:sp>
          <p:nvSpPr>
            <p:cNvPr id="14339" name="TextBox 1"/>
            <p:cNvSpPr txBox="1">
              <a:spLocks noChangeArrowheads="1"/>
            </p:cNvSpPr>
            <p:nvPr/>
          </p:nvSpPr>
          <p:spPr bwMode="auto">
            <a:xfrm>
              <a:off x="907147" y="1719391"/>
              <a:ext cx="9897801" cy="3939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Walking in sunlight all of my journey,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Over the mountains, through the deep vale;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Jesus has said, I’ll never forsake thee—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Promise divine that never can fail.</a:t>
              </a:r>
              <a:endPar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60987723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831866" y="1199654"/>
            <a:ext cx="10528267"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Heavenly sunlight! Heavenly sunlight!</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Flooding my soul with glory divine;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Hallelujah! I am rejoicing,</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Singing His praises, Jesus is mine!</a:t>
            </a:r>
            <a:endPar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5979150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0E8AA9-7652-461E-7D56-263B8A0C38C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A2683C-09D7-65E1-D355-45B00A864CF5}"/>
              </a:ext>
            </a:extLst>
          </p:cNvPr>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HEAVENLY SUNLIGHT</a:t>
            </a:r>
          </a:p>
        </p:txBody>
      </p:sp>
      <p:grpSp>
        <p:nvGrpSpPr>
          <p:cNvPr id="3" name="Group 2">
            <a:extLst>
              <a:ext uri="{FF2B5EF4-FFF2-40B4-BE49-F238E27FC236}">
                <a16:creationId xmlns:a16="http://schemas.microsoft.com/office/drawing/2014/main" id="{6E9AD392-2CD0-3A88-94AE-1508C8B254DA}"/>
              </a:ext>
            </a:extLst>
          </p:cNvPr>
          <p:cNvGrpSpPr/>
          <p:nvPr/>
        </p:nvGrpSpPr>
        <p:grpSpPr>
          <a:xfrm>
            <a:off x="243372" y="1656012"/>
            <a:ext cx="11948629" cy="3262432"/>
            <a:chOff x="257130" y="1719391"/>
            <a:chExt cx="10547818" cy="3262432"/>
          </a:xfrm>
        </p:grpSpPr>
        <p:sp>
          <p:nvSpPr>
            <p:cNvPr id="14339" name="TextBox 1">
              <a:extLst>
                <a:ext uri="{FF2B5EF4-FFF2-40B4-BE49-F238E27FC236}">
                  <a16:creationId xmlns:a16="http://schemas.microsoft.com/office/drawing/2014/main" id="{E14CD780-6AB8-0FA3-81E6-CF3690F0E3F6}"/>
                </a:ext>
              </a:extLst>
            </p:cNvPr>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Shadows around me, shadows above me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Never conceal my Savior and Guide;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He is the light, in Him is no darkness,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Ever I’m walking close to His side.</a:t>
              </a:r>
              <a:endPar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a:extLst>
                <a:ext uri="{FF2B5EF4-FFF2-40B4-BE49-F238E27FC236}">
                  <a16:creationId xmlns:a16="http://schemas.microsoft.com/office/drawing/2014/main" id="{95DA38A8-D0BA-A895-9409-340135417CBD}"/>
                </a:ext>
              </a:extLst>
            </p:cNvPr>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139708689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10C6DB-A193-9CC0-72BA-0D46DA85E5E2}"/>
            </a:ext>
          </a:extLst>
        </p:cNvPr>
        <p:cNvGrpSpPr/>
        <p:nvPr/>
      </p:nvGrpSpPr>
      <p:grpSpPr>
        <a:xfrm>
          <a:off x="0" y="0"/>
          <a:ext cx="0" cy="0"/>
          <a:chOff x="0" y="0"/>
          <a:chExt cx="0" cy="0"/>
        </a:xfrm>
      </p:grpSpPr>
      <p:sp>
        <p:nvSpPr>
          <p:cNvPr id="14340" name="TextBox 1">
            <a:extLst>
              <a:ext uri="{FF2B5EF4-FFF2-40B4-BE49-F238E27FC236}">
                <a16:creationId xmlns:a16="http://schemas.microsoft.com/office/drawing/2014/main" id="{4DCD21EB-DD60-4D75-F848-3EA51547E7BC}"/>
              </a:ext>
            </a:extLst>
          </p:cNvPr>
          <p:cNvSpPr txBox="1">
            <a:spLocks noChangeArrowheads="1"/>
          </p:cNvSpPr>
          <p:nvPr/>
        </p:nvSpPr>
        <p:spPr bwMode="auto">
          <a:xfrm>
            <a:off x="831866" y="1199654"/>
            <a:ext cx="10528267"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Heavenly sunlight! Heavenly sunlight!</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Flooding my soul with glory divine;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Hallelujah! I am rejoicing,</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Singing His praises, Jesus is mine!</a:t>
            </a:r>
            <a:endPar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08490419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C8177C-DE1F-3C77-E3BC-4EEC05D8C87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66DBFA-6303-CDF1-561A-ACB0AA26FBB5}"/>
              </a:ext>
            </a:extLst>
          </p:cNvPr>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HEAVENLY SUNLIGHT</a:t>
            </a:r>
          </a:p>
        </p:txBody>
      </p:sp>
      <p:grpSp>
        <p:nvGrpSpPr>
          <p:cNvPr id="3" name="Group 2">
            <a:extLst>
              <a:ext uri="{FF2B5EF4-FFF2-40B4-BE49-F238E27FC236}">
                <a16:creationId xmlns:a16="http://schemas.microsoft.com/office/drawing/2014/main" id="{EE37A74E-E417-EAC9-C52A-6A3A6B450AE5}"/>
              </a:ext>
            </a:extLst>
          </p:cNvPr>
          <p:cNvGrpSpPr/>
          <p:nvPr/>
        </p:nvGrpSpPr>
        <p:grpSpPr>
          <a:xfrm>
            <a:off x="243372" y="1656012"/>
            <a:ext cx="11948629" cy="3262432"/>
            <a:chOff x="257130" y="1719391"/>
            <a:chExt cx="10547818" cy="3262432"/>
          </a:xfrm>
        </p:grpSpPr>
        <p:sp>
          <p:nvSpPr>
            <p:cNvPr id="14339" name="TextBox 1">
              <a:extLst>
                <a:ext uri="{FF2B5EF4-FFF2-40B4-BE49-F238E27FC236}">
                  <a16:creationId xmlns:a16="http://schemas.microsoft.com/office/drawing/2014/main" id="{52E70547-DAE1-A2F3-0063-55414868900F}"/>
                </a:ext>
              </a:extLst>
            </p:cNvPr>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 the bright sunlight, ever rejoicing,</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Pressing my way to mansions above;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Singing His praises, gladly I’m walking,</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Walking in sunlight, sunlight of love.</a:t>
              </a:r>
              <a:endPar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a:extLst>
                <a:ext uri="{FF2B5EF4-FFF2-40B4-BE49-F238E27FC236}">
                  <a16:creationId xmlns:a16="http://schemas.microsoft.com/office/drawing/2014/main" id="{2F19A3CD-F000-CFFC-6EAC-3382DDF4F1E6}"/>
                </a:ext>
              </a:extLst>
            </p:cNvPr>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18766175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B64662-24D8-1426-43D8-CBE25A385510}"/>
            </a:ext>
          </a:extLst>
        </p:cNvPr>
        <p:cNvGrpSpPr/>
        <p:nvPr/>
      </p:nvGrpSpPr>
      <p:grpSpPr>
        <a:xfrm>
          <a:off x="0" y="0"/>
          <a:ext cx="0" cy="0"/>
          <a:chOff x="0" y="0"/>
          <a:chExt cx="0" cy="0"/>
        </a:xfrm>
      </p:grpSpPr>
      <p:sp>
        <p:nvSpPr>
          <p:cNvPr id="14340" name="TextBox 1">
            <a:extLst>
              <a:ext uri="{FF2B5EF4-FFF2-40B4-BE49-F238E27FC236}">
                <a16:creationId xmlns:a16="http://schemas.microsoft.com/office/drawing/2014/main" id="{FE4CFF26-4ABB-941A-5857-F69B817901C2}"/>
              </a:ext>
            </a:extLst>
          </p:cNvPr>
          <p:cNvSpPr txBox="1">
            <a:spLocks noChangeArrowheads="1"/>
          </p:cNvSpPr>
          <p:nvPr/>
        </p:nvSpPr>
        <p:spPr bwMode="auto">
          <a:xfrm>
            <a:off x="831866" y="1199654"/>
            <a:ext cx="10528267"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Heavenly sunlight! Heavenly sunlight!</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Flooding my soul with glory divine;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Hallelujah! I am rejoicing,</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Singing His praises, Jesus is mine!</a:t>
            </a:r>
            <a:endPar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 name="Oval 1">
            <a:extLst>
              <a:ext uri="{FF2B5EF4-FFF2-40B4-BE49-F238E27FC236}">
                <a16:creationId xmlns:a16="http://schemas.microsoft.com/office/drawing/2014/main" id="{1055D50A-EE08-1EC9-8B6A-416DBF42162A}"/>
              </a:ext>
            </a:extLst>
          </p:cNvPr>
          <p:cNvSpPr/>
          <p:nvPr/>
        </p:nvSpPr>
        <p:spPr>
          <a:xfrm>
            <a:off x="8668139" y="5523722"/>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2839315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6" name="Rectangle 100">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2" y="453981"/>
            <a:ext cx="6675120" cy="1877811"/>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AABD4DD4-12B0-C028-9915-EA77C9A851C8}"/>
              </a:ext>
            </a:extLst>
          </p:cNvPr>
          <p:cNvSpPr>
            <a:spLocks noGrp="1"/>
          </p:cNvSpPr>
          <p:nvPr>
            <p:ph type="title"/>
          </p:nvPr>
        </p:nvSpPr>
        <p:spPr>
          <a:xfrm>
            <a:off x="731520" y="731520"/>
            <a:ext cx="6089904" cy="1426464"/>
          </a:xfrm>
        </p:spPr>
        <p:txBody>
          <a:bodyPr vert="horz" lIns="91440" tIns="45720" rIns="91440" bIns="45720" rtlCol="0">
            <a:normAutofit/>
          </a:bodyPr>
          <a:lstStyle/>
          <a:p>
            <a:r>
              <a:rPr lang="en-US" sz="4800" b="1" kern="1200" dirty="0">
                <a:solidFill>
                  <a:srgbClr val="FFFFFF"/>
                </a:solidFill>
                <a:latin typeface="+mn-lt"/>
                <a:ea typeface="+mj-ea"/>
                <a:cs typeface="+mj-cs"/>
              </a:rPr>
              <a:t>TODAY’S SERMON</a:t>
            </a:r>
            <a:endParaRPr lang="en-US" sz="4800" b="1" dirty="0">
              <a:solidFill>
                <a:srgbClr val="FFFFFF"/>
              </a:solidFill>
              <a:latin typeface="+mn-lt"/>
            </a:endParaRPr>
          </a:p>
        </p:txBody>
      </p:sp>
      <p:sp>
        <p:nvSpPr>
          <p:cNvPr id="108" name="Rectangle 102">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7100" y="461737"/>
            <a:ext cx="2149361" cy="1870055"/>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5" name="Rectangle 104">
            <a:extLst>
              <a:ext uri="{FF2B5EF4-FFF2-40B4-BE49-F238E27FC236}">
                <a16:creationId xmlns:a16="http://schemas.microsoft.com/office/drawing/2014/main" id="{E186B68C-84BC-4A6E-99D1-EE87483C13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73768" y="453155"/>
            <a:ext cx="2149358" cy="1878638"/>
          </a:xfrm>
          <a:prstGeom prst="rect">
            <a:avLst/>
          </a:prstGeom>
          <a:solidFill>
            <a:srgbClr val="A5A5A5"/>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7" name="Rectangle 106">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0" y="2480956"/>
            <a:ext cx="11264206" cy="3918122"/>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428F3EA-23B5-21C6-EB72-869EE324945B}"/>
              </a:ext>
            </a:extLst>
          </p:cNvPr>
          <p:cNvSpPr>
            <a:spLocks noGrp="1"/>
          </p:cNvSpPr>
          <p:nvPr>
            <p:ph idx="1"/>
          </p:nvPr>
        </p:nvSpPr>
        <p:spPr>
          <a:xfrm>
            <a:off x="789456" y="2798385"/>
            <a:ext cx="10933670" cy="3283260"/>
          </a:xfrm>
        </p:spPr>
        <p:txBody>
          <a:bodyPr vert="horz" lIns="91440" tIns="45720" rIns="91440" bIns="45720" rtlCol="0" anchor="ctr">
            <a:normAutofit/>
          </a:bodyPr>
          <a:lstStyle/>
          <a:p>
            <a:pPr marL="0" indent="0" algn="ctr">
              <a:buNone/>
            </a:pPr>
            <a:r>
              <a:rPr lang="en-GB" sz="6600" b="1" cap="all" dirty="0"/>
              <a:t>THE RADIANCE OF DAILY FELLOWSHIP WITH JESUS</a:t>
            </a:r>
            <a:endParaRPr lang="en-GB" sz="1800" b="1" dirty="0"/>
          </a:p>
        </p:txBody>
      </p:sp>
      <p:pic>
        <p:nvPicPr>
          <p:cNvPr id="4" name="Picture 3" descr="Logo&#10;&#10;Description automatically generated">
            <a:extLst>
              <a:ext uri="{FF2B5EF4-FFF2-40B4-BE49-F238E27FC236}">
                <a16:creationId xmlns:a16="http://schemas.microsoft.com/office/drawing/2014/main" id="{EDF8A51F-5370-9130-A290-BA9118B62655}"/>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69499970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Picture 59" descr="Hand reaching out to sun">
            <a:extLst>
              <a:ext uri="{FF2B5EF4-FFF2-40B4-BE49-F238E27FC236}">
                <a16:creationId xmlns:a16="http://schemas.microsoft.com/office/drawing/2014/main" id="{26097FE4-2B26-C222-92BA-FCCB2C29F6F9}"/>
              </a:ext>
            </a:extLst>
          </p:cNvPr>
          <p:cNvPicPr>
            <a:picLocks noChangeAspect="1"/>
          </p:cNvPicPr>
          <p:nvPr/>
        </p:nvPicPr>
        <p:blipFill rotWithShape="1">
          <a:blip r:embed="rId2"/>
          <a:srcRect b="16045"/>
          <a:stretch/>
        </p:blipFill>
        <p:spPr>
          <a:xfrm>
            <a:off x="-3047" y="10"/>
            <a:ext cx="12191999" cy="6857990"/>
          </a:xfrm>
          <a:prstGeom prst="rect">
            <a:avLst/>
          </a:prstGeom>
        </p:spPr>
      </p:pic>
      <p:sp>
        <p:nvSpPr>
          <p:cNvPr id="2" name="Title 1">
            <a:extLst>
              <a:ext uri="{FF2B5EF4-FFF2-40B4-BE49-F238E27FC236}">
                <a16:creationId xmlns:a16="http://schemas.microsoft.com/office/drawing/2014/main" id="{429B5823-1150-42AE-9D71-4259F2632019}"/>
              </a:ext>
            </a:extLst>
          </p:cNvPr>
          <p:cNvSpPr>
            <a:spLocks noGrp="1"/>
          </p:cNvSpPr>
          <p:nvPr>
            <p:ph type="title" idx="4294967295"/>
          </p:nvPr>
        </p:nvSpPr>
        <p:spPr>
          <a:xfrm>
            <a:off x="894069" y="2809187"/>
            <a:ext cx="10058400" cy="1430505"/>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8000" b="1" dirty="0">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TIME </a:t>
            </a:r>
            <a:r>
              <a:rPr lang="en-US" sz="8000" b="1">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TO PRAY</a:t>
            </a:r>
            <a:endParaRPr lang="en-US" sz="8000" b="1" dirty="0">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endParaRPr>
          </a:p>
        </p:txBody>
      </p:sp>
      <p:pic>
        <p:nvPicPr>
          <p:cNvPr id="3" name="Picture 2" descr="Logo&#10;&#10;Description automatically generated">
            <a:extLst>
              <a:ext uri="{FF2B5EF4-FFF2-40B4-BE49-F238E27FC236}">
                <a16:creationId xmlns:a16="http://schemas.microsoft.com/office/drawing/2014/main" id="{311FA8E7-B697-2099-8CA6-1368AB939A56}"/>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998182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6.xml><?xml version="1.0" encoding="utf-8"?>
<a:theme xmlns:a="http://schemas.openxmlformats.org/drawingml/2006/main" name="1_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7.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Retrospect</Template>
  <TotalTime>42091</TotalTime>
  <Words>1393</Words>
  <Application>Microsoft Office PowerPoint</Application>
  <PresentationFormat>Widescreen</PresentationFormat>
  <Paragraphs>207</Paragraphs>
  <Slides>41</Slides>
  <Notes>19</Notes>
  <HiddenSlides>0</HiddenSlides>
  <MMClips>1</MMClips>
  <ScaleCrop>false</ScaleCrop>
  <HeadingPairs>
    <vt:vector size="6" baseType="variant">
      <vt:variant>
        <vt:lpstr>Fonts Used</vt:lpstr>
      </vt:variant>
      <vt:variant>
        <vt:i4>10</vt:i4>
      </vt:variant>
      <vt:variant>
        <vt:lpstr>Theme</vt:lpstr>
      </vt:variant>
      <vt:variant>
        <vt:i4>7</vt:i4>
      </vt:variant>
      <vt:variant>
        <vt:lpstr>Slide Titles</vt:lpstr>
      </vt:variant>
      <vt:variant>
        <vt:i4>41</vt:i4>
      </vt:variant>
    </vt:vector>
  </HeadingPairs>
  <TitlesOfParts>
    <vt:vector size="58" baseType="lpstr">
      <vt:lpstr>Aptos</vt:lpstr>
      <vt:lpstr>Arial</vt:lpstr>
      <vt:lpstr>Bell MT</vt:lpstr>
      <vt:lpstr>Calibri</vt:lpstr>
      <vt:lpstr>Calibri (Body)</vt:lpstr>
      <vt:lpstr>Calibri Light</vt:lpstr>
      <vt:lpstr>Cambria</vt:lpstr>
      <vt:lpstr>Candara</vt:lpstr>
      <vt:lpstr>Lucida Sans</vt:lpstr>
      <vt:lpstr>Times New Roman</vt:lpstr>
      <vt:lpstr>Office Theme</vt:lpstr>
      <vt:lpstr>1_Office Theme</vt:lpstr>
      <vt:lpstr>2_Office Theme</vt:lpstr>
      <vt:lpstr>3_Office Theme</vt:lpstr>
      <vt:lpstr>Template_Netherlands</vt:lpstr>
      <vt:lpstr>1_Template_Netherlands</vt:lpstr>
      <vt:lpstr>4_Office Theme</vt:lpstr>
      <vt:lpstr>PowerPoint Presentation</vt:lpstr>
      <vt:lpstr>HYMN</vt:lpstr>
      <vt:lpstr>MORE ABOUT JESUS WOULD I KNOW [GHS 216]</vt:lpstr>
      <vt:lpstr>PowerPoint Presentation</vt:lpstr>
      <vt:lpstr>MORE ABOUT JESUS WOULD I KNOW [GHS 216]</vt:lpstr>
      <vt:lpstr>PowerPoint Presentation</vt:lpstr>
      <vt:lpstr>MORE ABOUT JESUS WOULD I KNOW [GHS 216]</vt:lpstr>
      <vt:lpstr>PowerPoint Presentation</vt:lpstr>
      <vt:lpstr>MORE ABOUT JESUS WOULD I KNOW [GHS 216]</vt:lpstr>
      <vt:lpstr>PowerPoint Presentation</vt:lpstr>
      <vt:lpstr>SEARCH THE SCRIPTURES</vt:lpstr>
      <vt:lpstr>REVIEW OF THE ASSIGNMENT FROM LAST STUDY</vt:lpstr>
      <vt:lpstr> LESSON 11: The sermon on the Mount</vt:lpstr>
      <vt:lpstr>INTRODUCTION</vt:lpstr>
      <vt:lpstr>The Sermon on the Mount</vt:lpstr>
      <vt:lpstr>QUESTION 1</vt:lpstr>
      <vt:lpstr>QUESTION 2</vt:lpstr>
      <vt:lpstr>QUESTION 3</vt:lpstr>
      <vt:lpstr>QUESTION 4</vt:lpstr>
      <vt:lpstr>QUESTION 5</vt:lpstr>
      <vt:lpstr>QUESTION 6</vt:lpstr>
      <vt:lpstr>QUESTION 7</vt:lpstr>
      <vt:lpstr>CONCLUSION</vt:lpstr>
      <vt:lpstr>ASSIGNMENT</vt:lpstr>
      <vt:lpstr>SEARCH THE SCRIPTURES SUMMARY</vt:lpstr>
      <vt:lpstr>PowerPoint Presentation</vt:lpstr>
      <vt:lpstr>PowerPoint Presentation</vt:lpstr>
      <vt:lpstr>PowerPoint Presentation</vt:lpstr>
      <vt:lpstr>PowerPoint Presentation</vt:lpstr>
      <vt:lpstr>  LESSON 12:  Jesus, the Healer </vt:lpstr>
      <vt:lpstr>PowerPoint Presentation</vt:lpstr>
      <vt:lpstr>PowerPoint Presentation</vt:lpstr>
      <vt:lpstr>HYMN</vt:lpstr>
      <vt:lpstr>HEAVENLY SUNLIGHT</vt:lpstr>
      <vt:lpstr>PowerPoint Presentation</vt:lpstr>
      <vt:lpstr>HEAVENLY SUNLIGHT</vt:lpstr>
      <vt:lpstr>PowerPoint Presentation</vt:lpstr>
      <vt:lpstr>HEAVENLY SUNLIGHT</vt:lpstr>
      <vt:lpstr>PowerPoint Presentation</vt:lpstr>
      <vt:lpstr>TODAY’S SERMON</vt:lpstr>
      <vt:lpstr>TIME TO PRAY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DCLM NL</dc:creator>
  <cp:lastModifiedBy>DCLM NL IT Support</cp:lastModifiedBy>
  <cp:revision>1199</cp:revision>
  <dcterms:created xsi:type="dcterms:W3CDTF">2023-01-06T14:44:39Z</dcterms:created>
  <dcterms:modified xsi:type="dcterms:W3CDTF">2026-03-11T18:08:14Z</dcterms:modified>
</cp:coreProperties>
</file>