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94" r:id="rId3"/>
    <p:sldId id="258" r:id="rId4"/>
    <p:sldId id="259" r:id="rId5"/>
    <p:sldId id="287" r:id="rId6"/>
    <p:sldId id="283" r:id="rId7"/>
    <p:sldId id="292" r:id="rId8"/>
    <p:sldId id="299" r:id="rId9"/>
    <p:sldId id="297" r:id="rId10"/>
    <p:sldId id="296" r:id="rId11"/>
    <p:sldId id="295" r:id="rId12"/>
    <p:sldId id="269" r:id="rId13"/>
    <p:sldId id="288" r:id="rId14"/>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8A884D-04D0-4AF8-8815-90DE08BBD937}" v="43" dt="2026-03-15T21:05:10.9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5" autoAdjust="0"/>
    <p:restoredTop sz="90467" autoAdjust="0"/>
  </p:normalViewPr>
  <p:slideViewPr>
    <p:cSldViewPr snapToGrid="0">
      <p:cViewPr varScale="1">
        <p:scale>
          <a:sx n="88" d="100"/>
          <a:sy n="88" d="100"/>
        </p:scale>
        <p:origin x="1104" y="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s Ogunmolu" userId="375774a139ade097" providerId="LiveId" clId="{5E223F83-144A-4CE1-B899-724815EEA44E}"/>
    <pc:docChg chg="undo custSel modSld">
      <pc:chgData name="Nes Ogunmolu" userId="375774a139ade097" providerId="LiveId" clId="{5E223F83-144A-4CE1-B899-724815EEA44E}" dt="2026-03-06T12:36:15.663" v="2248" actId="20577"/>
      <pc:docMkLst>
        <pc:docMk/>
      </pc:docMkLst>
      <pc:sldChg chg="modSp mod">
        <pc:chgData name="Nes Ogunmolu" userId="375774a139ade097" providerId="LiveId" clId="{5E223F83-144A-4CE1-B899-724815EEA44E}" dt="2026-03-02T16:31:39.568" v="182" actId="20577"/>
        <pc:sldMkLst>
          <pc:docMk/>
          <pc:sldMk cId="0" sldId="258"/>
        </pc:sldMkLst>
        <pc:spChg chg="mod">
          <ac:chgData name="Nes Ogunmolu" userId="375774a139ade097" providerId="LiveId" clId="{5E223F83-144A-4CE1-B899-724815EEA44E}" dt="2026-03-02T16:28:37.766" v="106" actId="20577"/>
          <ac:spMkLst>
            <pc:docMk/>
            <pc:sldMk cId="0" sldId="258"/>
            <ac:spMk id="2" creationId="{00000000-0000-0000-0000-000000000000}"/>
          </ac:spMkLst>
        </pc:spChg>
        <pc:spChg chg="mod">
          <ac:chgData name="Nes Ogunmolu" userId="375774a139ade097" providerId="LiveId" clId="{5E223F83-144A-4CE1-B899-724815EEA44E}" dt="2026-03-02T16:31:39.568" v="182" actId="20577"/>
          <ac:spMkLst>
            <pc:docMk/>
            <pc:sldMk cId="0" sldId="258"/>
            <ac:spMk id="3" creationId="{00000000-0000-0000-0000-000000000000}"/>
          </ac:spMkLst>
        </pc:spChg>
        <pc:spChg chg="mod">
          <ac:chgData name="Nes Ogunmolu" userId="375774a139ade097" providerId="LiveId" clId="{5E223F83-144A-4CE1-B899-724815EEA44E}" dt="2026-03-02T16:30:10.494" v="130" actId="20577"/>
          <ac:spMkLst>
            <pc:docMk/>
            <pc:sldMk cId="0" sldId="258"/>
            <ac:spMk id="8" creationId="{00000000-0000-0000-0000-000000000000}"/>
          </ac:spMkLst>
        </pc:spChg>
      </pc:sldChg>
      <pc:sldChg chg="modSp mod">
        <pc:chgData name="Nes Ogunmolu" userId="375774a139ade097" providerId="LiveId" clId="{5E223F83-144A-4CE1-B899-724815EEA44E}" dt="2026-03-02T16:59:23.369" v="750" actId="20577"/>
        <pc:sldMkLst>
          <pc:docMk/>
          <pc:sldMk cId="0" sldId="259"/>
        </pc:sldMkLst>
        <pc:spChg chg="mod">
          <ac:chgData name="Nes Ogunmolu" userId="375774a139ade097" providerId="LiveId" clId="{5E223F83-144A-4CE1-B899-724815EEA44E}" dt="2026-03-02T16:59:23.369" v="750" actId="20577"/>
          <ac:spMkLst>
            <pc:docMk/>
            <pc:sldMk cId="0" sldId="259"/>
            <ac:spMk id="3" creationId="{00000000-0000-0000-0000-000000000000}"/>
          </ac:spMkLst>
        </pc:spChg>
      </pc:sldChg>
      <pc:sldChg chg="modSp mod">
        <pc:chgData name="Nes Ogunmolu" userId="375774a139ade097" providerId="LiveId" clId="{5E223F83-144A-4CE1-B899-724815EEA44E}" dt="2026-03-05T15:18:44.970" v="1661" actId="113"/>
        <pc:sldMkLst>
          <pc:docMk/>
          <pc:sldMk cId="0" sldId="269"/>
        </pc:sldMkLst>
        <pc:spChg chg="mod">
          <ac:chgData name="Nes Ogunmolu" userId="375774a139ade097" providerId="LiveId" clId="{5E223F83-144A-4CE1-B899-724815EEA44E}" dt="2026-03-05T15:18:44.970" v="1661" actId="113"/>
          <ac:spMkLst>
            <pc:docMk/>
            <pc:sldMk cId="0" sldId="269"/>
            <ac:spMk id="3" creationId="{00000000-0000-0000-0000-000000000000}"/>
          </ac:spMkLst>
        </pc:spChg>
      </pc:sldChg>
      <pc:sldChg chg="modSp mod">
        <pc:chgData name="Nes Ogunmolu" userId="375774a139ade097" providerId="LiveId" clId="{5E223F83-144A-4CE1-B899-724815EEA44E}" dt="2026-03-05T14:49:06.071" v="1497" actId="20577"/>
        <pc:sldMkLst>
          <pc:docMk/>
          <pc:sldMk cId="1647645489" sldId="283"/>
        </pc:sldMkLst>
        <pc:graphicFrameChg chg="mod modGraphic">
          <ac:chgData name="Nes Ogunmolu" userId="375774a139ade097" providerId="LiveId" clId="{5E223F83-144A-4CE1-B899-724815EEA44E}" dt="2026-03-05T14:49:06.071" v="1497" actId="20577"/>
          <ac:graphicFrameMkLst>
            <pc:docMk/>
            <pc:sldMk cId="1647645489" sldId="283"/>
            <ac:graphicFrameMk id="6" creationId="{7BB2D1BC-904E-1511-0666-6FD5BE67205B}"/>
          </ac:graphicFrameMkLst>
        </pc:graphicFrameChg>
      </pc:sldChg>
      <pc:sldChg chg="modSp mod">
        <pc:chgData name="Nes Ogunmolu" userId="375774a139ade097" providerId="LiveId" clId="{5E223F83-144A-4CE1-B899-724815EEA44E}" dt="2026-03-03T14:23:35.778" v="941" actId="20577"/>
        <pc:sldMkLst>
          <pc:docMk/>
          <pc:sldMk cId="0" sldId="287"/>
        </pc:sldMkLst>
        <pc:spChg chg="mod">
          <ac:chgData name="Nes Ogunmolu" userId="375774a139ade097" providerId="LiveId" clId="{5E223F83-144A-4CE1-B899-724815EEA44E}" dt="2026-03-02T17:00:42.113" v="773" actId="20577"/>
          <ac:spMkLst>
            <pc:docMk/>
            <pc:sldMk cId="0" sldId="287"/>
            <ac:spMk id="2" creationId="{00000000-0000-0000-0000-000000000000}"/>
          </ac:spMkLst>
        </pc:spChg>
        <pc:spChg chg="mod">
          <ac:chgData name="Nes Ogunmolu" userId="375774a139ade097" providerId="LiveId" clId="{5E223F83-144A-4CE1-B899-724815EEA44E}" dt="2026-03-03T14:23:35.778" v="941" actId="20577"/>
          <ac:spMkLst>
            <pc:docMk/>
            <pc:sldMk cId="0" sldId="287"/>
            <ac:spMk id="3" creationId="{00000000-0000-0000-0000-000000000000}"/>
          </ac:spMkLst>
        </pc:spChg>
      </pc:sldChg>
      <pc:sldChg chg="modSp mod">
        <pc:chgData name="Nes Ogunmolu" userId="375774a139ade097" providerId="LiveId" clId="{5E223F83-144A-4CE1-B899-724815EEA44E}" dt="2026-03-06T12:36:15.663" v="2248" actId="20577"/>
        <pc:sldMkLst>
          <pc:docMk/>
          <pc:sldMk cId="3147146620" sldId="288"/>
        </pc:sldMkLst>
        <pc:spChg chg="mod">
          <ac:chgData name="Nes Ogunmolu" userId="375774a139ade097" providerId="LiveId" clId="{5E223F83-144A-4CE1-B899-724815EEA44E}" dt="2026-03-06T12:36:15.663" v="2248" actId="20577"/>
          <ac:spMkLst>
            <pc:docMk/>
            <pc:sldMk cId="3147146620" sldId="288"/>
            <ac:spMk id="3" creationId="{5726220F-64AF-5D4E-529F-4F53CD27DA00}"/>
          </ac:spMkLst>
        </pc:spChg>
      </pc:sldChg>
      <pc:sldChg chg="modSp mod">
        <pc:chgData name="Nes Ogunmolu" userId="375774a139ade097" providerId="LiveId" clId="{5E223F83-144A-4CE1-B899-724815EEA44E}" dt="2026-03-05T12:56:11.683" v="1150" actId="20577"/>
        <pc:sldMkLst>
          <pc:docMk/>
          <pc:sldMk cId="1496636655" sldId="292"/>
        </pc:sldMkLst>
        <pc:graphicFrameChg chg="mod modGraphic">
          <ac:chgData name="Nes Ogunmolu" userId="375774a139ade097" providerId="LiveId" clId="{5E223F83-144A-4CE1-B899-724815EEA44E}" dt="2026-03-05T12:56:11.683" v="1150" actId="20577"/>
          <ac:graphicFrameMkLst>
            <pc:docMk/>
            <pc:sldMk cId="1496636655" sldId="292"/>
            <ac:graphicFrameMk id="6" creationId="{126B2D8D-FB54-7DB7-7D99-F1CEBB1A4561}"/>
          </ac:graphicFrameMkLst>
        </pc:graphicFrameChg>
      </pc:sldChg>
      <pc:sldChg chg="modSp mod">
        <pc:chgData name="Nes Ogunmolu" userId="375774a139ade097" providerId="LiveId" clId="{5E223F83-144A-4CE1-B899-724815EEA44E}" dt="2026-03-02T16:28:15.671" v="65" actId="20577"/>
        <pc:sldMkLst>
          <pc:docMk/>
          <pc:sldMk cId="402866119" sldId="294"/>
        </pc:sldMkLst>
        <pc:spChg chg="mod">
          <ac:chgData name="Nes Ogunmolu" userId="375774a139ade097" providerId="LiveId" clId="{5E223F83-144A-4CE1-B899-724815EEA44E}" dt="2026-03-02T16:27:49.807" v="0" actId="20577"/>
          <ac:spMkLst>
            <pc:docMk/>
            <pc:sldMk cId="402866119" sldId="294"/>
            <ac:spMk id="3" creationId="{00000000-0000-0000-0000-000000000000}"/>
          </ac:spMkLst>
        </pc:spChg>
        <pc:spChg chg="mod">
          <ac:chgData name="Nes Ogunmolu" userId="375774a139ade097" providerId="LiveId" clId="{5E223F83-144A-4CE1-B899-724815EEA44E}" dt="2026-03-02T16:28:15.671" v="65" actId="20577"/>
          <ac:spMkLst>
            <pc:docMk/>
            <pc:sldMk cId="402866119" sldId="294"/>
            <ac:spMk id="5" creationId="{00000000-0000-0000-0000-000000000000}"/>
          </ac:spMkLst>
        </pc:spChg>
      </pc:sldChg>
      <pc:sldChg chg="modSp mod">
        <pc:chgData name="Nes Ogunmolu" userId="375774a139ade097" providerId="LiveId" clId="{5E223F83-144A-4CE1-B899-724815EEA44E}" dt="2026-03-05T13:32:30.413" v="1413" actId="113"/>
        <pc:sldMkLst>
          <pc:docMk/>
          <pc:sldMk cId="591180324" sldId="295"/>
        </pc:sldMkLst>
        <pc:graphicFrameChg chg="mod modGraphic">
          <ac:chgData name="Nes Ogunmolu" userId="375774a139ade097" providerId="LiveId" clId="{5E223F83-144A-4CE1-B899-724815EEA44E}" dt="2026-03-05T13:32:30.413" v="1413" actId="113"/>
          <ac:graphicFrameMkLst>
            <pc:docMk/>
            <pc:sldMk cId="591180324" sldId="295"/>
            <ac:graphicFrameMk id="6" creationId="{C90A2E6B-6557-1428-0A51-F4F88F900E2C}"/>
          </ac:graphicFrameMkLst>
        </pc:graphicFrameChg>
      </pc:sldChg>
      <pc:sldChg chg="modSp mod">
        <pc:chgData name="Nes Ogunmolu" userId="375774a139ade097" providerId="LiveId" clId="{5E223F83-144A-4CE1-B899-724815EEA44E}" dt="2026-03-05T13:23:41.635" v="1373" actId="113"/>
        <pc:sldMkLst>
          <pc:docMk/>
          <pc:sldMk cId="3823765782" sldId="296"/>
        </pc:sldMkLst>
        <pc:graphicFrameChg chg="mod modGraphic">
          <ac:chgData name="Nes Ogunmolu" userId="375774a139ade097" providerId="LiveId" clId="{5E223F83-144A-4CE1-B899-724815EEA44E}" dt="2026-03-05T13:23:41.635" v="1373" actId="113"/>
          <ac:graphicFrameMkLst>
            <pc:docMk/>
            <pc:sldMk cId="3823765782" sldId="296"/>
            <ac:graphicFrameMk id="6" creationId="{606079D7-DB26-A9E1-2BCC-ACC81E7F5928}"/>
          </ac:graphicFrameMkLst>
        </pc:graphicFrameChg>
      </pc:sldChg>
      <pc:sldChg chg="modSp mod">
        <pc:chgData name="Nes Ogunmolu" userId="375774a139ade097" providerId="LiveId" clId="{5E223F83-144A-4CE1-B899-724815EEA44E}" dt="2026-03-05T13:15:03.578" v="1322" actId="20577"/>
        <pc:sldMkLst>
          <pc:docMk/>
          <pc:sldMk cId="196517483" sldId="297"/>
        </pc:sldMkLst>
        <pc:graphicFrameChg chg="mod modGraphic">
          <ac:chgData name="Nes Ogunmolu" userId="375774a139ade097" providerId="LiveId" clId="{5E223F83-144A-4CE1-B899-724815EEA44E}" dt="2026-03-05T13:15:03.578" v="1322" actId="20577"/>
          <ac:graphicFrameMkLst>
            <pc:docMk/>
            <pc:sldMk cId="196517483" sldId="297"/>
            <ac:graphicFrameMk id="6" creationId="{F8DF4A3E-435E-F722-39A1-574728FC86C4}"/>
          </ac:graphicFrameMkLst>
        </pc:graphicFrameChg>
      </pc:sldChg>
    </pc:docChg>
  </pc:docChgLst>
  <pc:docChgLst>
    <pc:chgData name="Funso Ogunmolu" userId="994c0feeb0afd6e3" providerId="LiveId" clId="{DEC861BE-B82A-4187-843A-833F592CF81B}"/>
    <pc:docChg chg="undo custSel addSld delSld modSld">
      <pc:chgData name="Funso Ogunmolu" userId="994c0feeb0afd6e3" providerId="LiveId" clId="{DEC861BE-B82A-4187-843A-833F592CF81B}" dt="2026-03-15T21:05:13.201" v="920" actId="20577"/>
      <pc:docMkLst>
        <pc:docMk/>
      </pc:docMkLst>
      <pc:sldChg chg="modSp mod">
        <pc:chgData name="Funso Ogunmolu" userId="994c0feeb0afd6e3" providerId="LiveId" clId="{DEC861BE-B82A-4187-843A-833F592CF81B}" dt="2026-03-10T22:40:24.408" v="887" actId="14100"/>
        <pc:sldMkLst>
          <pc:docMk/>
          <pc:sldMk cId="0" sldId="258"/>
        </pc:sldMkLst>
        <pc:spChg chg="mod">
          <ac:chgData name="Funso Ogunmolu" userId="994c0feeb0afd6e3" providerId="LiveId" clId="{DEC861BE-B82A-4187-843A-833F592CF81B}" dt="2026-03-10T20:43:05.346" v="1" actId="20577"/>
          <ac:spMkLst>
            <pc:docMk/>
            <pc:sldMk cId="0" sldId="258"/>
            <ac:spMk id="2" creationId="{00000000-0000-0000-0000-000000000000}"/>
          </ac:spMkLst>
        </pc:spChg>
        <pc:spChg chg="mod">
          <ac:chgData name="Funso Ogunmolu" userId="994c0feeb0afd6e3" providerId="LiveId" clId="{DEC861BE-B82A-4187-843A-833F592CF81B}" dt="2026-03-10T22:40:24.408" v="887" actId="14100"/>
          <ac:spMkLst>
            <pc:docMk/>
            <pc:sldMk cId="0" sldId="258"/>
            <ac:spMk id="3" creationId="{00000000-0000-0000-0000-000000000000}"/>
          </ac:spMkLst>
        </pc:spChg>
        <pc:spChg chg="mod">
          <ac:chgData name="Funso Ogunmolu" userId="994c0feeb0afd6e3" providerId="LiveId" clId="{DEC861BE-B82A-4187-843A-833F592CF81B}" dt="2026-03-10T21:33:00.323" v="751" actId="20577"/>
          <ac:spMkLst>
            <pc:docMk/>
            <pc:sldMk cId="0" sldId="258"/>
            <ac:spMk id="8" creationId="{00000000-0000-0000-0000-000000000000}"/>
          </ac:spMkLst>
        </pc:spChg>
      </pc:sldChg>
      <pc:sldChg chg="modSp mod">
        <pc:chgData name="Funso Ogunmolu" userId="994c0feeb0afd6e3" providerId="LiveId" clId="{DEC861BE-B82A-4187-843A-833F592CF81B}" dt="2026-03-10T21:52:44.391" v="866"/>
        <pc:sldMkLst>
          <pc:docMk/>
          <pc:sldMk cId="0" sldId="259"/>
        </pc:sldMkLst>
        <pc:spChg chg="mod">
          <ac:chgData name="Funso Ogunmolu" userId="994c0feeb0afd6e3" providerId="LiveId" clId="{DEC861BE-B82A-4187-843A-833F592CF81B}" dt="2026-03-10T21:52:44.391" v="866"/>
          <ac:spMkLst>
            <pc:docMk/>
            <pc:sldMk cId="0" sldId="259"/>
            <ac:spMk id="3" creationId="{00000000-0000-0000-0000-000000000000}"/>
          </ac:spMkLst>
        </pc:spChg>
      </pc:sldChg>
      <pc:sldChg chg="modSp mod">
        <pc:chgData name="Funso Ogunmolu" userId="994c0feeb0afd6e3" providerId="LiveId" clId="{DEC861BE-B82A-4187-843A-833F592CF81B}" dt="2026-03-10T21:57:14.375" v="882" actId="20577"/>
        <pc:sldMkLst>
          <pc:docMk/>
          <pc:sldMk cId="0" sldId="269"/>
        </pc:sldMkLst>
        <pc:spChg chg="mod">
          <ac:chgData name="Funso Ogunmolu" userId="994c0feeb0afd6e3" providerId="LiveId" clId="{DEC861BE-B82A-4187-843A-833F592CF81B}" dt="2026-03-10T21:57:14.375" v="882" actId="20577"/>
          <ac:spMkLst>
            <pc:docMk/>
            <pc:sldMk cId="0" sldId="269"/>
            <ac:spMk id="3" creationId="{00000000-0000-0000-0000-000000000000}"/>
          </ac:spMkLst>
        </pc:spChg>
      </pc:sldChg>
      <pc:sldChg chg="modSp mod">
        <pc:chgData name="Funso Ogunmolu" userId="994c0feeb0afd6e3" providerId="LiveId" clId="{DEC861BE-B82A-4187-843A-833F592CF81B}" dt="2026-03-10T21:30:15.389" v="721" actId="114"/>
        <pc:sldMkLst>
          <pc:docMk/>
          <pc:sldMk cId="1647645489" sldId="283"/>
        </pc:sldMkLst>
        <pc:graphicFrameChg chg="mod modGraphic">
          <ac:chgData name="Funso Ogunmolu" userId="994c0feeb0afd6e3" providerId="LiveId" clId="{DEC861BE-B82A-4187-843A-833F592CF81B}" dt="2026-03-10T21:30:15.389" v="721" actId="114"/>
          <ac:graphicFrameMkLst>
            <pc:docMk/>
            <pc:sldMk cId="1647645489" sldId="283"/>
            <ac:graphicFrameMk id="6" creationId="{7BB2D1BC-904E-1511-0666-6FD5BE67205B}"/>
          </ac:graphicFrameMkLst>
        </pc:graphicFrameChg>
      </pc:sldChg>
      <pc:sldChg chg="modSp mod">
        <pc:chgData name="Funso Ogunmolu" userId="994c0feeb0afd6e3" providerId="LiveId" clId="{DEC861BE-B82A-4187-843A-833F592CF81B}" dt="2026-03-11T00:01:06.486" v="915" actId="20577"/>
        <pc:sldMkLst>
          <pc:docMk/>
          <pc:sldMk cId="0" sldId="287"/>
        </pc:sldMkLst>
        <pc:spChg chg="mod">
          <ac:chgData name="Funso Ogunmolu" userId="994c0feeb0afd6e3" providerId="LiveId" clId="{DEC861BE-B82A-4187-843A-833F592CF81B}" dt="2026-03-11T00:01:06.486" v="915" actId="20577"/>
          <ac:spMkLst>
            <pc:docMk/>
            <pc:sldMk cId="0" sldId="287"/>
            <ac:spMk id="3" creationId="{00000000-0000-0000-0000-000000000000}"/>
          </ac:spMkLst>
        </pc:spChg>
      </pc:sldChg>
      <pc:sldChg chg="modSp mod">
        <pc:chgData name="Funso Ogunmolu" userId="994c0feeb0afd6e3" providerId="LiveId" clId="{DEC861BE-B82A-4187-843A-833F592CF81B}" dt="2026-03-10T20:48:53.174" v="23" actId="108"/>
        <pc:sldMkLst>
          <pc:docMk/>
          <pc:sldMk cId="3147146620" sldId="288"/>
        </pc:sldMkLst>
        <pc:spChg chg="mod">
          <ac:chgData name="Funso Ogunmolu" userId="994c0feeb0afd6e3" providerId="LiveId" clId="{DEC861BE-B82A-4187-843A-833F592CF81B}" dt="2026-03-10T20:48:53.174" v="23" actId="108"/>
          <ac:spMkLst>
            <pc:docMk/>
            <pc:sldMk cId="3147146620" sldId="288"/>
            <ac:spMk id="3" creationId="{5726220F-64AF-5D4E-529F-4F53CD27DA00}"/>
          </ac:spMkLst>
        </pc:spChg>
      </pc:sldChg>
      <pc:sldChg chg="modSp mod">
        <pc:chgData name="Funso Ogunmolu" userId="994c0feeb0afd6e3" providerId="LiveId" clId="{DEC861BE-B82A-4187-843A-833F592CF81B}" dt="2026-03-15T21:05:13.201" v="920" actId="20577"/>
        <pc:sldMkLst>
          <pc:docMk/>
          <pc:sldMk cId="1496636655" sldId="292"/>
        </pc:sldMkLst>
        <pc:spChg chg="mod">
          <ac:chgData name="Funso Ogunmolu" userId="994c0feeb0afd6e3" providerId="LiveId" clId="{DEC861BE-B82A-4187-843A-833F592CF81B}" dt="2026-03-10T20:52:45.112" v="34" actId="20577"/>
          <ac:spMkLst>
            <pc:docMk/>
            <pc:sldMk cId="1496636655" sldId="292"/>
            <ac:spMk id="2" creationId="{8B5593FC-A334-2C40-F804-379EC13B4F72}"/>
          </ac:spMkLst>
        </pc:spChg>
        <pc:graphicFrameChg chg="mod modGraphic">
          <ac:chgData name="Funso Ogunmolu" userId="994c0feeb0afd6e3" providerId="LiveId" clId="{DEC861BE-B82A-4187-843A-833F592CF81B}" dt="2026-03-15T21:05:13.201" v="920" actId="20577"/>
          <ac:graphicFrameMkLst>
            <pc:docMk/>
            <pc:sldMk cId="1496636655" sldId="292"/>
            <ac:graphicFrameMk id="6" creationId="{126B2D8D-FB54-7DB7-7D99-F1CEBB1A4561}"/>
          </ac:graphicFrameMkLst>
        </pc:graphicFrameChg>
      </pc:sldChg>
      <pc:sldChg chg="modSp mod">
        <pc:chgData name="Funso Ogunmolu" userId="994c0feeb0afd6e3" providerId="LiveId" clId="{DEC861BE-B82A-4187-843A-833F592CF81B}" dt="2026-03-11T17:55:44.562" v="916"/>
        <pc:sldMkLst>
          <pc:docMk/>
          <pc:sldMk cId="402866119" sldId="294"/>
        </pc:sldMkLst>
        <pc:spChg chg="mod">
          <ac:chgData name="Funso Ogunmolu" userId="994c0feeb0afd6e3" providerId="LiveId" clId="{DEC861BE-B82A-4187-843A-833F592CF81B}" dt="2026-03-11T17:55:44.562" v="916"/>
          <ac:spMkLst>
            <pc:docMk/>
            <pc:sldMk cId="402866119" sldId="294"/>
            <ac:spMk id="3" creationId="{00000000-0000-0000-0000-000000000000}"/>
          </ac:spMkLst>
        </pc:spChg>
      </pc:sldChg>
      <pc:sldChg chg="modSp mod">
        <pc:chgData name="Funso Ogunmolu" userId="994c0feeb0afd6e3" providerId="LiveId" clId="{DEC861BE-B82A-4187-843A-833F592CF81B}" dt="2026-03-10T21:31:00.938" v="732" actId="20577"/>
        <pc:sldMkLst>
          <pc:docMk/>
          <pc:sldMk cId="591180324" sldId="295"/>
        </pc:sldMkLst>
        <pc:graphicFrameChg chg="mod modGraphic">
          <ac:chgData name="Funso Ogunmolu" userId="994c0feeb0afd6e3" providerId="LiveId" clId="{DEC861BE-B82A-4187-843A-833F592CF81B}" dt="2026-03-10T21:31:00.938" v="732" actId="20577"/>
          <ac:graphicFrameMkLst>
            <pc:docMk/>
            <pc:sldMk cId="591180324" sldId="295"/>
            <ac:graphicFrameMk id="6" creationId="{C90A2E6B-6557-1428-0A51-F4F88F900E2C}"/>
          </ac:graphicFrameMkLst>
        </pc:graphicFrameChg>
      </pc:sldChg>
      <pc:sldChg chg="modSp mod">
        <pc:chgData name="Funso Ogunmolu" userId="994c0feeb0afd6e3" providerId="LiveId" clId="{DEC861BE-B82A-4187-843A-833F592CF81B}" dt="2026-03-10T21:46:58.690" v="864"/>
        <pc:sldMkLst>
          <pc:docMk/>
          <pc:sldMk cId="3823765782" sldId="296"/>
        </pc:sldMkLst>
        <pc:graphicFrameChg chg="mod modGraphic">
          <ac:chgData name="Funso Ogunmolu" userId="994c0feeb0afd6e3" providerId="LiveId" clId="{DEC861BE-B82A-4187-843A-833F592CF81B}" dt="2026-03-10T21:46:58.690" v="864"/>
          <ac:graphicFrameMkLst>
            <pc:docMk/>
            <pc:sldMk cId="3823765782" sldId="296"/>
            <ac:graphicFrameMk id="6" creationId="{606079D7-DB26-A9E1-2BCC-ACC81E7F5928}"/>
          </ac:graphicFrameMkLst>
        </pc:graphicFrameChg>
      </pc:sldChg>
      <pc:sldChg chg="modSp mod">
        <pc:chgData name="Funso Ogunmolu" userId="994c0feeb0afd6e3" providerId="LiveId" clId="{DEC861BE-B82A-4187-843A-833F592CF81B}" dt="2026-03-10T21:44:52.067" v="840" actId="20577"/>
        <pc:sldMkLst>
          <pc:docMk/>
          <pc:sldMk cId="196517483" sldId="297"/>
        </pc:sldMkLst>
        <pc:graphicFrameChg chg="mod modGraphic">
          <ac:chgData name="Funso Ogunmolu" userId="994c0feeb0afd6e3" providerId="LiveId" clId="{DEC861BE-B82A-4187-843A-833F592CF81B}" dt="2026-03-10T21:44:52.067" v="840" actId="20577"/>
          <ac:graphicFrameMkLst>
            <pc:docMk/>
            <pc:sldMk cId="196517483" sldId="297"/>
            <ac:graphicFrameMk id="6" creationId="{F8DF4A3E-435E-F722-39A1-574728FC86C4}"/>
          </ac:graphicFrameMkLst>
        </pc:graphicFrameChg>
      </pc:sldChg>
      <pc:sldChg chg="modSp add mod">
        <pc:chgData name="Funso Ogunmolu" userId="994c0feeb0afd6e3" providerId="LiveId" clId="{DEC861BE-B82A-4187-843A-833F592CF81B}" dt="2026-03-10T21:41:10.831" v="812" actId="20577"/>
        <pc:sldMkLst>
          <pc:docMk/>
          <pc:sldMk cId="1647760371" sldId="299"/>
        </pc:sldMkLst>
        <pc:spChg chg="mod">
          <ac:chgData name="Funso Ogunmolu" userId="994c0feeb0afd6e3" providerId="LiveId" clId="{DEC861BE-B82A-4187-843A-833F592CF81B}" dt="2026-03-10T21:23:37.974" v="697" actId="20577"/>
          <ac:spMkLst>
            <pc:docMk/>
            <pc:sldMk cId="1647760371" sldId="299"/>
            <ac:spMk id="2" creationId="{E0FFAAD3-F3FB-3BC6-5D3A-8CB7B3F82FD1}"/>
          </ac:spMkLst>
        </pc:spChg>
        <pc:graphicFrameChg chg="mod modGraphic">
          <ac:chgData name="Funso Ogunmolu" userId="994c0feeb0afd6e3" providerId="LiveId" clId="{DEC861BE-B82A-4187-843A-833F592CF81B}" dt="2026-03-10T21:41:10.831" v="812" actId="20577"/>
          <ac:graphicFrameMkLst>
            <pc:docMk/>
            <pc:sldMk cId="1647760371" sldId="299"/>
            <ac:graphicFrameMk id="6" creationId="{C08595BD-A901-443D-BBBA-6B4BD502404A}"/>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How does a person become Christ’s disciple?</a:t>
          </a:r>
        </a:p>
        <a:p>
          <a:pPr algn="ctr">
            <a:lnSpc>
              <a:spcPct val="100000"/>
            </a:lnSpc>
            <a:spcBef>
              <a:spcPct val="0"/>
            </a:spcBef>
            <a:spcAft>
              <a:spcPts val="600"/>
            </a:spcAft>
          </a:pPr>
          <a:r>
            <a:rPr lang="en-US" sz="3200" b="1" i="1" kern="1200" dirty="0"/>
            <a:t>Matthew 11:28-30; Mark 8:34</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1232"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marks a true disciple?</a:t>
          </a:r>
        </a:p>
        <a:p>
          <a:pPr algn="ctr">
            <a:lnSpc>
              <a:spcPct val="100000"/>
            </a:lnSpc>
            <a:spcBef>
              <a:spcPct val="0"/>
            </a:spcBef>
            <a:spcAft>
              <a:spcPts val="600"/>
            </a:spcAft>
          </a:pPr>
          <a:r>
            <a:rPr lang="en-US" sz="3200" b="1" i="1" kern="1200"/>
            <a:t>Luke 6:40; John 8:31; 1 </a:t>
          </a:r>
          <a:r>
            <a:rPr lang="en-US" sz="3200" b="1" i="1" kern="1200" dirty="0"/>
            <a:t>John 2:6.</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8198"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Why does Christ tell men to count the cost before following Him?</a:t>
          </a:r>
        </a:p>
        <a:p>
          <a:pPr algn="ctr">
            <a:lnSpc>
              <a:spcPct val="100000"/>
            </a:lnSpc>
            <a:spcBef>
              <a:spcPct val="0"/>
            </a:spcBef>
            <a:spcAft>
              <a:spcPts val="600"/>
            </a:spcAft>
          </a:pPr>
          <a:r>
            <a:rPr lang="en-US" sz="3200" b="1" i="1" kern="1200" dirty="0"/>
            <a:t>Luke 14:25-33.</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are the main costs of true discipleship?</a:t>
          </a:r>
        </a:p>
        <a:p>
          <a:pPr algn="ctr">
            <a:lnSpc>
              <a:spcPct val="100000"/>
            </a:lnSpc>
            <a:spcBef>
              <a:spcPct val="0"/>
            </a:spcBef>
            <a:spcAft>
              <a:spcPts val="600"/>
            </a:spcAft>
          </a:pPr>
          <a:r>
            <a:rPr lang="en-US" sz="3200" b="1" i="1" dirty="0"/>
            <a:t>Matthew 8:19-22</a:t>
          </a:r>
          <a:r>
            <a:rPr lang="en-US" sz="3200" i="1" dirty="0"/>
            <a:t>; </a:t>
          </a:r>
          <a:r>
            <a:rPr lang="en-US" sz="3200" b="1" i="1" dirty="0"/>
            <a:t>Luke 9:23</a:t>
          </a:r>
          <a:r>
            <a:rPr lang="en-GB" sz="3200" b="1" i="1" dirty="0"/>
            <a:t>; Luke 14:26-27,33</a:t>
          </a:r>
          <a:r>
            <a:rPr lang="en-GB" sz="3200" b="1" dirty="0"/>
            <a:t>.</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a:t>
          </a:r>
          <a:r>
            <a:rPr lang="en-GB" sz="3200" dirty="0"/>
            <a:t>Mention some benefits of being a disciple of Christ?</a:t>
          </a:r>
          <a:endParaRPr lang="en-US" sz="3200" dirty="0"/>
        </a:p>
        <a:p>
          <a:pPr algn="ctr">
            <a:lnSpc>
              <a:spcPct val="100000"/>
            </a:lnSpc>
            <a:spcBef>
              <a:spcPct val="0"/>
            </a:spcBef>
            <a:spcAft>
              <a:spcPts val="600"/>
            </a:spcAft>
          </a:pPr>
          <a:r>
            <a:rPr lang="en-GB" sz="3200" b="1" i="1" dirty="0"/>
            <a:t>Mark 10:28–30; 1 John 3:2; </a:t>
          </a:r>
          <a:r>
            <a:rPr lang="en-US" sz="3200" b="1" i="1" dirty="0"/>
            <a:t>1 Corinthians 2:9</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How can a disciple remain faithful to the end?</a:t>
          </a:r>
        </a:p>
        <a:p>
          <a:pPr algn="ctr">
            <a:lnSpc>
              <a:spcPct val="100000"/>
            </a:lnSpc>
            <a:spcBef>
              <a:spcPct val="0"/>
            </a:spcBef>
            <a:spcAft>
              <a:spcPts val="600"/>
            </a:spcAft>
          </a:pPr>
          <a:r>
            <a:rPr lang="en-GB" sz="3200" b="1" i="1" dirty="0"/>
            <a:t>John 15:4–5; 8:31, Hebrews 3:14</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897392" y="-175342"/>
          <a:ext cx="6339308" cy="302669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93188" y="485662"/>
          <a:ext cx="6339308" cy="302669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does a person become Christ’s disciple?</a:t>
          </a:r>
        </a:p>
        <a:p>
          <a:pPr marL="0" lvl="0" indent="0" algn="ctr" defTabSz="1422400">
            <a:lnSpc>
              <a:spcPct val="100000"/>
            </a:lnSpc>
            <a:spcBef>
              <a:spcPct val="0"/>
            </a:spcBef>
            <a:spcAft>
              <a:spcPts val="600"/>
            </a:spcAft>
            <a:buNone/>
          </a:pPr>
          <a:r>
            <a:rPr lang="en-US" sz="3200" b="1" i="1" kern="1200" dirty="0"/>
            <a:t>Matthew 11:28-30; Mark 8:34</a:t>
          </a:r>
          <a:endParaRPr lang="en-GB" sz="3200" b="1" i="1" kern="1200" dirty="0"/>
        </a:p>
      </dsp:txBody>
      <dsp:txXfrm>
        <a:off x="2681837" y="574311"/>
        <a:ext cx="6162010" cy="28493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968349" y="1387"/>
          <a:ext cx="8463413"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496065" y="502717"/>
          <a:ext cx="8463413"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marks a true disciple?</a:t>
          </a:r>
        </a:p>
        <a:p>
          <a:pPr marL="0" lvl="0" indent="0" algn="ctr" defTabSz="1422400">
            <a:lnSpc>
              <a:spcPct val="100000"/>
            </a:lnSpc>
            <a:spcBef>
              <a:spcPct val="0"/>
            </a:spcBef>
            <a:spcAft>
              <a:spcPts val="600"/>
            </a:spcAft>
            <a:buNone/>
          </a:pPr>
          <a:r>
            <a:rPr lang="en-US" sz="3200" b="1" i="1" kern="1200"/>
            <a:t>Luke 6:40; John 8:31; 1 </a:t>
          </a:r>
          <a:r>
            <a:rPr lang="en-US" sz="3200" b="1" i="1" kern="1200" dirty="0"/>
            <a:t>John 2:6.</a:t>
          </a:r>
          <a:endParaRPr lang="en-GB" sz="3200" b="1" i="1" kern="1200" dirty="0">
            <a:solidFill>
              <a:prstClr val="black">
                <a:hueOff val="0"/>
                <a:satOff val="0"/>
                <a:lumOff val="0"/>
                <a:alphaOff val="0"/>
              </a:prstClr>
            </a:solidFill>
            <a:latin typeface="Calibri"/>
            <a:ea typeface="+mn-ea"/>
            <a:cs typeface="+mn-cs"/>
          </a:endParaRPr>
        </a:p>
      </dsp:txBody>
      <dsp:txXfrm>
        <a:off x="1589359" y="596011"/>
        <a:ext cx="8276825"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Why does Christ tell men to count the cost before following Him?</a:t>
          </a:r>
        </a:p>
        <a:p>
          <a:pPr marL="0" lvl="0" indent="0" algn="ctr" defTabSz="1422400">
            <a:lnSpc>
              <a:spcPct val="100000"/>
            </a:lnSpc>
            <a:spcBef>
              <a:spcPct val="0"/>
            </a:spcBef>
            <a:spcAft>
              <a:spcPts val="600"/>
            </a:spcAft>
            <a:buNone/>
          </a:pPr>
          <a:r>
            <a:rPr lang="en-US" sz="3200" b="1" i="1" kern="1200" dirty="0"/>
            <a:t>Luke 14:25-33.</a:t>
          </a:r>
          <a:endParaRPr lang="en-GB" sz="3200" b="1" i="1" kern="1200" dirty="0">
            <a:solidFill>
              <a:prstClr val="black">
                <a:hueOff val="0"/>
                <a:satOff val="0"/>
                <a:lumOff val="0"/>
                <a:alphaOff val="0"/>
              </a:prstClr>
            </a:solidFill>
            <a:latin typeface="Calibri"/>
            <a:ea typeface="+mn-ea"/>
            <a:cs typeface="+mn-cs"/>
          </a:endParaRPr>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are the main costs of true discipleship?</a:t>
          </a:r>
        </a:p>
        <a:p>
          <a:pPr marL="0" lvl="0" indent="0" algn="ctr" defTabSz="1422400">
            <a:lnSpc>
              <a:spcPct val="100000"/>
            </a:lnSpc>
            <a:spcBef>
              <a:spcPct val="0"/>
            </a:spcBef>
            <a:spcAft>
              <a:spcPts val="600"/>
            </a:spcAft>
            <a:buNone/>
          </a:pPr>
          <a:r>
            <a:rPr lang="en-US" sz="3200" b="1" i="1" kern="1200" dirty="0"/>
            <a:t>Matthew 8:19-22</a:t>
          </a:r>
          <a:r>
            <a:rPr lang="en-US" sz="3200" i="1" kern="1200" dirty="0"/>
            <a:t>; </a:t>
          </a:r>
          <a:r>
            <a:rPr lang="en-US" sz="3200" b="1" i="1" kern="1200" dirty="0"/>
            <a:t>Luke 9:23</a:t>
          </a:r>
          <a:r>
            <a:rPr lang="en-GB" sz="3200" b="1" i="1" kern="1200" dirty="0"/>
            <a:t>; Luke 14:26-27,33</a:t>
          </a:r>
          <a:r>
            <a:rPr lang="en-GB" sz="3200" b="1" kern="1200" dirty="0"/>
            <a:t>.</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a:t>
          </a:r>
          <a:r>
            <a:rPr lang="en-GB" sz="3200" kern="1200" dirty="0"/>
            <a:t>Mention some benefits of being a disciple of Christ?</a:t>
          </a:r>
          <a:endParaRPr lang="en-US" sz="3200" kern="1200" dirty="0"/>
        </a:p>
        <a:p>
          <a:pPr marL="0" lvl="0" indent="0" algn="ctr" defTabSz="1422400">
            <a:lnSpc>
              <a:spcPct val="100000"/>
            </a:lnSpc>
            <a:spcBef>
              <a:spcPct val="0"/>
            </a:spcBef>
            <a:spcAft>
              <a:spcPts val="600"/>
            </a:spcAft>
            <a:buNone/>
          </a:pPr>
          <a:r>
            <a:rPr lang="en-GB" sz="3200" b="1" i="1" kern="1200" dirty="0"/>
            <a:t>Mark 10:28–30; 1 John 3:2; </a:t>
          </a:r>
          <a:r>
            <a:rPr lang="en-US" sz="3200" b="1" i="1" kern="1200" dirty="0"/>
            <a:t>1 Corinthians 2:9</a:t>
          </a:r>
          <a:endParaRPr lang="en-GB" sz="3200" b="1" i="1" kern="1200" dirty="0"/>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How can a disciple remain faithful to the end?</a:t>
          </a:r>
        </a:p>
        <a:p>
          <a:pPr marL="0" lvl="0" indent="0" algn="ctr" defTabSz="1422400">
            <a:lnSpc>
              <a:spcPct val="100000"/>
            </a:lnSpc>
            <a:spcBef>
              <a:spcPct val="0"/>
            </a:spcBef>
            <a:spcAft>
              <a:spcPts val="600"/>
            </a:spcAft>
            <a:buNone/>
          </a:pPr>
          <a:r>
            <a:rPr lang="en-GB" sz="3200" b="1" i="1" kern="1200" dirty="0"/>
            <a:t>John 15:4–5; 8:31, Hebrews 3:14</a:t>
          </a:r>
        </a:p>
      </dsp:txBody>
      <dsp:txXfrm>
        <a:off x="2383870" y="596011"/>
        <a:ext cx="6687804"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3/15/2026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2</a:t>
            </a:fld>
            <a:endParaRPr lang="en-US"/>
          </a:p>
        </p:txBody>
      </p:sp>
    </p:spTree>
    <p:extLst>
      <p:ext uri="{BB962C8B-B14F-4D97-AF65-F5344CB8AC3E}">
        <p14:creationId xmlns:p14="http://schemas.microsoft.com/office/powerpoint/2010/main" val="3554625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1777761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a:p>
        </p:txBody>
      </p:sp>
    </p:spTree>
    <p:extLst>
      <p:ext uri="{BB962C8B-B14F-4D97-AF65-F5344CB8AC3E}">
        <p14:creationId xmlns:p14="http://schemas.microsoft.com/office/powerpoint/2010/main" val="2869163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7</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5B2A1-02A1-F96D-5126-3D16817EC6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21B52F-F56E-B0AE-F9C7-A4B953AE33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11CF46-7758-B1FB-567B-F4DC3E27C3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B8F212-69F6-346C-527A-B7D3BACE83A2}"/>
              </a:ext>
            </a:extLst>
          </p:cNvPr>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350325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68580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E766-2958-2F03-DFC4-24D1B2B08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F9BFE-57FF-4672-EB36-BC3494D52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DE134-B994-CCD1-D4A1-6C7E1DBD9F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D935E3-09B5-7E7F-8F53-B594418395BA}"/>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3664336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1327705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12</a:t>
            </a:fld>
            <a:endParaRPr lang="en-US"/>
          </a:p>
        </p:txBody>
      </p:sp>
    </p:spTree>
    <p:extLst>
      <p:ext uri="{BB962C8B-B14F-4D97-AF65-F5344CB8AC3E}">
        <p14:creationId xmlns:p14="http://schemas.microsoft.com/office/powerpoint/2010/main" val="2635277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15/03/2026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15/03/2026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15/03/2026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15/03/2026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15/03/2026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15/03/2026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15/03/2026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15-03-2026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10000"/>
              </a:lnSpc>
              <a:buNone/>
            </a:pPr>
            <a:r>
              <a:rPr lang="en-US" b="1" dirty="0">
                <a:solidFill>
                  <a:schemeClr val="bg1">
                    <a:lumMod val="65000"/>
                  </a:schemeClr>
                </a:solidFill>
              </a:rPr>
              <a:t>Share the gospel of Christ with at least one person this week. Where there is a genuine need and opportunity, pray in faith for someone who is sick. Be ready to share your experience or testimony in church.</a:t>
            </a:r>
          </a:p>
          <a:p>
            <a:pPr marL="0" indent="0" algn="ctr">
              <a:lnSpc>
                <a:spcPct val="110000"/>
              </a:lnSpc>
              <a:buNone/>
            </a:pPr>
            <a:r>
              <a:rPr lang="en-US" b="1">
                <a:solidFill>
                  <a:schemeClr val="bg1">
                    <a:lumMod val="65000"/>
                  </a:schemeClr>
                </a:solidFill>
              </a:rPr>
              <a:t>Volunteers </a:t>
            </a:r>
            <a:r>
              <a:rPr lang="en-US" b="1" dirty="0">
                <a:solidFill>
                  <a:schemeClr val="bg1">
                    <a:lumMod val="65000"/>
                  </a:schemeClr>
                </a:solidFill>
              </a:rPr>
              <a:t>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 Jesus, the Healer</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13</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The Cost of Discipleship</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a:t>
            </a:r>
            <a:r>
              <a:rPr lang="en-GB" sz="2800" i="1" dirty="0"/>
              <a:t>If any man come to me, and hate not his father, and mother, and wife, and children, and brethren, and sisters, yea, and his own life also, he cannot be my disciple.”</a:t>
            </a:r>
          </a:p>
          <a:p>
            <a:pPr marL="180975" lvl="1" indent="-180975" algn="ctr" defTabSz="1289050">
              <a:lnSpc>
                <a:spcPct val="90000"/>
              </a:lnSpc>
              <a:spcBef>
                <a:spcPct val="0"/>
              </a:spcBef>
              <a:spcAft>
                <a:spcPct val="20000"/>
              </a:spcAft>
            </a:pPr>
            <a:r>
              <a:rPr lang="en-GB" sz="2800" i="1" dirty="0"/>
              <a:t> (</a:t>
            </a:r>
            <a:r>
              <a:rPr lang="en-GB" sz="2800" b="1" i="1" dirty="0"/>
              <a:t>Luke 14:26</a:t>
            </a:r>
            <a:r>
              <a:rPr lang="en-GB" sz="2800" i="1" dirty="0"/>
              <a:t>).</a:t>
            </a:r>
            <a:endParaRPr lang="en-GB" sz="2400" kern="1200" dirty="0"/>
          </a:p>
        </p:txBody>
      </p:sp>
      <p:sp>
        <p:nvSpPr>
          <p:cNvPr id="3" name="Freeform: Shape 2"/>
          <p:cNvSpPr/>
          <p:nvPr/>
        </p:nvSpPr>
        <p:spPr>
          <a:xfrm>
            <a:off x="5468389" y="5107262"/>
            <a:ext cx="6263640" cy="846498"/>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i="1" kern="1200" baseline="0" dirty="0"/>
              <a:t>  </a:t>
            </a:r>
            <a:r>
              <a:rPr lang="en-GB" sz="2800" b="1" i="1" kern="1200" baseline="0" dirty="0">
                <a:latin typeface="Calibri" panose="020F0502020204030204" pitchFamily="34" charset="0"/>
                <a:sym typeface="+mn-ea"/>
              </a:rPr>
              <a:t>Matthew 8:18-22; Mark 8:31-38;</a:t>
            </a:r>
            <a:r>
              <a:rPr lang="en-GB" sz="2800" b="1" i="1" dirty="0">
                <a:latin typeface="Calibri" panose="020F0502020204030204" pitchFamily="34" charset="0"/>
                <a:sym typeface="+mn-ea"/>
              </a:rPr>
              <a:t> </a:t>
            </a:r>
            <a:r>
              <a:rPr lang="en-GB" sz="2800" b="1" i="1" kern="1200" baseline="0" dirty="0">
                <a:latin typeface="Calibri" panose="020F0502020204030204" pitchFamily="34" charset="0"/>
                <a:sym typeface="+mn-ea"/>
              </a:rPr>
              <a:t>Luke </a:t>
            </a:r>
            <a:r>
              <a:rPr lang="en-GB" sz="2800" b="1" i="1" dirty="0">
                <a:latin typeface="Calibri" panose="020F0502020204030204" pitchFamily="34" charset="0"/>
                <a:sym typeface="+mn-ea"/>
              </a:rPr>
              <a:t>9</a:t>
            </a:r>
            <a:r>
              <a:rPr lang="en-GB" sz="2800" b="1" i="1" kern="1200" baseline="0" dirty="0">
                <a:latin typeface="Calibri" panose="020F0502020204030204" pitchFamily="34" charset="0"/>
                <a:sym typeface="+mn-ea"/>
              </a:rPr>
              <a:t>:57-62; 14:25-35</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589788"/>
            <a:ext cx="7534048" cy="4580090"/>
          </a:xfrm>
        </p:spPr>
        <p:txBody>
          <a:bodyPr anchor="ctr">
            <a:noAutofit/>
          </a:bodyPr>
          <a:lstStyle/>
          <a:p>
            <a:pPr marL="0" indent="0" algn="just">
              <a:lnSpc>
                <a:spcPct val="100000"/>
              </a:lnSpc>
              <a:buNone/>
            </a:pPr>
            <a:r>
              <a:rPr lang="en-US" dirty="0"/>
              <a:t>A disciple is one who learns from a master, aims to be like him, and often teaches others. Christian discipleship is central to spiritual growth and witness. It begins after salvation, when a believer answers Christ’s call, learns of Him, and orders life by His word. The Lord reveals both the price and the prize of discipleship, not to frighten those He calls, but to make them purposeful, steadfast, and prepared for hardship, temptation, and eventual glory.</a:t>
            </a:r>
            <a:endParaRPr lang="en-US" sz="2700" dirty="0">
              <a:latin typeface="Calibri (Body)"/>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1" y="457201"/>
            <a:ext cx="7695897" cy="5941878"/>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Discipleship begins with salvation and Christ’s call.</a:t>
            </a:r>
          </a:p>
          <a:p>
            <a:pPr marL="514350" indent="-514350" algn="just" eaLnBrk="0" fontAlgn="base" hangingPunct="0">
              <a:lnSpc>
                <a:spcPct val="100000"/>
              </a:lnSpc>
              <a:spcBef>
                <a:spcPct val="0"/>
              </a:spcBef>
              <a:spcAft>
                <a:spcPts val="600"/>
              </a:spcAft>
              <a:buFont typeface="+mj-lt"/>
              <a:buAutoNum type="arabicPeriod"/>
              <a:defRPr/>
            </a:pPr>
            <a:r>
              <a:rPr lang="en-US" dirty="0"/>
              <a:t>True disciples follow Christ in obedience and self-denial. </a:t>
            </a:r>
          </a:p>
          <a:p>
            <a:pPr marL="514350" indent="-514350" algn="just" eaLnBrk="0" fontAlgn="base" hangingPunct="0">
              <a:lnSpc>
                <a:spcPct val="100000"/>
              </a:lnSpc>
              <a:spcBef>
                <a:spcPct val="0"/>
              </a:spcBef>
              <a:spcAft>
                <a:spcPts val="600"/>
              </a:spcAft>
              <a:buFont typeface="+mj-lt"/>
              <a:buAutoNum type="arabicPeriod"/>
              <a:defRPr/>
            </a:pPr>
            <a:r>
              <a:rPr lang="en-US" dirty="0"/>
              <a:t>Following Christ requires counting the cost.</a:t>
            </a:r>
          </a:p>
          <a:p>
            <a:pPr marL="514350" indent="-514350" algn="just" eaLnBrk="0" fontAlgn="base" hangingPunct="0">
              <a:lnSpc>
                <a:spcPct val="100000"/>
              </a:lnSpc>
              <a:spcBef>
                <a:spcPct val="0"/>
              </a:spcBef>
              <a:spcAft>
                <a:spcPts val="600"/>
              </a:spcAft>
              <a:buFont typeface="+mj-lt"/>
              <a:buAutoNum type="arabicPeriod"/>
              <a:defRPr/>
            </a:pPr>
            <a:r>
              <a:rPr lang="en-US" dirty="0"/>
              <a:t>Those unwilling to pay the price cannot be His </a:t>
            </a:r>
            <a:r>
              <a:rPr lang="en-US"/>
              <a:t>disciples.</a:t>
            </a:r>
          </a:p>
          <a:p>
            <a:pPr marL="514350" indent="-514350" algn="just" eaLnBrk="0" fontAlgn="base" hangingPunct="0">
              <a:lnSpc>
                <a:spcPct val="100000"/>
              </a:lnSpc>
              <a:spcBef>
                <a:spcPct val="0"/>
              </a:spcBef>
              <a:spcAft>
                <a:spcPts val="600"/>
              </a:spcAft>
              <a:buFont typeface="+mj-lt"/>
              <a:buAutoNum type="arabicPeriod"/>
              <a:defRPr/>
            </a:pPr>
            <a:r>
              <a:rPr lang="en-US"/>
              <a:t>Present </a:t>
            </a:r>
            <a:r>
              <a:rPr lang="en-US" dirty="0"/>
              <a:t>sufferings are small compared with the eternal glory promised to Christ’s disciples.</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135465969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177787345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86375-36F7-A34B-C14F-ED78AA66C499}"/>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1241D30-EF24-12E2-04A7-FC88A6261F1E}"/>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DA0600DF-2D13-34EA-77E3-65E888316E3D}"/>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DBD131B-B9CE-60FD-4097-3FB41356AB1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9832F2E-EAA6-3513-5CE0-66FCA0CDFDCC}"/>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0FFAAD3-F3FB-3BC6-5D3A-8CB7B3F82FD1}"/>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B4CA5E1B-E01A-FAB1-ACF6-850B31E494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08595BD-A901-443D-BBBA-6B4BD502404A}"/>
              </a:ext>
            </a:extLst>
          </p:cNvPr>
          <p:cNvGraphicFramePr>
            <a:graphicFrameLocks noGrp="1"/>
          </p:cNvGraphicFramePr>
          <p:nvPr>
            <p:ph idx="1"/>
            <p:extLst>
              <p:ext uri="{D42A27DB-BD31-4B8C-83A1-F6EECF244321}">
                <p14:modId xmlns:p14="http://schemas.microsoft.com/office/powerpoint/2010/main" val="170232763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760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extLst>
              <p:ext uri="{D42A27DB-BD31-4B8C-83A1-F6EECF244321}">
                <p14:modId xmlns:p14="http://schemas.microsoft.com/office/powerpoint/2010/main" val="164376544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5247-11D8-0D6A-1AF6-9865F161B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8A3D8D-EC4F-C267-C96B-4211F3299FB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0C6D00A9-72D7-7700-FCD3-B08122BB407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F83392-3D54-6258-946C-EEAA8E1BD2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2610B6F-B50B-26F7-3CE5-DDD6225D29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DE88F4C-9F48-467E-E148-CB24E3DD557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3F698F8-348F-2FA9-3F57-2B213E6A4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06079D7-DB26-A9E1-2BCC-ACC81E7F5928}"/>
              </a:ext>
            </a:extLst>
          </p:cNvPr>
          <p:cNvGraphicFramePr>
            <a:graphicFrameLocks noGrp="1"/>
          </p:cNvGraphicFramePr>
          <p:nvPr>
            <p:ph idx="1"/>
            <p:extLst>
              <p:ext uri="{D42A27DB-BD31-4B8C-83A1-F6EECF244321}">
                <p14:modId xmlns:p14="http://schemas.microsoft.com/office/powerpoint/2010/main" val="136608709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765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extLst>
              <p:ext uri="{D42A27DB-BD31-4B8C-83A1-F6EECF244321}">
                <p14:modId xmlns:p14="http://schemas.microsoft.com/office/powerpoint/2010/main" val="90133380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1180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0" y="686862"/>
            <a:ext cx="7602867" cy="5475129"/>
          </a:xfrm>
        </p:spPr>
        <p:txBody>
          <a:bodyPr anchor="ctr">
            <a:noAutofit/>
          </a:bodyPr>
          <a:lstStyle/>
          <a:p>
            <a:pPr marL="0" indent="0" algn="ctr">
              <a:lnSpc>
                <a:spcPct val="110000"/>
              </a:lnSpc>
              <a:buNone/>
            </a:pPr>
            <a:r>
              <a:rPr lang="en-US" b="1" dirty="0"/>
              <a:t>Christ does not call men to shallow following, but to saved, disciplined, and steadfast discipleship. Those who come to Him, deny self, and follow daily will receive grace to endure now and glory hereafter.</a:t>
            </a:r>
          </a:p>
          <a:p>
            <a:pPr marL="0" indent="0" algn="ctr">
              <a:lnSpc>
                <a:spcPct val="110000"/>
              </a:lnSpc>
              <a:buNone/>
            </a:pPr>
            <a:r>
              <a:rPr lang="en-US" b="1" dirty="0"/>
              <a:t>Count the cost, pay the price, lay hold on the eternal prize.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t>You are a Christian on a six-month probation at work. Your manager asks you to falsify the figures in a report so the team can hit the target, and hints that your renewal may depend on it. As a disciple of Christ, what should you do? Support your answer with Scripture.</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8597</TotalTime>
  <Words>521</Words>
  <Application>Microsoft Office PowerPoint</Application>
  <PresentationFormat>Widescreen</PresentationFormat>
  <Paragraphs>53</Paragraphs>
  <Slides>13</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Arial</vt:lpstr>
      <vt:lpstr>Calibri</vt:lpstr>
      <vt:lpstr>Calibri (Body)</vt:lpstr>
      <vt:lpstr>Calibri Light</vt:lpstr>
      <vt:lpstr>Cambria</vt:lpstr>
      <vt:lpstr>Office Theme</vt:lpstr>
      <vt:lpstr>SEARCH THE SCRIPTURES</vt:lpstr>
      <vt:lpstr>REVIEW OF THE ASSIGNMENT FROM LAST STUDY</vt:lpstr>
      <vt:lpstr> LESSON 13: The Cost of Discipleship</vt:lpstr>
      <vt:lpstr>INTRODUCTION</vt:lpstr>
      <vt:lpstr>PowerPoint Presentation</vt:lpstr>
      <vt:lpstr>QUESTION 1</vt:lpstr>
      <vt:lpstr>QUESTION 2</vt:lpstr>
      <vt:lpstr>QUESTION 3</vt:lpstr>
      <vt:lpstr>QUESTION 4</vt:lpstr>
      <vt:lpstr>QUESTION 5</vt:lpstr>
      <vt:lpstr>QUESTION 6</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Funso Ogunmolu</cp:lastModifiedBy>
  <cp:revision>251</cp:revision>
  <dcterms:modified xsi:type="dcterms:W3CDTF">2026-03-15T21:05:22Z</dcterms:modified>
</cp:coreProperties>
</file>