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83" r:id="rId7"/>
    <p:sldId id="277" r:id="rId8"/>
    <p:sldId id="276" r:id="rId9"/>
    <p:sldId id="292" r:id="rId10"/>
    <p:sldId id="296"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1DF29B-9ACB-49B8-B504-B06327B4DD4D}" v="28" dt="2026-03-10T22:34:05.3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15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wusu Antwi" userId="20aa3d170c1908be" providerId="LiveId" clId="{E03F6F82-DBF3-4C1C-BC45-6E11D1A0B05E}"/>
    <pc:docChg chg="custSel delSld modSld">
      <pc:chgData name="Owusu Antwi" userId="20aa3d170c1908be" providerId="LiveId" clId="{E03F6F82-DBF3-4C1C-BC45-6E11D1A0B05E}" dt="2026-02-23T17:12:15.267" v="339" actId="2696"/>
      <pc:docMkLst>
        <pc:docMk/>
      </pc:docMkLst>
      <pc:sldChg chg="modSp mod">
        <pc:chgData name="Owusu Antwi" userId="20aa3d170c1908be" providerId="LiveId" clId="{E03F6F82-DBF3-4C1C-BC45-6E11D1A0B05E}" dt="2026-02-23T16:59:22.479" v="338" actId="20577"/>
        <pc:sldMkLst>
          <pc:docMk/>
          <pc:sldMk cId="0" sldId="276"/>
        </pc:sldMkLst>
        <pc:graphicFrameChg chg="modGraphic">
          <ac:chgData name="Owusu Antwi" userId="20aa3d170c1908be" providerId="LiveId" clId="{E03F6F82-DBF3-4C1C-BC45-6E11D1A0B05E}" dt="2026-02-23T16:59:22.479" v="338" actId="20577"/>
          <ac:graphicFrameMkLst>
            <pc:docMk/>
            <pc:sldMk cId="0" sldId="276"/>
            <ac:graphicFrameMk id="6" creationId="{00000000-0000-0000-0000-000000000000}"/>
          </ac:graphicFrameMkLst>
        </pc:graphicFrameChg>
      </pc:sldChg>
      <pc:sldChg chg="modSp mod">
        <pc:chgData name="Owusu Antwi" userId="20aa3d170c1908be" providerId="LiveId" clId="{E03F6F82-DBF3-4C1C-BC45-6E11D1A0B05E}" dt="2026-02-23T16:54:33.178" v="326" actId="20577"/>
        <pc:sldMkLst>
          <pc:docMk/>
          <pc:sldMk cId="983311752" sldId="277"/>
        </pc:sldMkLst>
        <pc:graphicFrameChg chg="mod modGraphic">
          <ac:chgData name="Owusu Antwi" userId="20aa3d170c1908be" providerId="LiveId" clId="{E03F6F82-DBF3-4C1C-BC45-6E11D1A0B05E}" dt="2026-02-23T16:54:33.178" v="326" actId="20577"/>
          <ac:graphicFrameMkLst>
            <pc:docMk/>
            <pc:sldMk cId="983311752" sldId="277"/>
            <ac:graphicFrameMk id="6" creationId="{00000000-0000-0000-0000-000000000000}"/>
          </ac:graphicFrameMkLst>
        </pc:graphicFrameChg>
      </pc:sldChg>
      <pc:sldChg chg="modSp mod">
        <pc:chgData name="Owusu Antwi" userId="20aa3d170c1908be" providerId="LiveId" clId="{E03F6F82-DBF3-4C1C-BC45-6E11D1A0B05E}" dt="2026-02-23T16:41:33.285" v="278" actId="20577"/>
        <pc:sldMkLst>
          <pc:docMk/>
          <pc:sldMk cId="3471767709" sldId="296"/>
        </pc:sldMkLst>
        <pc:graphicFrameChg chg="mod modGraphic">
          <ac:chgData name="Owusu Antwi" userId="20aa3d170c1908be" providerId="LiveId" clId="{E03F6F82-DBF3-4C1C-BC45-6E11D1A0B05E}" dt="2026-02-23T16:41:33.285" v="278" actId="20577"/>
          <ac:graphicFrameMkLst>
            <pc:docMk/>
            <pc:sldMk cId="3471767709" sldId="296"/>
            <ac:graphicFrameMk id="6" creationId="{4799F37F-2A79-D09B-61A1-5F32DCCDDD0B}"/>
          </ac:graphicFrameMkLst>
        </pc:graphicFrameChg>
      </pc:sldChg>
    </pc:docChg>
  </pc:docChgLst>
  <pc:docChgLst>
    <pc:chgData name="Funso Ogunmolu" userId="994c0feeb0afd6e3" providerId="LiveId" clId="{DEC861BE-B82A-4187-843A-833F592CF81B}"/>
    <pc:docChg chg="undo custSel addSld delSld modSld">
      <pc:chgData name="Funso Ogunmolu" userId="994c0feeb0afd6e3" providerId="LiveId" clId="{DEC861BE-B82A-4187-843A-833F592CF81B}" dt="2026-03-15T21:07:45.103" v="259" actId="20577"/>
      <pc:docMkLst>
        <pc:docMk/>
      </pc:docMkLst>
      <pc:sldChg chg="modSp mod">
        <pc:chgData name="Funso Ogunmolu" userId="994c0feeb0afd6e3" providerId="LiveId" clId="{DEC861BE-B82A-4187-843A-833F592CF81B}" dt="2026-03-11T00:01:46.134" v="237" actId="20577"/>
        <pc:sldMkLst>
          <pc:docMk/>
          <pc:sldMk cId="0" sldId="256"/>
        </pc:sldMkLst>
        <pc:spChg chg="mod">
          <ac:chgData name="Funso Ogunmolu" userId="994c0feeb0afd6e3" providerId="LiveId" clId="{DEC861BE-B82A-4187-843A-833F592CF81B}" dt="2026-03-11T00:01:46.134" v="237" actId="20577"/>
          <ac:spMkLst>
            <pc:docMk/>
            <pc:sldMk cId="0" sldId="256"/>
            <ac:spMk id="3" creationId="{00000000-0000-0000-0000-000000000000}"/>
          </ac:spMkLst>
        </pc:spChg>
      </pc:sldChg>
      <pc:sldChg chg="modSp mod">
        <pc:chgData name="Funso Ogunmolu" userId="994c0feeb0afd6e3" providerId="LiveId" clId="{DEC861BE-B82A-4187-843A-833F592CF81B}" dt="2026-03-10T22:34:25.588" v="153" actId="1076"/>
        <pc:sldMkLst>
          <pc:docMk/>
          <pc:sldMk cId="0" sldId="259"/>
        </pc:sldMkLst>
        <pc:spChg chg="mod">
          <ac:chgData name="Funso Ogunmolu" userId="994c0feeb0afd6e3" providerId="LiveId" clId="{DEC861BE-B82A-4187-843A-833F592CF81B}" dt="2026-03-10T22:34:25.588" v="153" actId="1076"/>
          <ac:spMkLst>
            <pc:docMk/>
            <pc:sldMk cId="0" sldId="259"/>
            <ac:spMk id="3" creationId="{00000000-0000-0000-0000-000000000000}"/>
          </ac:spMkLst>
        </pc:spChg>
        <pc:spChg chg="mod">
          <ac:chgData name="Funso Ogunmolu" userId="994c0feeb0afd6e3" providerId="LiveId" clId="{DEC861BE-B82A-4187-843A-833F592CF81B}" dt="2026-03-10T22:34:22.779" v="152" actId="1076"/>
          <ac:spMkLst>
            <pc:docMk/>
            <pc:sldMk cId="0" sldId="259"/>
            <ac:spMk id="5" creationId="{AE3554D3-1954-BC8C-38C3-93FDAF7260FF}"/>
          </ac:spMkLst>
        </pc:spChg>
      </pc:sldChg>
      <pc:sldChg chg="modSp mod">
        <pc:chgData name="Funso Ogunmolu" userId="994c0feeb0afd6e3" providerId="LiveId" clId="{DEC861BE-B82A-4187-843A-833F592CF81B}" dt="2026-03-11T17:52:57.157" v="246" actId="113"/>
        <pc:sldMkLst>
          <pc:docMk/>
          <pc:sldMk cId="0" sldId="269"/>
        </pc:sldMkLst>
        <pc:spChg chg="mod">
          <ac:chgData name="Funso Ogunmolu" userId="994c0feeb0afd6e3" providerId="LiveId" clId="{DEC861BE-B82A-4187-843A-833F592CF81B}" dt="2026-03-11T17:52:57.157" v="246" actId="113"/>
          <ac:spMkLst>
            <pc:docMk/>
            <pc:sldMk cId="0" sldId="269"/>
            <ac:spMk id="3" creationId="{00000000-0000-0000-0000-000000000000}"/>
          </ac:spMkLst>
        </pc:spChg>
      </pc:sldChg>
      <pc:sldChg chg="modSp mod">
        <pc:chgData name="Funso Ogunmolu" userId="994c0feeb0afd6e3" providerId="LiveId" clId="{DEC861BE-B82A-4187-843A-833F592CF81B}" dt="2026-03-15T21:07:45.103" v="259" actId="20577"/>
        <pc:sldMkLst>
          <pc:docMk/>
          <pc:sldMk cId="0" sldId="276"/>
        </pc:sldMkLst>
        <pc:graphicFrameChg chg="mod modGraphic">
          <ac:chgData name="Funso Ogunmolu" userId="994c0feeb0afd6e3" providerId="LiveId" clId="{DEC861BE-B82A-4187-843A-833F592CF81B}" dt="2026-03-15T21:07:45.103" v="259" actId="20577"/>
          <ac:graphicFrameMkLst>
            <pc:docMk/>
            <pc:sldMk cId="0" sldId="276"/>
            <ac:graphicFrameMk id="6" creationId="{00000000-0000-0000-0000-000000000000}"/>
          </ac:graphicFrameMkLst>
        </pc:graphicFrameChg>
      </pc:sldChg>
      <pc:sldChg chg="modSp mod">
        <pc:chgData name="Funso Ogunmolu" userId="994c0feeb0afd6e3" providerId="LiveId" clId="{DEC861BE-B82A-4187-843A-833F592CF81B}" dt="2026-03-10T22:09:24.707" v="78" actId="20577"/>
        <pc:sldMkLst>
          <pc:docMk/>
          <pc:sldMk cId="983311752" sldId="277"/>
        </pc:sldMkLst>
        <pc:graphicFrameChg chg="mod modGraphic">
          <ac:chgData name="Funso Ogunmolu" userId="994c0feeb0afd6e3" providerId="LiveId" clId="{DEC861BE-B82A-4187-843A-833F592CF81B}" dt="2026-03-10T22:09:24.707" v="78" actId="20577"/>
          <ac:graphicFrameMkLst>
            <pc:docMk/>
            <pc:sldMk cId="983311752" sldId="277"/>
            <ac:graphicFrameMk id="6" creationId="{00000000-0000-0000-0000-000000000000}"/>
          </ac:graphicFrameMkLst>
        </pc:graphicFrameChg>
      </pc:sldChg>
      <pc:sldChg chg="modSp mod">
        <pc:chgData name="Funso Ogunmolu" userId="994c0feeb0afd6e3" providerId="LiveId" clId="{DEC861BE-B82A-4187-843A-833F592CF81B}" dt="2026-03-11T00:02:11.234" v="238" actId="20577"/>
        <pc:sldMkLst>
          <pc:docMk/>
          <pc:sldMk cId="1647645489" sldId="283"/>
        </pc:sldMkLst>
        <pc:graphicFrameChg chg="mod modGraphic">
          <ac:chgData name="Funso Ogunmolu" userId="994c0feeb0afd6e3" providerId="LiveId" clId="{DEC861BE-B82A-4187-843A-833F592CF81B}" dt="2026-03-11T00:02:11.234" v="238" actId="20577"/>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3-11T00:03:37.225" v="242" actId="6549"/>
        <pc:sldMkLst>
          <pc:docMk/>
          <pc:sldMk cId="0" sldId="287"/>
        </pc:sldMkLst>
        <pc:spChg chg="mod">
          <ac:chgData name="Funso Ogunmolu" userId="994c0feeb0afd6e3" providerId="LiveId" clId="{DEC861BE-B82A-4187-843A-833F592CF81B}" dt="2026-03-11T00:03:37.225" v="242" actId="6549"/>
          <ac:spMkLst>
            <pc:docMk/>
            <pc:sldMk cId="0" sldId="287"/>
            <ac:spMk id="3" creationId="{00000000-0000-0000-0000-000000000000}"/>
          </ac:spMkLst>
        </pc:spChg>
      </pc:sldChg>
      <pc:sldChg chg="modSp mod">
        <pc:chgData name="Funso Ogunmolu" userId="994c0feeb0afd6e3" providerId="LiveId" clId="{DEC861BE-B82A-4187-843A-833F592CF81B}" dt="2026-03-10T22:38:44.002" v="233" actId="20577"/>
        <pc:sldMkLst>
          <pc:docMk/>
          <pc:sldMk cId="3147146620" sldId="288"/>
        </pc:sldMkLst>
        <pc:spChg chg="mod">
          <ac:chgData name="Funso Ogunmolu" userId="994c0feeb0afd6e3" providerId="LiveId" clId="{DEC861BE-B82A-4187-843A-833F592CF81B}" dt="2026-03-10T22:38:44.002" v="233" actId="20577"/>
          <ac:spMkLst>
            <pc:docMk/>
            <pc:sldMk cId="3147146620" sldId="288"/>
            <ac:spMk id="3" creationId="{5726220F-64AF-5D4E-529F-4F53CD27DA00}"/>
          </ac:spMkLst>
        </pc:spChg>
      </pc:sldChg>
      <pc:sldChg chg="modSp mod">
        <pc:chgData name="Funso Ogunmolu" userId="994c0feeb0afd6e3" providerId="LiveId" clId="{DEC861BE-B82A-4187-843A-833F592CF81B}" dt="2026-03-10T22:21:40.204" v="124"/>
        <pc:sldMkLst>
          <pc:docMk/>
          <pc:sldMk cId="1496636655" sldId="292"/>
        </pc:sldMkLst>
        <pc:graphicFrameChg chg="mod modGraphic">
          <ac:chgData name="Funso Ogunmolu" userId="994c0feeb0afd6e3" providerId="LiveId" clId="{DEC861BE-B82A-4187-843A-833F592CF81B}" dt="2026-03-10T22:21:40.204" v="124"/>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3-10T21:51:05.874" v="4" actId="114"/>
        <pc:sldMkLst>
          <pc:docMk/>
          <pc:sldMk cId="402866119" sldId="294"/>
        </pc:sldMkLst>
        <pc:spChg chg="mod">
          <ac:chgData name="Funso Ogunmolu" userId="994c0feeb0afd6e3" providerId="LiveId" clId="{DEC861BE-B82A-4187-843A-833F592CF81B}" dt="2026-03-10T21:51:05.874" v="4" actId="114"/>
          <ac:spMkLst>
            <pc:docMk/>
            <pc:sldMk cId="402866119" sldId="294"/>
            <ac:spMk id="3" creationId="{00000000-0000-0000-0000-000000000000}"/>
          </ac:spMkLst>
        </pc:spChg>
      </pc:sldChg>
      <pc:sldChg chg="add del">
        <pc:chgData name="Funso Ogunmolu" userId="994c0feeb0afd6e3" providerId="LiveId" clId="{DEC861BE-B82A-4187-843A-833F592CF81B}" dt="2026-03-15T16:35:55.394" v="254" actId="47"/>
        <pc:sldMkLst>
          <pc:docMk/>
          <pc:sldMk cId="591180324" sldId="295"/>
        </pc:sldMkLst>
      </pc:sldChg>
      <pc:sldChg chg="modSp mod">
        <pc:chgData name="Funso Ogunmolu" userId="994c0feeb0afd6e3" providerId="LiveId" clId="{DEC861BE-B82A-4187-843A-833F592CF81B}" dt="2026-03-15T16:39:01.857" v="256" actId="20577"/>
        <pc:sldMkLst>
          <pc:docMk/>
          <pc:sldMk cId="3471767709" sldId="296"/>
        </pc:sldMkLst>
        <pc:spChg chg="mod">
          <ac:chgData name="Funso Ogunmolu" userId="994c0feeb0afd6e3" providerId="LiveId" clId="{DEC861BE-B82A-4187-843A-833F592CF81B}" dt="2026-03-15T16:39:01.857" v="256" actId="20577"/>
          <ac:spMkLst>
            <pc:docMk/>
            <pc:sldMk cId="3471767709" sldId="296"/>
            <ac:spMk id="2" creationId="{AAF2B29A-43AA-3BA1-CFCC-C096FE61D857}"/>
          </ac:spMkLst>
        </pc:spChg>
        <pc:graphicFrameChg chg="mod modGraphic">
          <ac:chgData name="Funso Ogunmolu" userId="994c0feeb0afd6e3" providerId="LiveId" clId="{DEC861BE-B82A-4187-843A-833F592CF81B}" dt="2026-03-10T22:24:40.780" v="127"/>
          <ac:graphicFrameMkLst>
            <pc:docMk/>
            <pc:sldMk cId="3471767709" sldId="296"/>
            <ac:graphicFrameMk id="6" creationId="{4799F37F-2A79-D09B-61A1-5F32DCCDDD0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does God test His people? </a:t>
          </a:r>
        </a:p>
        <a:p>
          <a:pPr algn="ctr">
            <a:lnSpc>
              <a:spcPct val="100000"/>
            </a:lnSpc>
            <a:spcBef>
              <a:spcPct val="0"/>
            </a:spcBef>
            <a:spcAft>
              <a:spcPts val="600"/>
            </a:spcAft>
          </a:pPr>
          <a:r>
            <a:rPr lang="fr-FR" sz="3200" b="1" i="1" kern="1200" dirty="0"/>
            <a:t>Genesis 22:1; </a:t>
          </a:r>
          <a:r>
            <a:rPr lang="fr-FR" sz="3200" b="1" i="1" kern="1200" dirty="0" err="1"/>
            <a:t>Deuteronomy</a:t>
          </a:r>
          <a:r>
            <a:rPr lang="fr-FR" sz="3200" b="1" i="1" kern="1200" dirty="0"/>
            <a:t> 8:2-3;  James 1:2-3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6194"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did Abraham respond when God tested him?</a:t>
          </a:r>
        </a:p>
        <a:p>
          <a:pPr algn="ctr">
            <a:lnSpc>
              <a:spcPct val="100000"/>
            </a:lnSpc>
            <a:spcBef>
              <a:spcPct val="0"/>
            </a:spcBef>
            <a:spcAft>
              <a:spcPts val="600"/>
            </a:spcAft>
          </a:pPr>
          <a:r>
            <a:rPr lang="en-US" sz="3200" b="1" i="1" dirty="0"/>
            <a:t>Genesis 22:3-10; Hebrews 11:17-19</a:t>
          </a:r>
          <a:r>
            <a:rPr lang="en-GB" sz="3200" b="1" i="1" dirty="0"/>
            <a:t>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proves the fear of God in a believer?</a:t>
          </a:r>
        </a:p>
        <a:p>
          <a:pPr algn="ctr">
            <a:lnSpc>
              <a:spcPct val="100000"/>
            </a:lnSpc>
            <a:spcBef>
              <a:spcPct val="0"/>
            </a:spcBef>
            <a:spcAft>
              <a:spcPts val="600"/>
            </a:spcAft>
          </a:pPr>
          <a:r>
            <a:rPr lang="en-US" sz="3200" b="1" i="1" kern="1200"/>
            <a:t>Genesis 22:12; </a:t>
          </a:r>
          <a:r>
            <a:rPr lang="en-US" sz="3200" b="1" i="1" kern="1200" dirty="0"/>
            <a:t>Proverbs 8:13; </a:t>
          </a:r>
          <a:r>
            <a:rPr lang="en-US" sz="3200" b="1" i="1" kern="1200" dirty="0">
              <a:solidFill>
                <a:prstClr val="black">
                  <a:hueOff val="0"/>
                  <a:satOff val="0"/>
                  <a:lumOff val="0"/>
                  <a:alphaOff val="0"/>
                </a:prstClr>
              </a:solidFill>
              <a:latin typeface="Calibri"/>
              <a:ea typeface="+mn-ea"/>
              <a:cs typeface="+mn-cs"/>
            </a:rPr>
            <a:t>Ecclesiastes 12:13</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rewards followed Abraham’s obedience?</a:t>
          </a:r>
          <a:endParaRPr lang="en-GB" sz="3200" b="0" i="1" dirty="0"/>
        </a:p>
        <a:p>
          <a:pPr algn="ctr">
            <a:lnSpc>
              <a:spcPct val="100000"/>
            </a:lnSpc>
            <a:spcBef>
              <a:spcPct val="0"/>
            </a:spcBef>
            <a:spcAft>
              <a:spcPts val="600"/>
            </a:spcAft>
          </a:pPr>
          <a:r>
            <a:rPr lang="en-US" sz="3200" b="1" i="1" dirty="0"/>
            <a:t>Genesis 22:16-18; James 2:21-23</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How did Abraham handle Sarah’s death, and what does it teach about death and eternity?</a:t>
          </a:r>
        </a:p>
        <a:p>
          <a:pPr algn="ctr">
            <a:lnSpc>
              <a:spcPct val="100000"/>
            </a:lnSpc>
            <a:spcBef>
              <a:spcPct val="0"/>
            </a:spcBef>
            <a:spcAft>
              <a:spcPts val="600"/>
            </a:spcAft>
          </a:pPr>
          <a:r>
            <a:rPr lang="en-US" sz="3200" b="1" i="1" dirty="0"/>
            <a:t>Genesis 23:2,4,19; Hebrews 9:27; John 5:28–29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42028" y="-175342"/>
          <a:ext cx="6650036"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37823" y="485662"/>
          <a:ext cx="6650036"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does God test His people? </a:t>
          </a:r>
        </a:p>
        <a:p>
          <a:pPr marL="0" lvl="0" indent="0" algn="ctr" defTabSz="1422400">
            <a:lnSpc>
              <a:spcPct val="100000"/>
            </a:lnSpc>
            <a:spcBef>
              <a:spcPct val="0"/>
            </a:spcBef>
            <a:spcAft>
              <a:spcPts val="600"/>
            </a:spcAft>
            <a:buNone/>
          </a:pPr>
          <a:r>
            <a:rPr lang="fr-FR" sz="3200" b="1" i="1" kern="1200" dirty="0"/>
            <a:t>Genesis 22:1; </a:t>
          </a:r>
          <a:r>
            <a:rPr lang="fr-FR" sz="3200" b="1" i="1" kern="1200" dirty="0" err="1"/>
            <a:t>Deuteronomy</a:t>
          </a:r>
          <a:r>
            <a:rPr lang="fr-FR" sz="3200" b="1" i="1" kern="1200" dirty="0"/>
            <a:t> 8:2-3;  James 1:2-3</a:t>
          </a:r>
          <a:endParaRPr lang="en-GB" sz="3200" b="1" i="1" kern="1200" dirty="0"/>
        </a:p>
      </dsp:txBody>
      <dsp:txXfrm>
        <a:off x="2526472" y="574311"/>
        <a:ext cx="6472738"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did Abraham respond when God tested him?</a:t>
          </a:r>
        </a:p>
        <a:p>
          <a:pPr marL="0" lvl="0" indent="0" algn="ctr" defTabSz="1422400">
            <a:lnSpc>
              <a:spcPct val="100000"/>
            </a:lnSpc>
            <a:spcBef>
              <a:spcPct val="0"/>
            </a:spcBef>
            <a:spcAft>
              <a:spcPts val="600"/>
            </a:spcAft>
            <a:buNone/>
          </a:pPr>
          <a:r>
            <a:rPr lang="en-US" sz="3200" b="1" i="1" kern="1200" dirty="0"/>
            <a:t>Genesis 22:3-10; Hebrews 11:17-19</a:t>
          </a:r>
          <a:r>
            <a:rPr lang="en-GB" sz="3200" b="1" i="1" kern="1200" dirty="0"/>
            <a:t> </a:t>
          </a:r>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proves the fear of God in a believer?</a:t>
          </a:r>
        </a:p>
        <a:p>
          <a:pPr marL="0" lvl="0" indent="0" algn="ctr" defTabSz="1422400">
            <a:lnSpc>
              <a:spcPct val="100000"/>
            </a:lnSpc>
            <a:spcBef>
              <a:spcPct val="0"/>
            </a:spcBef>
            <a:spcAft>
              <a:spcPts val="600"/>
            </a:spcAft>
            <a:buNone/>
          </a:pPr>
          <a:r>
            <a:rPr lang="en-US" sz="3200" b="1" i="1" kern="1200"/>
            <a:t>Genesis 22:12; </a:t>
          </a:r>
          <a:r>
            <a:rPr lang="en-US" sz="3200" b="1" i="1" kern="1200" dirty="0"/>
            <a:t>Proverbs 8:13; </a:t>
          </a:r>
          <a:r>
            <a:rPr lang="en-US" sz="3200" b="1" i="1" kern="1200" dirty="0">
              <a:solidFill>
                <a:prstClr val="black">
                  <a:hueOff val="0"/>
                  <a:satOff val="0"/>
                  <a:lumOff val="0"/>
                  <a:alphaOff val="0"/>
                </a:prstClr>
              </a:solidFill>
              <a:latin typeface="Calibri"/>
              <a:ea typeface="+mn-ea"/>
              <a:cs typeface="+mn-cs"/>
            </a:rPr>
            <a:t>Ecclesiastes 12:13</a:t>
          </a:r>
          <a:endParaRPr lang="en-GB" sz="3200" b="1" i="1" kern="1200" dirty="0">
            <a:solidFill>
              <a:prstClr val="black">
                <a:hueOff val="0"/>
                <a:satOff val="0"/>
                <a:lumOff val="0"/>
                <a:alphaOff val="0"/>
              </a:prstClr>
            </a:solidFill>
            <a:latin typeface="Calibri"/>
            <a:ea typeface="+mn-ea"/>
            <a:cs typeface="+mn-cs"/>
          </a:endParaRP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rewards followed Abraham’s obedience?</a:t>
          </a:r>
          <a:endParaRPr lang="en-GB" sz="3200" b="0" i="1" kern="1200" dirty="0"/>
        </a:p>
        <a:p>
          <a:pPr marL="0" lvl="0" indent="0" algn="ctr" defTabSz="1422400">
            <a:lnSpc>
              <a:spcPct val="100000"/>
            </a:lnSpc>
            <a:spcBef>
              <a:spcPct val="0"/>
            </a:spcBef>
            <a:spcAft>
              <a:spcPts val="600"/>
            </a:spcAft>
            <a:buNone/>
          </a:pPr>
          <a:r>
            <a:rPr lang="en-US" sz="3200" b="1" i="1" kern="1200" dirty="0"/>
            <a:t>Genesis 22:16-18; James 2:21-23</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How did Abraham handle Sarah’s death, and what does it teach about death and eternity?</a:t>
          </a:r>
        </a:p>
        <a:p>
          <a:pPr marL="0" lvl="0" indent="0" algn="ctr" defTabSz="1422400">
            <a:lnSpc>
              <a:spcPct val="100000"/>
            </a:lnSpc>
            <a:spcBef>
              <a:spcPct val="0"/>
            </a:spcBef>
            <a:spcAft>
              <a:spcPts val="600"/>
            </a:spcAft>
            <a:buNone/>
          </a:pPr>
          <a:r>
            <a:rPr lang="en-US" sz="3200" b="1" i="1" kern="1200" dirty="0"/>
            <a:t>Genesis 23:2,4,19; Hebrews 9:27; John 5:28–29</a:t>
          </a: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3/15/2026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850212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4115269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958262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8364A-E4BF-383F-A1C1-08E562880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D56AD-220C-B087-C7B2-31F24C799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BF6CB-F3B6-C813-A4DB-313C9E86A3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769064-5F07-51D1-CF82-4A02CD7CEE96}"/>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463589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15/03/2026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15/03/2026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15/03/2026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15/03/2026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12-04-2026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REVIEW OF THE ASSIGNMENT FROM LAST STUDY</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bg1">
                    <a:lumMod val="65000"/>
                  </a:schemeClr>
                </a:solidFill>
              </a:rPr>
              <a:t>You are a Christian on a six-month probation at work. Your manager asks you to falsify the figures in a report so the team can hit the target, and hints that your renewal may depend on it. As a disciple of Christ, what should you do? Support your answer with Scripture.</a:t>
            </a:r>
          </a:p>
          <a:p>
            <a:pPr marL="0" indent="0" algn="ctr">
              <a:lnSpc>
                <a:spcPct val="110000"/>
              </a:lnSpc>
              <a:buNone/>
            </a:pPr>
            <a:r>
              <a:rPr lang="en-US" b="1" dirty="0">
                <a:latin typeface="Calibri" panose="020F0502020204030204" pitchFamily="34" charset="0"/>
              </a:rPr>
              <a:t>Volunteer please!</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a:solidFill>
                  <a:srgbClr val="FFFFFF"/>
                </a:solidFill>
                <a:latin typeface="Cambria" panose="02040503050406030204" pitchFamily="18" charset="0"/>
                <a:ea typeface="Cambria" panose="02040503050406030204" pitchFamily="18" charset="0"/>
              </a:rPr>
              <a:t>The Cost of</a:t>
            </a:r>
          </a:p>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a:solidFill>
                  <a:srgbClr val="FFFFFF"/>
                </a:solidFill>
                <a:latin typeface="Cambria" panose="02040503050406030204" pitchFamily="18" charset="0"/>
                <a:ea typeface="Cambria" panose="02040503050406030204" pitchFamily="18" charset="0"/>
              </a:rPr>
              <a:t>Discipleship</a:t>
            </a:r>
            <a:endParaRPr kumimoji="0" lang="en-GB" altLang="en-GB" sz="2800" b="1" i="1"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a:ln>
                  <a:noFill/>
                </a:ln>
                <a:solidFill>
                  <a:srgbClr val="FFFFFF"/>
                </a:solidFill>
                <a:effectLst/>
                <a:uLnTx/>
                <a:uFillTx/>
                <a:latin typeface="+mj-lt"/>
                <a:ea typeface="+mj-ea"/>
                <a:cs typeface="+mj-cs"/>
              </a:rPr>
            </a:br>
            <a:r>
              <a:rPr kumimoji="0" lang="en-US" altLang="en-US" sz="4800" b="1" i="0" u="sng" strike="noStrike" kern="1200" cap="none" spc="0" normalizeH="0" baseline="0" noProof="0">
                <a:ln>
                  <a:noFill/>
                </a:ln>
                <a:solidFill>
                  <a:srgbClr val="FFFFFF"/>
                </a:solidFill>
                <a:effectLst/>
                <a:uLnTx/>
                <a:uFillTx/>
                <a:latin typeface="+mj-lt"/>
                <a:ea typeface="+mj-ea"/>
                <a:cs typeface="+mj-cs"/>
              </a:rPr>
              <a:t>LESSON 14</a:t>
            </a:r>
            <a:r>
              <a:rPr kumimoji="0" lang="en-US" altLang="en-US" sz="4800" b="1" i="0" u="none" strike="noStrike" kern="1200" cap="none" spc="0" normalizeH="0" baseline="0" noProof="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a:ln>
                  <a:noFill/>
                </a:ln>
                <a:solidFill>
                  <a:srgbClr val="FFFFFF"/>
                </a:solidFill>
                <a:effectLst/>
                <a:uLnTx/>
                <a:uFillTx/>
                <a:latin typeface="+mj-lt"/>
                <a:ea typeface="+mj-ea"/>
                <a:cs typeface="+mj-cs"/>
              </a:rPr>
            </a:br>
            <a:r>
              <a:rPr kumimoji="0" lang="en-US" altLang="en-US" sz="4800" b="1" i="0" u="none" strike="noStrike" kern="1200" cap="none" spc="0" normalizeH="0" baseline="0" noProof="0">
                <a:ln>
                  <a:noFill/>
                </a:ln>
                <a:solidFill>
                  <a:srgbClr val="FFFFFF"/>
                </a:solidFill>
                <a:effectLst/>
                <a:uLnTx/>
                <a:uFillTx/>
                <a:latin typeface="+mj-lt"/>
                <a:ea typeface="+mj-ea"/>
                <a:cs typeface="+mj-cs"/>
              </a:rPr>
              <a:t>God Tests Abraham </a:t>
            </a:r>
            <a:endParaRPr lang="en-US" sz="4800" kern="120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a:t>“</a:t>
            </a:r>
            <a:r>
              <a:rPr lang="en-GB" sz="2800" i="1"/>
              <a:t>And he said, Take now thy son, thine only son Isaac, whom thou </a:t>
            </a:r>
            <a:r>
              <a:rPr lang="en-GB" sz="2800" i="1" err="1"/>
              <a:t>lovest</a:t>
            </a:r>
            <a:r>
              <a:rPr lang="en-GB" sz="2800" i="1"/>
              <a:t>, and get thee into the land of Moriah; and offer him there for a burnt offering upon one of the mountains which I will tell thee of</a:t>
            </a:r>
            <a:r>
              <a:rPr lang="en-US" sz="2800" i="1"/>
              <a:t>”</a:t>
            </a:r>
          </a:p>
          <a:p>
            <a:pPr marL="180975" lvl="1" indent="-180975" algn="ctr" defTabSz="1289050">
              <a:lnSpc>
                <a:spcPct val="90000"/>
              </a:lnSpc>
              <a:spcBef>
                <a:spcPct val="0"/>
              </a:spcBef>
              <a:spcAft>
                <a:spcPct val="20000"/>
              </a:spcAft>
            </a:pPr>
            <a:r>
              <a:rPr lang="en-US" sz="2800" i="1"/>
              <a:t>(Genesis 22:2).</a:t>
            </a:r>
            <a:endParaRPr lang="en-GB" sz="2400" b="1" kern="120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a:t>TEXT:</a:t>
            </a:r>
            <a:r>
              <a:rPr lang="en-GB" sz="2800" b="1" i="1" kern="1200" baseline="0"/>
              <a:t>  </a:t>
            </a:r>
            <a:r>
              <a:rPr lang="en-US" sz="2800" b="1" i="1" kern="1200" baseline="0">
                <a:latin typeface="Calibri" panose="020F0502020204030204" pitchFamily="34" charset="0"/>
                <a:sym typeface="+mn-ea"/>
              </a:rPr>
              <a:t>Genesis 22:1-24; 23:1-20</a:t>
            </a:r>
            <a:endParaRPr lang="en-US" sz="2800" kern="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13050"/>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291165" y="493926"/>
            <a:ext cx="7180506" cy="4627840"/>
          </a:xfrm>
        </p:spPr>
        <p:txBody>
          <a:bodyPr anchor="ctr">
            <a:noAutofit/>
          </a:bodyPr>
          <a:lstStyle/>
          <a:p>
            <a:pPr marL="0" indent="0" algn="just" eaLnBrk="0" fontAlgn="base" hangingPunct="0">
              <a:lnSpc>
                <a:spcPct val="100000"/>
              </a:lnSpc>
              <a:spcBef>
                <a:spcPct val="0"/>
              </a:spcBef>
              <a:spcAft>
                <a:spcPts val="600"/>
              </a:spcAft>
              <a:buNone/>
              <a:defRPr/>
            </a:pPr>
            <a:r>
              <a:rPr lang="en-US" dirty="0">
                <a:latin typeface="Calibri" panose="020F0502020204030204" pitchFamily="34" charset="0"/>
              </a:rPr>
              <a:t>Tests and trials are instruments God uses to prove the strength and genuineness of faith </a:t>
            </a:r>
            <a:r>
              <a:rPr lang="en-GB" dirty="0">
                <a:latin typeface="Calibri" panose="020F0502020204030204" pitchFamily="34" charset="0"/>
              </a:rPr>
              <a:t>(Deuteronomy 8:2; James 1:2-3)</a:t>
            </a:r>
            <a:r>
              <a:rPr lang="en-US" dirty="0">
                <a:latin typeface="Calibri" panose="020F0502020204030204" pitchFamily="34" charset="0"/>
              </a:rPr>
              <a:t>. Throughout Scripture, He has used them to reveal heart condition, obedience, truthfulness, and commitment to His will. In Abraham’s case, God did not test him to lead him into sin, but to reveal the quality of his love and faith. Since God gives man freedom of choice, each believer is responsible for obeying Him when tested.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295525" y="457201"/>
            <a:ext cx="7186629" cy="5952744"/>
          </a:xfrm>
        </p:spPr>
        <p:txBody>
          <a:bodyPr anchor="ctr">
            <a:noAutofit/>
          </a:bodyPr>
          <a:lstStyle/>
          <a:p>
            <a:pPr marL="514350" indent="-360000" algn="just" eaLnBrk="0" fontAlgn="base" hangingPunct="0">
              <a:lnSpc>
                <a:spcPts val="3000"/>
              </a:lnSpc>
              <a:spcBef>
                <a:spcPct val="0"/>
              </a:spcBef>
              <a:buFont typeface="+mj-lt"/>
              <a:buAutoNum type="arabicPeriod"/>
              <a:defRPr/>
            </a:pPr>
            <a:r>
              <a:rPr lang="en-US" dirty="0"/>
              <a:t>God’s tests reveal faith, not because He is ignorant, but because He wants to prove what is in the heart. </a:t>
            </a:r>
          </a:p>
          <a:p>
            <a:pPr marL="514350" indent="-360000" algn="just" eaLnBrk="0" fontAlgn="base" hangingPunct="0">
              <a:lnSpc>
                <a:spcPts val="3000"/>
              </a:lnSpc>
              <a:spcBef>
                <a:spcPct val="0"/>
              </a:spcBef>
              <a:buFont typeface="+mj-lt"/>
              <a:buAutoNum type="arabicPeriod"/>
              <a:defRPr/>
            </a:pPr>
            <a:r>
              <a:rPr lang="en-US" dirty="0"/>
              <a:t>Abraham obeyed without argument, delay, or retreat, even when the command touched his dearest possession.</a:t>
            </a:r>
          </a:p>
          <a:p>
            <a:pPr marL="514350" indent="-360000" algn="just" eaLnBrk="0" fontAlgn="base" hangingPunct="0">
              <a:lnSpc>
                <a:spcPts val="3000"/>
              </a:lnSpc>
              <a:spcBef>
                <a:spcPct val="0"/>
              </a:spcBef>
              <a:buFont typeface="+mj-lt"/>
              <a:buAutoNum type="arabicPeriod"/>
              <a:defRPr/>
            </a:pPr>
            <a:r>
              <a:rPr lang="en-US" dirty="0"/>
              <a:t>Believers must never allow the gifts to replace the Giver.</a:t>
            </a:r>
          </a:p>
          <a:p>
            <a:pPr marL="514350" indent="-360000" algn="just" eaLnBrk="0" fontAlgn="base" hangingPunct="0">
              <a:lnSpc>
                <a:spcPts val="3000"/>
              </a:lnSpc>
              <a:spcBef>
                <a:spcPct val="0"/>
              </a:spcBef>
              <a:buFont typeface="+mj-lt"/>
              <a:buAutoNum type="arabicPeriod"/>
              <a:defRPr/>
            </a:pPr>
            <a:r>
              <a:rPr lang="en-US" dirty="0"/>
              <a:t>God rewards obedient faith.</a:t>
            </a:r>
          </a:p>
          <a:p>
            <a:pPr marL="514350" indent="-360000" algn="just" eaLnBrk="0" fontAlgn="base" hangingPunct="0">
              <a:lnSpc>
                <a:spcPts val="3000"/>
              </a:lnSpc>
              <a:spcBef>
                <a:spcPct val="0"/>
              </a:spcBef>
              <a:buFont typeface="+mj-lt"/>
              <a:buAutoNum type="arabicPeriod"/>
              <a:defRPr/>
            </a:pPr>
            <a:r>
              <a:rPr lang="en-US" dirty="0"/>
              <a:t>Abraham’s offering of Isaac points forward to the Father’s gift of His only Son.</a:t>
            </a:r>
          </a:p>
          <a:p>
            <a:pPr marL="514350" indent="-360000" algn="just" eaLnBrk="0" fontAlgn="base" hangingPunct="0">
              <a:lnSpc>
                <a:spcPts val="3000"/>
              </a:lnSpc>
              <a:spcBef>
                <a:spcPct val="0"/>
              </a:spcBef>
              <a:buFont typeface="+mj-lt"/>
              <a:buAutoNum type="arabicPeriod"/>
              <a:defRPr/>
            </a:pPr>
            <a:r>
              <a:rPr lang="en-US" dirty="0"/>
              <a:t>Sarah’s death also reminds us that life is short, death is certain, and eternity must be prepared for now.</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8609" y="6114256"/>
            <a:ext cx="604688" cy="554035"/>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a:solidFill>
                  <a:srgbClr val="FFFFFF"/>
                </a:solidFill>
                <a:latin typeface="Cambria" panose="02040503050406030204" pitchFamily="18" charset="0"/>
              </a:rPr>
              <a:t>KEY LESSONS IN THE STUDY OF TODAY</a:t>
            </a:r>
            <a:endParaRPr lang="en-GB" altLang="en-US" sz="2800" b="1">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a:solidFill>
                  <a:srgbClr val="FFFFFF"/>
                </a:solidFill>
                <a:latin typeface="Cambria" panose="02040503050406030204" pitchFamily="18" charset="0"/>
              </a:rPr>
              <a:t>God Tests Abraham </a:t>
            </a:r>
            <a:endParaRPr lang="en-GB" sz="2800" b="1" i="1">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a:t>
            </a:r>
            <a:r>
              <a:rPr lang="en-GB" altLang="en-US" sz="4000" b="1">
                <a:solidFill>
                  <a:srgbClr val="FFFFFF"/>
                </a:solidFill>
                <a:latin typeface="Cambria" panose="02040503050406030204" pitchFamily="18" charset="0"/>
              </a:rPr>
              <a:t>1</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95520325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2</a:t>
            </a:r>
            <a:endParaRPr lang="en-GB" sz="400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1755757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3</a:t>
            </a:r>
            <a:endParaRPr lang="en-GB" sz="400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2040454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4</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125355554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F585F-1C58-41B3-1CA9-B93FF0A5076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A9448E85-8A8B-970E-9C11-0E9D8239852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DCF68222-F1B3-EF43-8812-B3A5AC437847}"/>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41845E-DDA1-EB4A-3D4F-27285A898937}"/>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532F50B-AF5E-DCC5-9081-79808C68DC33}"/>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F2B29A-43AA-3BA1-CFCC-C096FE61D85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A386594-3FEF-CDE3-5A5B-7A92D8438C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4799F37F-2A79-D09B-61A1-5F32DCCDDD0B}"/>
              </a:ext>
            </a:extLst>
          </p:cNvPr>
          <p:cNvGraphicFramePr>
            <a:graphicFrameLocks noGrp="1"/>
          </p:cNvGraphicFramePr>
          <p:nvPr>
            <p:ph idx="1"/>
            <p:extLst>
              <p:ext uri="{D42A27DB-BD31-4B8C-83A1-F6EECF244321}">
                <p14:modId xmlns:p14="http://schemas.microsoft.com/office/powerpoint/2010/main" val="331150151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71767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Trials are not meant to destroy the believer, but to refine faith and deepen obedience. The right response is prompt submission to God, trust in His provision, and daily readiness for eternity through repentance, faith in Christ, and holy living.</a:t>
            </a:r>
          </a:p>
          <a:p>
            <a:pPr marL="0" indent="0" algn="ctr">
              <a:lnSpc>
                <a:spcPct val="110000"/>
              </a:lnSpc>
              <a:buNone/>
            </a:pPr>
            <a:r>
              <a:rPr lang="en-US" b="1" dirty="0"/>
              <a:t>Life is short, and judgment is certain. </a:t>
            </a:r>
          </a:p>
          <a:p>
            <a:pPr marL="0" indent="0" algn="ctr">
              <a:lnSpc>
                <a:spcPct val="110000"/>
              </a:lnSpc>
              <a:buNone/>
            </a:pPr>
            <a:r>
              <a:rPr lang="en-US" b="1" dirty="0"/>
              <a:t>Prepare for eternity by repenting of sin, trusting in Christ as Saviour, and living a holy life.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A believer has prayed for an opportunity or a job for years. When the opportunity comes, the process requires lying about some personal details or using a false document. What should the believer do, and why? Support your answer with Scripture.</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567</Words>
  <Application>Microsoft Office PowerPoint</Application>
  <PresentationFormat>Widescreen</PresentationFormat>
  <Paragraphs>51</Paragraphs>
  <Slides>12</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14:  God Tests Abraham </vt:lpstr>
      <vt:lpstr>INTRODUCTION</vt:lpstr>
      <vt:lpstr>God Tests Abraham </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Funso Ogunmolu</cp:lastModifiedBy>
  <cp:revision>1</cp:revision>
  <dcterms:modified xsi:type="dcterms:W3CDTF">2026-03-15T21:07:53Z</dcterms:modified>
</cp:coreProperties>
</file>