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6" r:id="rId8"/>
    <p:sldId id="292" r:id="rId9"/>
    <p:sldId id="297" r:id="rId10"/>
    <p:sldId id="296"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9F5E5B-FBE0-44F9-B5EC-A24BBE9CE0B2}" v="52" dt="2026-03-10T23:40:49.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76066" autoAdjust="0"/>
  </p:normalViewPr>
  <p:slideViewPr>
    <p:cSldViewPr snapToGrid="0">
      <p:cViewPr varScale="1">
        <p:scale>
          <a:sx n="72" d="100"/>
          <a:sy n="72" d="100"/>
        </p:scale>
        <p:origin x="1704"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nso Ogunmolu" userId="994c0feeb0afd6e3" providerId="LiveId" clId="{DEC861BE-B82A-4187-843A-833F592CF81B}"/>
    <pc:docChg chg="custSel modSld">
      <pc:chgData name="Funso Ogunmolu" userId="994c0feeb0afd6e3" providerId="LiveId" clId="{DEC861BE-B82A-4187-843A-833F592CF81B}" dt="2026-03-15T21:14:28.201" v="286" actId="20577"/>
      <pc:docMkLst>
        <pc:docMk/>
      </pc:docMkLst>
      <pc:sldChg chg="modSp mod">
        <pc:chgData name="Funso Ogunmolu" userId="994c0feeb0afd6e3" providerId="LiveId" clId="{DEC861BE-B82A-4187-843A-833F592CF81B}" dt="2026-03-10T22:41:05.779" v="7" actId="1076"/>
        <pc:sldMkLst>
          <pc:docMk/>
          <pc:sldMk cId="0" sldId="258"/>
        </pc:sldMkLst>
        <pc:spChg chg="mod">
          <ac:chgData name="Funso Ogunmolu" userId="994c0feeb0afd6e3" providerId="LiveId" clId="{DEC861BE-B82A-4187-843A-833F592CF81B}" dt="2026-03-10T22:41:05.779" v="7" actId="1076"/>
          <ac:spMkLst>
            <pc:docMk/>
            <pc:sldMk cId="0" sldId="258"/>
            <ac:spMk id="8" creationId="{00000000-0000-0000-0000-000000000000}"/>
          </ac:spMkLst>
        </pc:spChg>
      </pc:sldChg>
      <pc:sldChg chg="modSp mod">
        <pc:chgData name="Funso Ogunmolu" userId="994c0feeb0afd6e3" providerId="LiveId" clId="{DEC861BE-B82A-4187-843A-833F592CF81B}" dt="2026-03-10T22:44:43.177" v="15" actId="6549"/>
        <pc:sldMkLst>
          <pc:docMk/>
          <pc:sldMk cId="0" sldId="259"/>
        </pc:sldMkLst>
        <pc:spChg chg="mod">
          <ac:chgData name="Funso Ogunmolu" userId="994c0feeb0afd6e3" providerId="LiveId" clId="{DEC861BE-B82A-4187-843A-833F592CF81B}" dt="2026-03-10T22:44:43.177" v="15" actId="6549"/>
          <ac:spMkLst>
            <pc:docMk/>
            <pc:sldMk cId="0" sldId="259"/>
            <ac:spMk id="3" creationId="{00000000-0000-0000-0000-000000000000}"/>
          </ac:spMkLst>
        </pc:spChg>
      </pc:sldChg>
      <pc:sldChg chg="modSp mod">
        <pc:chgData name="Funso Ogunmolu" userId="994c0feeb0afd6e3" providerId="LiveId" clId="{DEC861BE-B82A-4187-843A-833F592CF81B}" dt="2026-03-10T22:47:32.110" v="25" actId="14100"/>
        <pc:sldMkLst>
          <pc:docMk/>
          <pc:sldMk cId="0" sldId="269"/>
        </pc:sldMkLst>
        <pc:spChg chg="mod">
          <ac:chgData name="Funso Ogunmolu" userId="994c0feeb0afd6e3" providerId="LiveId" clId="{DEC861BE-B82A-4187-843A-833F592CF81B}" dt="2026-03-10T22:47:32.110" v="25" actId="14100"/>
          <ac:spMkLst>
            <pc:docMk/>
            <pc:sldMk cId="0" sldId="269"/>
            <ac:spMk id="3" creationId="{00000000-0000-0000-0000-000000000000}"/>
          </ac:spMkLst>
        </pc:spChg>
      </pc:sldChg>
      <pc:sldChg chg="modSp mod">
        <pc:chgData name="Funso Ogunmolu" userId="994c0feeb0afd6e3" providerId="LiveId" clId="{DEC861BE-B82A-4187-843A-833F592CF81B}" dt="2026-03-10T23:25:36.291" v="135" actId="20577"/>
        <pc:sldMkLst>
          <pc:docMk/>
          <pc:sldMk cId="0" sldId="276"/>
        </pc:sldMkLst>
        <pc:graphicFrameChg chg="mod modGraphic">
          <ac:chgData name="Funso Ogunmolu" userId="994c0feeb0afd6e3" providerId="LiveId" clId="{DEC861BE-B82A-4187-843A-833F592CF81B}" dt="2026-03-10T23:25:36.291" v="135" actId="20577"/>
          <ac:graphicFrameMkLst>
            <pc:docMk/>
            <pc:sldMk cId="0" sldId="276"/>
            <ac:graphicFrameMk id="6" creationId="{00000000-0000-0000-0000-000000000000}"/>
          </ac:graphicFrameMkLst>
        </pc:graphicFrameChg>
      </pc:sldChg>
      <pc:sldChg chg="modSp mod">
        <pc:chgData name="Funso Ogunmolu" userId="994c0feeb0afd6e3" providerId="LiveId" clId="{DEC861BE-B82A-4187-843A-833F592CF81B}" dt="2026-03-10T23:40:49.328" v="280"/>
        <pc:sldMkLst>
          <pc:docMk/>
          <pc:sldMk cId="1647645489" sldId="283"/>
        </pc:sldMkLst>
        <pc:graphicFrameChg chg="mod modGraphic">
          <ac:chgData name="Funso Ogunmolu" userId="994c0feeb0afd6e3" providerId="LiveId" clId="{DEC861BE-B82A-4187-843A-833F592CF81B}" dt="2026-03-10T23:40:49.328" v="280"/>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3-11T00:06:59.816" v="285" actId="14100"/>
        <pc:sldMkLst>
          <pc:docMk/>
          <pc:sldMk cId="0" sldId="287"/>
        </pc:sldMkLst>
        <pc:spChg chg="mod">
          <ac:chgData name="Funso Ogunmolu" userId="994c0feeb0afd6e3" providerId="LiveId" clId="{DEC861BE-B82A-4187-843A-833F592CF81B}" dt="2026-03-11T00:06:59.816" v="285" actId="14100"/>
          <ac:spMkLst>
            <pc:docMk/>
            <pc:sldMk cId="0" sldId="287"/>
            <ac:spMk id="3" creationId="{00000000-0000-0000-0000-000000000000}"/>
          </ac:spMkLst>
        </pc:spChg>
      </pc:sldChg>
      <pc:sldChg chg="modSp mod">
        <pc:chgData name="Funso Ogunmolu" userId="994c0feeb0afd6e3" providerId="LiveId" clId="{DEC861BE-B82A-4187-843A-833F592CF81B}" dt="2026-03-10T23:41:00.220" v="281" actId="14100"/>
        <pc:sldMkLst>
          <pc:docMk/>
          <pc:sldMk cId="3147146620" sldId="288"/>
        </pc:sldMkLst>
        <pc:spChg chg="mod">
          <ac:chgData name="Funso Ogunmolu" userId="994c0feeb0afd6e3" providerId="LiveId" clId="{DEC861BE-B82A-4187-843A-833F592CF81B}" dt="2026-03-10T23:41:00.220" v="281" actId="14100"/>
          <ac:spMkLst>
            <pc:docMk/>
            <pc:sldMk cId="3147146620" sldId="288"/>
            <ac:spMk id="3" creationId="{5726220F-64AF-5D4E-529F-4F53CD27DA00}"/>
          </ac:spMkLst>
        </pc:spChg>
      </pc:sldChg>
      <pc:sldChg chg="modSp mod">
        <pc:chgData name="Funso Ogunmolu" userId="994c0feeb0afd6e3" providerId="LiveId" clId="{DEC861BE-B82A-4187-843A-833F592CF81B}" dt="2026-03-15T21:14:28.201" v="286" actId="20577"/>
        <pc:sldMkLst>
          <pc:docMk/>
          <pc:sldMk cId="1496636655" sldId="292"/>
        </pc:sldMkLst>
        <pc:graphicFrameChg chg="mod modGraphic">
          <ac:chgData name="Funso Ogunmolu" userId="994c0feeb0afd6e3" providerId="LiveId" clId="{DEC861BE-B82A-4187-843A-833F592CF81B}" dt="2026-03-15T21:14:28.201" v="286" actId="20577"/>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3-10T22:39:46.945" v="2" actId="108"/>
        <pc:sldMkLst>
          <pc:docMk/>
          <pc:sldMk cId="402866119" sldId="294"/>
        </pc:sldMkLst>
        <pc:spChg chg="mod">
          <ac:chgData name="Funso Ogunmolu" userId="994c0feeb0afd6e3" providerId="LiveId" clId="{DEC861BE-B82A-4187-843A-833F592CF81B}" dt="2026-03-10T22:39:46.945" v="2" actId="108"/>
          <ac:spMkLst>
            <pc:docMk/>
            <pc:sldMk cId="402866119" sldId="294"/>
            <ac:spMk id="3" creationId="{00000000-0000-0000-0000-000000000000}"/>
          </ac:spMkLst>
        </pc:spChg>
      </pc:sldChg>
      <pc:sldChg chg="modSp mod">
        <pc:chgData name="Funso Ogunmolu" userId="994c0feeb0afd6e3" providerId="LiveId" clId="{DEC861BE-B82A-4187-843A-833F592CF81B}" dt="2026-03-10T23:38:49.480" v="255"/>
        <pc:sldMkLst>
          <pc:docMk/>
          <pc:sldMk cId="3823765782" sldId="296"/>
        </pc:sldMkLst>
        <pc:graphicFrameChg chg="mod modGraphic">
          <ac:chgData name="Funso Ogunmolu" userId="994c0feeb0afd6e3" providerId="LiveId" clId="{DEC861BE-B82A-4187-843A-833F592CF81B}" dt="2026-03-10T23:38:49.480" v="255"/>
          <ac:graphicFrameMkLst>
            <pc:docMk/>
            <pc:sldMk cId="3823765782" sldId="296"/>
            <ac:graphicFrameMk id="6" creationId="{606079D7-DB26-A9E1-2BCC-ACC81E7F5928}"/>
          </ac:graphicFrameMkLst>
        </pc:graphicFrameChg>
      </pc:sldChg>
      <pc:sldChg chg="modSp mod">
        <pc:chgData name="Funso Ogunmolu" userId="994c0feeb0afd6e3" providerId="LiveId" clId="{DEC861BE-B82A-4187-843A-833F592CF81B}" dt="2026-03-10T23:40:16.117" v="271" actId="20577"/>
        <pc:sldMkLst>
          <pc:docMk/>
          <pc:sldMk cId="196517483" sldId="297"/>
        </pc:sldMkLst>
        <pc:graphicFrameChg chg="mod modGraphic">
          <ac:chgData name="Funso Ogunmolu" userId="994c0feeb0afd6e3" providerId="LiveId" clId="{DEC861BE-B82A-4187-843A-833F592CF81B}" dt="2026-03-10T23:40:16.117" v="271" actId="20577"/>
          <ac:graphicFrameMkLst>
            <pc:docMk/>
            <pc:sldMk cId="196517483" sldId="297"/>
            <ac:graphicFrameMk id="6" creationId="{F8DF4A3E-435E-F722-39A1-574728FC86C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should parents and guardians show godly concern for the marriage of their children?</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Genesis 24:2–4; </a:t>
          </a:r>
          <a:r>
            <a:rPr lang="en-US" sz="3200" b="1" i="1" kern="1200" dirty="0">
              <a:latin typeface="+mn-lt"/>
            </a:rPr>
            <a:t>Deuteronomy</a:t>
          </a:r>
          <a:r>
            <a:rPr lang="nl-NL" sz="3200" b="1" i="1" kern="1200" dirty="0">
              <a:latin typeface="+mn-lt"/>
            </a:rPr>
            <a:t> 7:3–4</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Whom must a Christian not marry?</a:t>
          </a:r>
        </a:p>
        <a:p>
          <a:pPr algn="ctr">
            <a:lnSpc>
              <a:spcPct val="100000"/>
            </a:lnSpc>
            <a:spcBef>
              <a:spcPct val="0"/>
            </a:spcBef>
            <a:spcAft>
              <a:spcPts val="600"/>
            </a:spcAft>
          </a:pPr>
          <a:r>
            <a:rPr lang="en-US" sz="3200" b="1" i="1" kern="1200" dirty="0"/>
            <a:t>Leviticus</a:t>
          </a:r>
          <a:r>
            <a:rPr lang="en-GB" sz="3200" b="1" i="1" kern="1200" dirty="0"/>
            <a:t> 18:6, 20:13; </a:t>
          </a:r>
          <a:r>
            <a:rPr lang="en-US" sz="3200" b="1" i="1" kern="1200" dirty="0"/>
            <a:t>Matthew</a:t>
          </a:r>
          <a:r>
            <a:rPr lang="en-GB" sz="3200" b="1" i="1" kern="1200" dirty="0"/>
            <a:t> 19:4-6,9; </a:t>
          </a:r>
          <a:r>
            <a:rPr lang="en-US" sz="3200" b="1" i="1" kern="1200" dirty="0">
              <a:solidFill>
                <a:prstClr val="black">
                  <a:hueOff val="0"/>
                  <a:satOff val="0"/>
                  <a:lumOff val="0"/>
                  <a:alphaOff val="0"/>
                </a:prstClr>
              </a:solidFill>
              <a:latin typeface="Calibri"/>
              <a:ea typeface="+mn-ea"/>
              <a:cs typeface="+mn-cs"/>
            </a:rPr>
            <a:t>2 Corinthians 6:14</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Mention things to avoid while seeking God’s will in marriage?</a:t>
          </a:r>
        </a:p>
        <a:p>
          <a:pPr algn="ctr">
            <a:lnSpc>
              <a:spcPct val="100000"/>
            </a:lnSpc>
            <a:spcBef>
              <a:spcPct val="0"/>
            </a:spcBef>
            <a:spcAft>
              <a:spcPts val="600"/>
            </a:spcAft>
          </a:pPr>
          <a:r>
            <a:rPr lang="en-US" sz="3200" b="1" i="1" dirty="0"/>
            <a:t>Proverbs 3:5-6; </a:t>
          </a:r>
          <a:r>
            <a:rPr lang="en-GB" sz="3200" b="1" i="1"/>
            <a:t>Proverbs </a:t>
          </a:r>
          <a:r>
            <a:rPr lang="en-GB" sz="3200" b="1" i="1" dirty="0"/>
            <a:t>19:2;  1 Thessalonians 4:3-5.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Highlight some ways God leads His children to know His will in marriage.</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Genesis 24:12,27; </a:t>
          </a:r>
          <a:r>
            <a:rPr lang="en-GB" sz="3200" b="1" i="1" kern="1200" dirty="0"/>
            <a:t>Psalm 119:105; Romans 8:14.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practices help to build a successful Christian marriage?</a:t>
          </a:r>
        </a:p>
        <a:p>
          <a:pPr algn="ctr">
            <a:lnSpc>
              <a:spcPct val="100000"/>
            </a:lnSpc>
            <a:spcBef>
              <a:spcPct val="0"/>
            </a:spcBef>
            <a:spcAft>
              <a:spcPts val="600"/>
            </a:spcAft>
          </a:pPr>
          <a:r>
            <a:rPr lang="en-US" sz="3200" b="1" i="1" dirty="0"/>
            <a:t>Genesis 24:63-67; Colossians 3:18-19; 1 Peter 3:1-2,7</a:t>
          </a:r>
          <a:r>
            <a:rPr lang="en-US" sz="3200" b="1" dirty="0"/>
            <a:t>. </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should parents and guardians show godly concern for the marriage of their children?</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Genesis 24:2–4; </a:t>
          </a:r>
          <a:r>
            <a:rPr lang="en-US" sz="3200" b="1" i="1" kern="1200" dirty="0">
              <a:latin typeface="+mn-lt"/>
            </a:rPr>
            <a:t>Deuteronomy</a:t>
          </a:r>
          <a:r>
            <a:rPr lang="nl-NL" sz="3200" b="1" i="1" kern="1200" dirty="0">
              <a:latin typeface="+mn-lt"/>
            </a:rPr>
            <a:t> 7:3–4</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Whom must a Christian not marry?</a:t>
          </a:r>
        </a:p>
        <a:p>
          <a:pPr marL="0" lvl="0" indent="0" algn="ctr" defTabSz="1422400">
            <a:lnSpc>
              <a:spcPct val="100000"/>
            </a:lnSpc>
            <a:spcBef>
              <a:spcPct val="0"/>
            </a:spcBef>
            <a:spcAft>
              <a:spcPts val="600"/>
            </a:spcAft>
            <a:buNone/>
          </a:pPr>
          <a:r>
            <a:rPr lang="en-US" sz="3200" b="1" i="1" kern="1200" dirty="0"/>
            <a:t>Leviticus</a:t>
          </a:r>
          <a:r>
            <a:rPr lang="en-GB" sz="3200" b="1" i="1" kern="1200" dirty="0"/>
            <a:t> 18:6, 20:13; </a:t>
          </a:r>
          <a:r>
            <a:rPr lang="en-US" sz="3200" b="1" i="1" kern="1200" dirty="0"/>
            <a:t>Matthew</a:t>
          </a:r>
          <a:r>
            <a:rPr lang="en-GB" sz="3200" b="1" i="1" kern="1200" dirty="0"/>
            <a:t> 19:4-6,9; </a:t>
          </a:r>
          <a:r>
            <a:rPr lang="en-US" sz="3200" b="1" i="1" kern="1200" dirty="0">
              <a:solidFill>
                <a:prstClr val="black">
                  <a:hueOff val="0"/>
                  <a:satOff val="0"/>
                  <a:lumOff val="0"/>
                  <a:alphaOff val="0"/>
                </a:prstClr>
              </a:solidFill>
              <a:latin typeface="Calibri"/>
              <a:ea typeface="+mn-ea"/>
              <a:cs typeface="+mn-cs"/>
            </a:rPr>
            <a:t>2 Corinthians 6:14</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Mention things to avoid while seeking God’s will in marriage?</a:t>
          </a:r>
        </a:p>
        <a:p>
          <a:pPr marL="0" lvl="0" indent="0" algn="ctr" defTabSz="1422400">
            <a:lnSpc>
              <a:spcPct val="100000"/>
            </a:lnSpc>
            <a:spcBef>
              <a:spcPct val="0"/>
            </a:spcBef>
            <a:spcAft>
              <a:spcPts val="600"/>
            </a:spcAft>
            <a:buNone/>
          </a:pPr>
          <a:r>
            <a:rPr lang="en-US" sz="3200" b="1" i="1" kern="1200" dirty="0"/>
            <a:t>Proverbs 3:5-6; </a:t>
          </a:r>
          <a:r>
            <a:rPr lang="en-GB" sz="3200" b="1" i="1" kern="1200"/>
            <a:t>Proverbs </a:t>
          </a:r>
          <a:r>
            <a:rPr lang="en-GB" sz="3200" b="1" i="1" kern="1200" dirty="0"/>
            <a:t>19:2;  1 Thessalonians 4:3-5.</a:t>
          </a:r>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Highlight some ways God leads His children to know His will in marriage.</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Genesis 24:12,27; </a:t>
          </a:r>
          <a:r>
            <a:rPr lang="en-GB" sz="3200" b="1" i="1" kern="1200" dirty="0"/>
            <a:t>Psalm 119:105; Romans 8:14.</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practices help to build a successful Christian marriage?</a:t>
          </a:r>
        </a:p>
        <a:p>
          <a:pPr marL="0" lvl="0" indent="0" algn="ctr" defTabSz="1422400">
            <a:lnSpc>
              <a:spcPct val="100000"/>
            </a:lnSpc>
            <a:spcBef>
              <a:spcPct val="0"/>
            </a:spcBef>
            <a:spcAft>
              <a:spcPts val="600"/>
            </a:spcAft>
            <a:buNone/>
          </a:pPr>
          <a:r>
            <a:rPr lang="en-US" sz="3200" b="1" i="1" kern="1200" dirty="0"/>
            <a:t>Genesis 24:63-67; Colossians 3:18-19; 1 Peter 3:1-2,7</a:t>
          </a:r>
          <a:r>
            <a:rPr lang="en-US" sz="3200" b="1" kern="1200" dirty="0"/>
            <a:t>. </a:t>
          </a:r>
          <a:endParaRPr lang="en-GB" sz="3200" b="1" i="1"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3/15/2026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15/03/2026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15/03/2026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15/03/2026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US" b="1" dirty="0">
                <a:solidFill>
                  <a:schemeClr val="bg1">
                    <a:lumMod val="65000"/>
                  </a:schemeClr>
                </a:solidFill>
              </a:rPr>
              <a:t>A believer has prayed for an opportunity or a job for years. When the opportunity comes, the process requires lying about some personal details or using a false document. What should the believer do, and why? Support your answer with Scripture.</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God Tests Abraham</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Isaac marries Rebekah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sz="2800" i="1" dirty="0"/>
              <a:t>And Isaac brought her into his mother Sarah’s tent, and took Rebekah, and she became his wife; and he loved her: and Isaac was comforted after his mother’s death” (</a:t>
            </a:r>
            <a:r>
              <a:rPr lang="en-GB" sz="2800" b="1" i="1" dirty="0"/>
              <a:t>Genesis 24:67</a:t>
            </a:r>
            <a:r>
              <a:rPr lang="en-GB" sz="2800" i="1" dirty="0"/>
              <a:t>).</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Genesis 24:1-67 </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8"/>
            <a:ext cx="7534048" cy="4508306"/>
          </a:xfrm>
        </p:spPr>
        <p:txBody>
          <a:bodyPr anchor="ctr">
            <a:noAutofit/>
          </a:bodyPr>
          <a:lstStyle/>
          <a:p>
            <a:pPr marL="0" indent="0" algn="just">
              <a:lnSpc>
                <a:spcPct val="100000"/>
              </a:lnSpc>
              <a:buNone/>
            </a:pPr>
            <a:r>
              <a:rPr lang="en-US" dirty="0"/>
              <a:t>This text describes a marriage model based on God's guidance. It highlights how Abraham, a caring father, focused on Isaac's future marriage. He asked his servant to find a wife who shared their strong faith and commitment to God. Through prayer and wise choices, Rebekah became part of Isaac’s life. This story teaches important lessons about seeking God’s will in marriage, the role of parents and guardians, and the qualities needed for a happy Christian home</a:t>
            </a:r>
            <a:r>
              <a:rPr lang="en-US" sz="2700" dirty="0">
                <a:latin typeface="Calibri (Body)"/>
              </a:rPr>
              <a:t>.</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Marriage choices affect faith and destiny; therefore, godly parents and mentors must not be careless or silent.</a:t>
            </a:r>
            <a:r>
              <a:rPr lang="en-GB" dirty="0"/>
              <a:t> </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Believers must not enter marriages that violate God’s commands, such as unequal spiritual unions or relationships forbidden by Scripture.</a:t>
            </a:r>
          </a:p>
          <a:p>
            <a:pPr marL="514350" indent="-514350" algn="just" eaLnBrk="0" fontAlgn="base" hangingPunct="0">
              <a:lnSpc>
                <a:spcPct val="100000"/>
              </a:lnSpc>
              <a:spcBef>
                <a:spcPct val="0"/>
              </a:spcBef>
              <a:spcAft>
                <a:spcPts val="600"/>
              </a:spcAft>
              <a:buFont typeface="+mj-lt"/>
              <a:buAutoNum type="arabicPeriod"/>
              <a:defRPr/>
            </a:pPr>
            <a:r>
              <a:rPr lang="en-US" dirty="0"/>
              <a:t>Seeking God’s will in marriage requires prayer, patience, careful guidance, and submission to God’s leading.</a:t>
            </a:r>
          </a:p>
          <a:p>
            <a:pPr marL="514350" indent="-514350" algn="just" eaLnBrk="0" fontAlgn="base" hangingPunct="0">
              <a:lnSpc>
                <a:spcPct val="100000"/>
              </a:lnSpc>
              <a:spcBef>
                <a:spcPct val="0"/>
              </a:spcBef>
              <a:spcAft>
                <a:spcPts val="600"/>
              </a:spcAft>
              <a:buFont typeface="+mj-lt"/>
              <a:buAutoNum type="arabicPeriod"/>
              <a:defRPr/>
            </a:pPr>
            <a:r>
              <a:rPr lang="en-US" dirty="0"/>
              <a:t>God values godly character above outward appearance in choosing a life partner.</a:t>
            </a:r>
            <a:endParaRPr lang="en-GB" dirty="0"/>
          </a:p>
          <a:p>
            <a:pPr marL="514350" indent="-514350" algn="just" eaLnBrk="0" fontAlgn="base" hangingPunct="0">
              <a:lnSpc>
                <a:spcPct val="100000"/>
              </a:lnSpc>
              <a:spcBef>
                <a:spcPct val="0"/>
              </a:spcBef>
              <a:spcAft>
                <a:spcPts val="600"/>
              </a:spcAft>
              <a:buFont typeface="+mj-lt"/>
              <a:buAutoNum type="arabicPeriod"/>
              <a:defRPr/>
            </a:pPr>
            <a:r>
              <a:rPr lang="en-US" dirty="0"/>
              <a:t>A successful Christian marriage is sustained by love, respect, spiritual devotion, and obedience to God.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Isaac marries Rebekah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980206009"/>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507051584"/>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41117232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26380498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276897418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3"/>
            <a:ext cx="7517258" cy="4912272"/>
          </a:xfrm>
        </p:spPr>
        <p:txBody>
          <a:bodyPr anchor="ctr">
            <a:noAutofit/>
          </a:bodyPr>
          <a:lstStyle/>
          <a:p>
            <a:pPr marL="0" indent="0" algn="ctr">
              <a:buNone/>
            </a:pPr>
            <a:r>
              <a:rPr lang="en-US" b="1" dirty="0"/>
              <a:t>Marriage should be entered with prayer, wisdom, and obedience to God’s word. Abraham’s careful guidance, the servant’s prayerful dependence on God, and Rebekah’s willingness to follow God’s leading all demonstrate that successful marriages are built on faith, godly character, and submission to God’s will. </a:t>
            </a:r>
          </a:p>
          <a:p>
            <a:pPr marL="0" indent="0" algn="ctr">
              <a:buNone/>
            </a:pPr>
            <a:r>
              <a:rPr lang="en-US" b="1" dirty="0"/>
              <a:t>When believers seek God first in their relationships, He directs their paths and establishes homes that </a:t>
            </a:r>
            <a:r>
              <a:rPr lang="en-US" b="1" dirty="0" err="1"/>
              <a:t>honour</a:t>
            </a:r>
            <a:r>
              <a:rPr lang="en-US" b="1" dirty="0"/>
              <a:t> Him.</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3471779"/>
          </a:xfrm>
        </p:spPr>
        <p:txBody>
          <a:bodyPr anchor="ctr">
            <a:noAutofit/>
          </a:bodyPr>
          <a:lstStyle/>
          <a:p>
            <a:pPr>
              <a:buNone/>
            </a:pPr>
            <a:r>
              <a:rPr lang="en-US" b="1" dirty="0"/>
              <a:t>You are in a relationship with someone you care deeply about, but you later </a:t>
            </a:r>
            <a:r>
              <a:rPr lang="en-US" b="1" dirty="0" err="1"/>
              <a:t>realise</a:t>
            </a:r>
            <a:r>
              <a:rPr lang="en-US" b="1" dirty="0"/>
              <a:t> that the person does not share your faith in Christ and shows little interest in spiritual things. As a Christian who desires to obey God, what should you do? Support your answer with Scripture.</a:t>
            </a:r>
            <a:endParaRPr lang="en-US"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6009</TotalTime>
  <Words>558</Words>
  <Application>Microsoft Office PowerPoint</Application>
  <PresentationFormat>Widescreen</PresentationFormat>
  <Paragraphs>51</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15: Isaac marries Rebekah</vt:lpstr>
      <vt:lpstr>INTRODUCTION</vt:lpstr>
      <vt:lpstr>Isaac marries Rebekah</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Funso Ogunmolu</cp:lastModifiedBy>
  <cp:revision>248</cp:revision>
  <dcterms:modified xsi:type="dcterms:W3CDTF">2026-03-15T21:14:37Z</dcterms:modified>
</cp:coreProperties>
</file>