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theme/themeOverride1.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732" r:id="rId4"/>
    <p:sldMasterId id="2147483744" r:id="rId5"/>
    <p:sldMasterId id="2147483768" r:id="rId6"/>
    <p:sldMasterId id="2147483780" r:id="rId7"/>
  </p:sldMasterIdLst>
  <p:notesMasterIdLst>
    <p:notesMasterId r:id="rId32"/>
  </p:notesMasterIdLst>
  <p:sldIdLst>
    <p:sldId id="4317" r:id="rId8"/>
    <p:sldId id="4219" r:id="rId9"/>
    <p:sldId id="3361" r:id="rId10"/>
    <p:sldId id="256" r:id="rId11"/>
    <p:sldId id="258" r:id="rId12"/>
    <p:sldId id="259" r:id="rId13"/>
    <p:sldId id="287" r:id="rId14"/>
    <p:sldId id="283" r:id="rId15"/>
    <p:sldId id="276" r:id="rId16"/>
    <p:sldId id="292" r:id="rId17"/>
    <p:sldId id="297" r:id="rId18"/>
    <p:sldId id="296" r:id="rId19"/>
    <p:sldId id="269" r:id="rId20"/>
    <p:sldId id="3200" r:id="rId21"/>
    <p:sldId id="3201" r:id="rId22"/>
    <p:sldId id="4231" r:id="rId23"/>
    <p:sldId id="3163" r:id="rId24"/>
    <p:sldId id="4279" r:id="rId25"/>
    <p:sldId id="3380" r:id="rId26"/>
    <p:sldId id="4314" r:id="rId27"/>
    <p:sldId id="4316" r:id="rId28"/>
    <p:sldId id="3627" r:id="rId29"/>
    <p:sldId id="4320" r:id="rId30"/>
    <p:sldId id="2089"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E2743E"/>
    <a:srgbClr val="F0B485"/>
    <a:srgbClr val="F89800"/>
    <a:srgbClr val="FBB521"/>
    <a:srgbClr val="EC7534"/>
    <a:srgbClr val="B4A3CF"/>
    <a:srgbClr val="BCABD5"/>
    <a:srgbClr val="F1EBF1"/>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433" autoAdjust="0"/>
    <p:restoredTop sz="96723" autoAdjust="0"/>
  </p:normalViewPr>
  <p:slideViewPr>
    <p:cSldViewPr snapToGrid="0">
      <p:cViewPr varScale="1">
        <p:scale>
          <a:sx n="91" d="100"/>
          <a:sy n="91" d="100"/>
        </p:scale>
        <p:origin x="163" y="53"/>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21" Type="http://schemas.openxmlformats.org/officeDocument/2006/relationships/slide" Target="slides/slide14.xml"/><Relationship Id="rId34"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notesMaster" Target="notesMasters/notesMaster1.xml"/><Relationship Id="rId37" Type="http://schemas.microsoft.com/office/2018/10/relationships/authors" Target="author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theme" Target="theme/theme1.xml"/><Relationship Id="rId8" Type="http://schemas.openxmlformats.org/officeDocument/2006/relationships/slide" Target="slides/slide1.xml"/><Relationship Id="rId3" Type="http://schemas.openxmlformats.org/officeDocument/2006/relationships/slideMaster" Target="slideMasters/slideMaster3.xml"/></Relationships>
</file>

<file path=ppt/diagrams/_rels/data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kern="1200" dirty="0"/>
            <a:t>What does it mean to “earnestly contend for the faith”?</a:t>
          </a:r>
        </a:p>
        <a:p>
          <a:pPr algn="ctr">
            <a:lnSpc>
              <a:spcPct val="100000"/>
            </a:lnSpc>
            <a:spcBef>
              <a:spcPct val="0"/>
            </a:spcBef>
            <a:spcAft>
              <a:spcPts val="600"/>
            </a:spcAft>
          </a:pPr>
          <a:r>
            <a:rPr lang="en-GB" sz="3200" b="1" i="1" kern="1200" dirty="0">
              <a:solidFill>
                <a:prstClr val="black">
                  <a:hueOff val="0"/>
                  <a:satOff val="0"/>
                  <a:lumOff val="0"/>
                  <a:alphaOff val="0"/>
                </a:prstClr>
              </a:solidFill>
              <a:latin typeface="+mn-lt"/>
              <a:ea typeface="+mn-ea"/>
              <a:cs typeface="+mn-cs"/>
            </a:rPr>
            <a:t>Jude 1:3; Philippians 1:27; 1 Timothy 6:12</a:t>
          </a:r>
          <a:endParaRPr lang="en-GB" sz="3200" b="1" i="1" kern="1200" dirty="0">
            <a:latin typeface="+mn-lt"/>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8861" custScaleY="76115" custLinFactNeighborX="-1382" custLinFactNeighborY="-4431">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kern="1200" dirty="0"/>
            <a:t>How do false teachings and corruption enter the Church?</a:t>
          </a:r>
        </a:p>
        <a:p>
          <a:pPr algn="ctr">
            <a:lnSpc>
              <a:spcPct val="100000"/>
            </a:lnSpc>
            <a:spcBef>
              <a:spcPct val="0"/>
            </a:spcBef>
            <a:spcAft>
              <a:spcPts val="600"/>
            </a:spcAft>
          </a:pPr>
          <a:r>
            <a:rPr lang="en-GB" sz="3200" b="1" i="1" kern="1200" dirty="0"/>
            <a:t>Jude 1:4; 2 Peter 2:1; Acts 20:29–30</a:t>
          </a:r>
          <a:endParaRPr lang="en-GB"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896"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dirty="0"/>
            <a:t>Why is it dangerous to compromise or dilute the faith?</a:t>
          </a:r>
        </a:p>
        <a:p>
          <a:pPr algn="ctr">
            <a:lnSpc>
              <a:spcPct val="100000"/>
            </a:lnSpc>
            <a:spcBef>
              <a:spcPct val="0"/>
            </a:spcBef>
            <a:spcAft>
              <a:spcPts val="600"/>
            </a:spcAft>
          </a:pPr>
          <a:r>
            <a:rPr lang="en-GB" sz="3200" b="1" i="1" dirty="0"/>
            <a:t>Galatians 1:8–9; 2 Timothy 4:3–4; Revelation 2:4–5</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9902"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kern="1200" dirty="0"/>
            <a:t>What role does holy living play in preserving the Church?</a:t>
          </a:r>
        </a:p>
        <a:p>
          <a:pPr algn="ctr">
            <a:lnSpc>
              <a:spcPct val="100000"/>
            </a:lnSpc>
            <a:spcBef>
              <a:spcPct val="0"/>
            </a:spcBef>
            <a:spcAft>
              <a:spcPts val="600"/>
            </a:spcAft>
          </a:pPr>
          <a:r>
            <a:rPr lang="en-GB" sz="3200" b="1" i="1" kern="1200" dirty="0">
              <a:solidFill>
                <a:prstClr val="black">
                  <a:hueOff val="0"/>
                  <a:satOff val="0"/>
                  <a:lumOff val="0"/>
                  <a:alphaOff val="0"/>
                </a:prstClr>
              </a:solidFill>
              <a:latin typeface="Calibri"/>
              <a:ea typeface="+mn-ea"/>
              <a:cs typeface="+mn-cs"/>
            </a:rPr>
            <a:t>1 Peter 1:15–16; Titus 2:11–12; Hebrews 12:14</a:t>
          </a:r>
          <a:endParaRPr lang="en-GB" sz="3200" b="1" i="1"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dirty="0"/>
            <a:t>What practical steps can we take to preserve the faith?</a:t>
          </a:r>
        </a:p>
        <a:p>
          <a:pPr algn="ctr">
            <a:lnSpc>
              <a:spcPct val="100000"/>
            </a:lnSpc>
            <a:spcBef>
              <a:spcPct val="0"/>
            </a:spcBef>
            <a:spcAft>
              <a:spcPts val="600"/>
            </a:spcAft>
          </a:pPr>
          <a:r>
            <a:rPr lang="en-GB" sz="3200" b="1" i="1" dirty="0"/>
            <a:t>2 Timothy 2:2; Romans 16:17; Colossians 2:6–8</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29924"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7742" y="-174292"/>
          <a:ext cx="7439393" cy="302511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873176" y="486369"/>
          <a:ext cx="7439393" cy="3025116"/>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kern="1200" dirty="0"/>
            <a:t>What does it mean to “earnestly contend for the faith”?</a:t>
          </a:r>
        </a:p>
        <a:p>
          <a:pPr marL="0" lvl="0" indent="0" algn="ctr" defTabSz="1422400">
            <a:lnSpc>
              <a:spcPct val="100000"/>
            </a:lnSpc>
            <a:spcBef>
              <a:spcPct val="0"/>
            </a:spcBef>
            <a:spcAft>
              <a:spcPts val="600"/>
            </a:spcAft>
            <a:buNone/>
          </a:pPr>
          <a:r>
            <a:rPr lang="en-GB" sz="3200" b="1" i="1" kern="1200" dirty="0">
              <a:solidFill>
                <a:prstClr val="black">
                  <a:hueOff val="0"/>
                  <a:satOff val="0"/>
                  <a:lumOff val="0"/>
                  <a:alphaOff val="0"/>
                </a:prstClr>
              </a:solidFill>
              <a:latin typeface="+mn-lt"/>
              <a:ea typeface="+mn-ea"/>
              <a:cs typeface="+mn-cs"/>
            </a:rPr>
            <a:t>Jude 1:3; Philippians 1:27; 1 Timothy 6:12</a:t>
          </a:r>
          <a:endParaRPr lang="en-GB" sz="3200" b="1" i="1" kern="1200" dirty="0">
            <a:latin typeface="+mn-lt"/>
          </a:endParaRPr>
        </a:p>
      </dsp:txBody>
      <dsp:txXfrm>
        <a:off x="961779" y="574972"/>
        <a:ext cx="7262187" cy="28479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352813" y="2027"/>
          <a:ext cx="7196249" cy="3029931"/>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042727" y="657446"/>
          <a:ext cx="7196249" cy="3029931"/>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kern="1200" dirty="0"/>
            <a:t>How do false teachings and corruption enter the Church?</a:t>
          </a:r>
        </a:p>
        <a:p>
          <a:pPr marL="0" lvl="0" indent="0" algn="ctr" defTabSz="1422400">
            <a:lnSpc>
              <a:spcPct val="100000"/>
            </a:lnSpc>
            <a:spcBef>
              <a:spcPct val="0"/>
            </a:spcBef>
            <a:spcAft>
              <a:spcPts val="600"/>
            </a:spcAft>
            <a:buNone/>
          </a:pPr>
          <a:r>
            <a:rPr lang="en-GB" sz="3200" b="1" i="1" kern="1200" dirty="0"/>
            <a:t>Jude 1:4; 2 Peter 2:1; Acts 20:29–30</a:t>
          </a:r>
          <a:endParaRPr lang="en-GB" sz="3200" b="1" i="1" kern="1200" dirty="0">
            <a:solidFill>
              <a:prstClr val="black">
                <a:hueOff val="0"/>
                <a:satOff val="0"/>
                <a:lumOff val="0"/>
                <a:alphaOff val="0"/>
              </a:prstClr>
            </a:solidFill>
            <a:latin typeface="Calibri"/>
            <a:ea typeface="+mn-ea"/>
            <a:cs typeface="+mn-cs"/>
          </a:endParaRPr>
        </a:p>
      </dsp:txBody>
      <dsp:txXfrm>
        <a:off x="2131471" y="746190"/>
        <a:ext cx="7018761" cy="28524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352717" y="1387"/>
          <a:ext cx="5694677"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880433" y="502717"/>
          <a:ext cx="5694677"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kern="1200" dirty="0"/>
            <a:t>Why is it dangerous to compromise or dilute the faith?</a:t>
          </a:r>
        </a:p>
        <a:p>
          <a:pPr marL="0" lvl="0" indent="0" algn="ctr" defTabSz="1422400">
            <a:lnSpc>
              <a:spcPct val="100000"/>
            </a:lnSpc>
            <a:spcBef>
              <a:spcPct val="0"/>
            </a:spcBef>
            <a:spcAft>
              <a:spcPts val="600"/>
            </a:spcAft>
            <a:buNone/>
          </a:pPr>
          <a:r>
            <a:rPr lang="en-GB" sz="3200" b="1" i="1" kern="1200" dirty="0"/>
            <a:t>Galatians 1:8–9; 2 Timothy 4:3–4; Revelation 2:4–5</a:t>
          </a:r>
        </a:p>
      </dsp:txBody>
      <dsp:txXfrm>
        <a:off x="2973727" y="596011"/>
        <a:ext cx="5508089"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kern="1200" dirty="0"/>
            <a:t>What role does holy living play in preserving the Church?</a:t>
          </a:r>
        </a:p>
        <a:p>
          <a:pPr marL="0" lvl="0" indent="0" algn="ctr" defTabSz="1422400">
            <a:lnSpc>
              <a:spcPct val="100000"/>
            </a:lnSpc>
            <a:spcBef>
              <a:spcPct val="0"/>
            </a:spcBef>
            <a:spcAft>
              <a:spcPts val="600"/>
            </a:spcAft>
            <a:buNone/>
          </a:pPr>
          <a:r>
            <a:rPr lang="en-GB" sz="3200" b="1" i="1" kern="1200" dirty="0">
              <a:solidFill>
                <a:prstClr val="black">
                  <a:hueOff val="0"/>
                  <a:satOff val="0"/>
                  <a:lumOff val="0"/>
                  <a:alphaOff val="0"/>
                </a:prstClr>
              </a:solidFill>
              <a:latin typeface="Calibri"/>
              <a:ea typeface="+mn-ea"/>
              <a:cs typeface="+mn-cs"/>
            </a:rPr>
            <a:t>1 Peter 1:15–16; Titus 2:11–12; Hebrews 12:14</a:t>
          </a:r>
          <a:endParaRPr lang="en-GB" sz="3200" b="1" i="1" kern="1200" dirty="0"/>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114722" y="1387"/>
          <a:ext cx="6170667"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642438" y="502717"/>
          <a:ext cx="6170667"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kern="1200" dirty="0"/>
            <a:t>What practical steps can we take to preserve the faith?</a:t>
          </a:r>
        </a:p>
        <a:p>
          <a:pPr marL="0" lvl="0" indent="0" algn="ctr" defTabSz="1422400">
            <a:lnSpc>
              <a:spcPct val="100000"/>
            </a:lnSpc>
            <a:spcBef>
              <a:spcPct val="0"/>
            </a:spcBef>
            <a:spcAft>
              <a:spcPts val="600"/>
            </a:spcAft>
            <a:buNone/>
          </a:pPr>
          <a:r>
            <a:rPr lang="en-GB" sz="3200" b="1" i="1" kern="1200" dirty="0"/>
            <a:t>2 Timothy 2:2; Romans 16:17; Colossians 2:6–8</a:t>
          </a:r>
        </a:p>
      </dsp:txBody>
      <dsp:txXfrm>
        <a:off x="2735732" y="596011"/>
        <a:ext cx="5984079"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4/4/2026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3881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7777612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eaLnBrk="0" fontAlgn="base" hangingPunct="0">
              <a:lnSpc>
                <a:spcPct val="100000"/>
              </a:lnSpc>
              <a:spcBef>
                <a:spcPct val="0"/>
              </a:spcBef>
              <a:spcAft>
                <a:spcPts val="600"/>
              </a:spcAft>
              <a:buFont typeface="+mj-lt"/>
              <a:buNone/>
              <a:defRPr/>
            </a:pPr>
            <a:r>
              <a:rPr lang="en-GB" dirty="0"/>
              <a:t>The faith delivered to believers is complete, final, and must not be altered or diluted (Jude 1:3; Galatians 1:8–9). </a:t>
            </a:r>
          </a:p>
          <a:p>
            <a:pPr marL="0" indent="0" algn="just" eaLnBrk="0" fontAlgn="base" hangingPunct="0">
              <a:lnSpc>
                <a:spcPct val="100000"/>
              </a:lnSpc>
              <a:spcBef>
                <a:spcPct val="0"/>
              </a:spcBef>
              <a:spcAft>
                <a:spcPts val="600"/>
              </a:spcAft>
              <a:buFont typeface="+mj-lt"/>
              <a:buNone/>
              <a:defRPr/>
            </a:pPr>
            <a:r>
              <a:rPr lang="en-GB" dirty="0"/>
              <a:t>False teachers and corrupt influences can subtly infiltrate the Church and distort the truth (Jude 1:4; Acts 20:29–30). </a:t>
            </a:r>
          </a:p>
          <a:p>
            <a:pPr marL="0" indent="0" algn="just" eaLnBrk="0" fontAlgn="base" hangingPunct="0">
              <a:lnSpc>
                <a:spcPct val="100000"/>
              </a:lnSpc>
              <a:spcBef>
                <a:spcPct val="0"/>
              </a:spcBef>
              <a:spcAft>
                <a:spcPts val="600"/>
              </a:spcAft>
              <a:buFont typeface="+mj-lt"/>
              <a:buNone/>
              <a:defRPr/>
            </a:pPr>
            <a:r>
              <a:rPr lang="en-GB" dirty="0"/>
              <a:t>Contending for the faith requires spiritual vigilance, doctrinal knowledge, and bold </a:t>
            </a:r>
            <a:r>
              <a:rPr lang="en-GB" dirty="0" err="1"/>
              <a:t>defense</a:t>
            </a:r>
            <a:r>
              <a:rPr lang="en-GB" dirty="0"/>
              <a:t> of truth (Philippians 1:27; 1 Timothy 6:12). </a:t>
            </a:r>
          </a:p>
          <a:p>
            <a:pPr marL="0" indent="0" algn="just" eaLnBrk="0" fontAlgn="base" hangingPunct="0">
              <a:lnSpc>
                <a:spcPct val="100000"/>
              </a:lnSpc>
              <a:spcBef>
                <a:spcPct val="0"/>
              </a:spcBef>
              <a:spcAft>
                <a:spcPts val="600"/>
              </a:spcAft>
              <a:buFont typeface="+mj-lt"/>
              <a:buNone/>
              <a:defRPr/>
            </a:pPr>
            <a:r>
              <a:rPr lang="en-GB" dirty="0"/>
              <a:t>Holiness and sound doctrine are essential for preserving the Church from moral and spiritual corruption (Titus 2:7–8; 1 Peter 1:15–16). </a:t>
            </a:r>
          </a:p>
          <a:p>
            <a:pPr marL="0" indent="0" algn="just" eaLnBrk="0" fontAlgn="base" hangingPunct="0">
              <a:lnSpc>
                <a:spcPct val="100000"/>
              </a:lnSpc>
              <a:spcBef>
                <a:spcPct val="0"/>
              </a:spcBef>
              <a:spcAft>
                <a:spcPts val="600"/>
              </a:spcAft>
              <a:buFont typeface="+mj-lt"/>
              <a:buNone/>
              <a:defRPr/>
            </a:pPr>
            <a:r>
              <a:rPr lang="en-GB" dirty="0"/>
              <a:t>Every believer has a responsibility to uphold truth, resist error, and contribute to the spiritual health of the body of Christ (2 Timothy 2:2; Romans 16:17).</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4696592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 defend the truth of the gospel with conviction </a:t>
            </a:r>
          </a:p>
          <a:p>
            <a:r>
              <a:rPr lang="en-GB" dirty="0"/>
              <a:t>To stand firm against false teachings </a:t>
            </a:r>
          </a:p>
          <a:p>
            <a:r>
              <a:rPr lang="en-GB" dirty="0"/>
              <a:t>To actively uphold sound doctrine in life and teaching</a:t>
            </a:r>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8691634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Through subtle infiltration (“crept in unawares”) </a:t>
            </a:r>
          </a:p>
          <a:p>
            <a:r>
              <a:rPr lang="en-GB" dirty="0"/>
              <a:t>Through distortion of grace and truth </a:t>
            </a:r>
          </a:p>
          <a:p>
            <a:r>
              <a:rPr lang="en-GB" dirty="0"/>
              <a:t>Through ungodly individuals influencing believers</a:t>
            </a:r>
            <a:endParaRPr lang="nl-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5105423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It leads to spiritual deception </a:t>
            </a:r>
          </a:p>
          <a:p>
            <a:r>
              <a:rPr lang="en-GB" dirty="0"/>
              <a:t>It weakens the Church </a:t>
            </a:r>
          </a:p>
          <a:p>
            <a:r>
              <a:rPr lang="en-GB" dirty="0"/>
              <a:t>It invites divine displeasure and judgment</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7357940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C5FDB-682A-6BB7-BB3C-96BA2B131D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6CF6D0-FF48-3C8C-45E3-DC28760BCE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2E4362-54B5-DF03-E609-1A448B01B53D}"/>
              </a:ext>
            </a:extLst>
          </p:cNvPr>
          <p:cNvSpPr>
            <a:spLocks noGrp="1"/>
          </p:cNvSpPr>
          <p:nvPr>
            <p:ph type="body" idx="1"/>
          </p:nvPr>
        </p:nvSpPr>
        <p:spPr/>
        <p:txBody>
          <a:bodyPr/>
          <a:lstStyle/>
          <a:p>
            <a:r>
              <a:rPr lang="en-GB" dirty="0"/>
              <a:t>Holiness safeguards the integrity of the Church </a:t>
            </a:r>
          </a:p>
          <a:p>
            <a:r>
              <a:rPr lang="en-GB" dirty="0"/>
              <a:t>It reflects Christ’s nature </a:t>
            </a:r>
          </a:p>
          <a:p>
            <a:r>
              <a:rPr lang="en-GB" dirty="0"/>
              <a:t>It prevents moral and spiritual corruption</a:t>
            </a:r>
            <a:endParaRPr lang="en-US" dirty="0"/>
          </a:p>
        </p:txBody>
      </p:sp>
      <p:sp>
        <p:nvSpPr>
          <p:cNvPr id="4" name="Slide Number Placeholder 3">
            <a:extLst>
              <a:ext uri="{FF2B5EF4-FFF2-40B4-BE49-F238E27FC236}">
                <a16:creationId xmlns:a16="http://schemas.microsoft.com/office/drawing/2014/main" id="{3E9E7D51-3B11-D82C-4578-218D1FB7CF1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7685800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DE766-2958-2F03-DFC4-24D1B2B085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BF9BFE-57FF-4672-EB36-BC3494D52B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0DE134-B994-CCD1-D4A1-6C7E1DBD9F33}"/>
              </a:ext>
            </a:extLst>
          </p:cNvPr>
          <p:cNvSpPr>
            <a:spLocks noGrp="1"/>
          </p:cNvSpPr>
          <p:nvPr>
            <p:ph type="body" idx="1"/>
          </p:nvPr>
        </p:nvSpPr>
        <p:spPr/>
        <p:txBody>
          <a:bodyPr/>
          <a:lstStyle/>
          <a:p>
            <a:r>
              <a:rPr lang="en-GB" dirty="0"/>
              <a:t>Study and rightly divide the Word </a:t>
            </a:r>
          </a:p>
          <a:p>
            <a:r>
              <a:rPr lang="en-GB" dirty="0"/>
              <a:t>Reject false teachings and influences </a:t>
            </a:r>
          </a:p>
          <a:p>
            <a:r>
              <a:rPr lang="en-GB" dirty="0"/>
              <a:t>Teach and disciple others faithfully </a:t>
            </a:r>
          </a:p>
          <a:p>
            <a:r>
              <a:rPr lang="en-GB" dirty="0"/>
              <a:t>Remain grounded in Christ</a:t>
            </a:r>
            <a:endParaRPr lang="en-US" dirty="0"/>
          </a:p>
        </p:txBody>
      </p:sp>
      <p:sp>
        <p:nvSpPr>
          <p:cNvPr id="4" name="Slide Number Placeholder 3">
            <a:extLst>
              <a:ext uri="{FF2B5EF4-FFF2-40B4-BE49-F238E27FC236}">
                <a16:creationId xmlns:a16="http://schemas.microsoft.com/office/drawing/2014/main" id="{DAD935E3-09B5-7E7F-8F53-B594418395B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6643361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6352771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00860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99069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51219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04/04/2026</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04/04/2026</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04/04/2026</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04/04/2026</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04/04/2026</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04/04/2026</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04/04/2026</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04/04/2026</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04/04/2026</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04/04/2026</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04/04/2026</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4/4/2026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04/04/2026</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4/4/2026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4/4/2026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4/4/2026</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4/4/2026</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4/4/2026</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4/4/2026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4/4/2026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4/4/2026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4/4/2026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04/04/2026</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04/04/2026</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04/04/2026</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04/04/2026</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04/04/2026</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04/04/2026</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04/04/2026</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04/04/2026</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04/04/2026</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04/04/2026</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04/04/2026</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8226377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7727674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9458578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9049576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786188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848951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8409543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1506715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4308216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5660581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9180104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4/4/2026</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175447797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198352248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4/4/2026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4089012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4/4/2026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21775199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4/4/2026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92538440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4/4/2026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6252567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4/4/2026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147899770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4/4/2026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100836573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4/4/2026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61859375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4/4/2026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45283979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4/4/2026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195643119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D4DE1-564E-E671-7407-A4F9DF3816B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1B8572C-5030-F86E-CECB-8EC3C1148B5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3A28BF2-D02F-042D-238F-F787016ADF9F}"/>
              </a:ext>
            </a:extLst>
          </p:cNvPr>
          <p:cNvSpPr>
            <a:spLocks noGrp="1"/>
          </p:cNvSpPr>
          <p:nvPr>
            <p:ph type="dt" sz="half" idx="10"/>
          </p:nvPr>
        </p:nvSpPr>
        <p:spPr/>
        <p:txBody>
          <a:bodyPr/>
          <a:lstStyle/>
          <a:p>
            <a:fld id="{0502D39A-36DF-403B-9020-D5DF2D2E6539}" type="datetimeFigureOut">
              <a:rPr lang="en-US" smtClean="0"/>
              <a:t>4/4/2026</a:t>
            </a:fld>
            <a:endParaRPr lang="en-US"/>
          </a:p>
        </p:txBody>
      </p:sp>
      <p:sp>
        <p:nvSpPr>
          <p:cNvPr id="5" name="Footer Placeholder 4">
            <a:extLst>
              <a:ext uri="{FF2B5EF4-FFF2-40B4-BE49-F238E27FC236}">
                <a16:creationId xmlns:a16="http://schemas.microsoft.com/office/drawing/2014/main" id="{50E84FC8-F9CD-59E2-7D6F-451586C59F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FD939C-EE46-EF1A-FE99-ED4D84064A52}"/>
              </a:ext>
            </a:extLst>
          </p:cNvPr>
          <p:cNvSpPr>
            <a:spLocks noGrp="1"/>
          </p:cNvSpPr>
          <p:nvPr>
            <p:ph type="sldNum" sz="quarter" idx="12"/>
          </p:nvPr>
        </p:nvSpPr>
        <p:spPr/>
        <p:txBody>
          <a:bodyPr/>
          <a:lstStyle/>
          <a:p>
            <a:fld id="{40CFBF34-30E7-4636-9A71-88F47915AE7D}" type="slidenum">
              <a:rPr lang="en-US" smtClean="0"/>
              <a:t>‹#›</a:t>
            </a:fld>
            <a:endParaRPr lang="en-US"/>
          </a:p>
        </p:txBody>
      </p:sp>
    </p:spTree>
    <p:extLst>
      <p:ext uri="{BB962C8B-B14F-4D97-AF65-F5344CB8AC3E}">
        <p14:creationId xmlns:p14="http://schemas.microsoft.com/office/powerpoint/2010/main" val="140830294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E02A5-44FE-11F8-11BA-EA3723EA51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275E578-DA9B-9BEE-8645-8F10429EF2F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A8F194-B9AA-7656-CDE7-927C23EBC224}"/>
              </a:ext>
            </a:extLst>
          </p:cNvPr>
          <p:cNvSpPr>
            <a:spLocks noGrp="1"/>
          </p:cNvSpPr>
          <p:nvPr>
            <p:ph type="dt" sz="half" idx="10"/>
          </p:nvPr>
        </p:nvSpPr>
        <p:spPr/>
        <p:txBody>
          <a:bodyPr/>
          <a:lstStyle/>
          <a:p>
            <a:fld id="{0502D39A-36DF-403B-9020-D5DF2D2E6539}" type="datetimeFigureOut">
              <a:rPr lang="en-US" smtClean="0"/>
              <a:t>4/4/2026</a:t>
            </a:fld>
            <a:endParaRPr lang="en-US"/>
          </a:p>
        </p:txBody>
      </p:sp>
      <p:sp>
        <p:nvSpPr>
          <p:cNvPr id="5" name="Footer Placeholder 4">
            <a:extLst>
              <a:ext uri="{FF2B5EF4-FFF2-40B4-BE49-F238E27FC236}">
                <a16:creationId xmlns:a16="http://schemas.microsoft.com/office/drawing/2014/main" id="{0215DEA0-6AD2-5E31-841F-5D8400142B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E9D73E-3143-795C-7219-390B88D759D4}"/>
              </a:ext>
            </a:extLst>
          </p:cNvPr>
          <p:cNvSpPr>
            <a:spLocks noGrp="1"/>
          </p:cNvSpPr>
          <p:nvPr>
            <p:ph type="sldNum" sz="quarter" idx="12"/>
          </p:nvPr>
        </p:nvSpPr>
        <p:spPr/>
        <p:txBody>
          <a:bodyPr/>
          <a:lstStyle/>
          <a:p>
            <a:fld id="{40CFBF34-30E7-4636-9A71-88F47915AE7D}" type="slidenum">
              <a:rPr lang="en-US" smtClean="0"/>
              <a:t>‹#›</a:t>
            </a:fld>
            <a:endParaRPr lang="en-US"/>
          </a:p>
        </p:txBody>
      </p:sp>
    </p:spTree>
    <p:extLst>
      <p:ext uri="{BB962C8B-B14F-4D97-AF65-F5344CB8AC3E}">
        <p14:creationId xmlns:p14="http://schemas.microsoft.com/office/powerpoint/2010/main" val="25824793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FB584-158B-A825-2D19-09EA9FAB70E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109E4B0-790B-315C-C44E-5CAAE17DC48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CF9B495-E503-6E7F-09EC-E9C8FDBA71DB}"/>
              </a:ext>
            </a:extLst>
          </p:cNvPr>
          <p:cNvSpPr>
            <a:spLocks noGrp="1"/>
          </p:cNvSpPr>
          <p:nvPr>
            <p:ph type="dt" sz="half" idx="10"/>
          </p:nvPr>
        </p:nvSpPr>
        <p:spPr/>
        <p:txBody>
          <a:bodyPr/>
          <a:lstStyle/>
          <a:p>
            <a:fld id="{0502D39A-36DF-403B-9020-D5DF2D2E6539}" type="datetimeFigureOut">
              <a:rPr lang="en-US" smtClean="0"/>
              <a:t>4/4/2026</a:t>
            </a:fld>
            <a:endParaRPr lang="en-US"/>
          </a:p>
        </p:txBody>
      </p:sp>
      <p:sp>
        <p:nvSpPr>
          <p:cNvPr id="5" name="Footer Placeholder 4">
            <a:extLst>
              <a:ext uri="{FF2B5EF4-FFF2-40B4-BE49-F238E27FC236}">
                <a16:creationId xmlns:a16="http://schemas.microsoft.com/office/drawing/2014/main" id="{49CE7521-F3B6-9538-1810-90D5B502C3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8B852C-88AE-2AE5-B51A-258973F4E620}"/>
              </a:ext>
            </a:extLst>
          </p:cNvPr>
          <p:cNvSpPr>
            <a:spLocks noGrp="1"/>
          </p:cNvSpPr>
          <p:nvPr>
            <p:ph type="sldNum" sz="quarter" idx="12"/>
          </p:nvPr>
        </p:nvSpPr>
        <p:spPr/>
        <p:txBody>
          <a:bodyPr/>
          <a:lstStyle/>
          <a:p>
            <a:fld id="{40CFBF34-30E7-4636-9A71-88F47915AE7D}" type="slidenum">
              <a:rPr lang="en-US" smtClean="0"/>
              <a:t>‹#›</a:t>
            </a:fld>
            <a:endParaRPr lang="en-US"/>
          </a:p>
        </p:txBody>
      </p:sp>
    </p:spTree>
    <p:extLst>
      <p:ext uri="{BB962C8B-B14F-4D97-AF65-F5344CB8AC3E}">
        <p14:creationId xmlns:p14="http://schemas.microsoft.com/office/powerpoint/2010/main" val="204549440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F6C05-8B9A-8B18-3A1F-7BF347653A4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B219C42-11FE-D618-1684-96EA9D1AC3F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6E22056-8488-F9F1-2C32-43D643B81DA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0BAAA7D-15EC-C4EF-9B83-CC44C8853AEE}"/>
              </a:ext>
            </a:extLst>
          </p:cNvPr>
          <p:cNvSpPr>
            <a:spLocks noGrp="1"/>
          </p:cNvSpPr>
          <p:nvPr>
            <p:ph type="dt" sz="half" idx="10"/>
          </p:nvPr>
        </p:nvSpPr>
        <p:spPr/>
        <p:txBody>
          <a:bodyPr/>
          <a:lstStyle/>
          <a:p>
            <a:fld id="{0502D39A-36DF-403B-9020-D5DF2D2E6539}" type="datetimeFigureOut">
              <a:rPr lang="en-US" smtClean="0"/>
              <a:t>4/4/2026</a:t>
            </a:fld>
            <a:endParaRPr lang="en-US"/>
          </a:p>
        </p:txBody>
      </p:sp>
      <p:sp>
        <p:nvSpPr>
          <p:cNvPr id="6" name="Footer Placeholder 5">
            <a:extLst>
              <a:ext uri="{FF2B5EF4-FFF2-40B4-BE49-F238E27FC236}">
                <a16:creationId xmlns:a16="http://schemas.microsoft.com/office/drawing/2014/main" id="{FD3E3272-091A-E121-6815-AF895711744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464E34C-95E8-778A-A7E3-FC79B338A5B0}"/>
              </a:ext>
            </a:extLst>
          </p:cNvPr>
          <p:cNvSpPr>
            <a:spLocks noGrp="1"/>
          </p:cNvSpPr>
          <p:nvPr>
            <p:ph type="sldNum" sz="quarter" idx="12"/>
          </p:nvPr>
        </p:nvSpPr>
        <p:spPr/>
        <p:txBody>
          <a:bodyPr/>
          <a:lstStyle/>
          <a:p>
            <a:fld id="{40CFBF34-30E7-4636-9A71-88F47915AE7D}" type="slidenum">
              <a:rPr lang="en-US" smtClean="0"/>
              <a:t>‹#›</a:t>
            </a:fld>
            <a:endParaRPr lang="en-US"/>
          </a:p>
        </p:txBody>
      </p:sp>
    </p:spTree>
    <p:extLst>
      <p:ext uri="{BB962C8B-B14F-4D97-AF65-F5344CB8AC3E}">
        <p14:creationId xmlns:p14="http://schemas.microsoft.com/office/powerpoint/2010/main" val="140307560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809DB-FAC8-E945-434C-A4420B566FB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4B3C06B-BF40-A904-1A79-1E48A4AC731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0637659-D690-1E64-A564-007A04D14EA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FA4A4FD-B60A-761F-C47F-423DDB0E7D0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7A8524-1734-0FEC-D102-BDB9CFE9EE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B4AE3F1-2315-A5FF-B140-A9F1447E842D}"/>
              </a:ext>
            </a:extLst>
          </p:cNvPr>
          <p:cNvSpPr>
            <a:spLocks noGrp="1"/>
          </p:cNvSpPr>
          <p:nvPr>
            <p:ph type="dt" sz="half" idx="10"/>
          </p:nvPr>
        </p:nvSpPr>
        <p:spPr/>
        <p:txBody>
          <a:bodyPr/>
          <a:lstStyle/>
          <a:p>
            <a:fld id="{0502D39A-36DF-403B-9020-D5DF2D2E6539}" type="datetimeFigureOut">
              <a:rPr lang="en-US" smtClean="0"/>
              <a:t>4/4/2026</a:t>
            </a:fld>
            <a:endParaRPr lang="en-US"/>
          </a:p>
        </p:txBody>
      </p:sp>
      <p:sp>
        <p:nvSpPr>
          <p:cNvPr id="8" name="Footer Placeholder 7">
            <a:extLst>
              <a:ext uri="{FF2B5EF4-FFF2-40B4-BE49-F238E27FC236}">
                <a16:creationId xmlns:a16="http://schemas.microsoft.com/office/drawing/2014/main" id="{3FCA9AAC-6333-F669-795B-BC2E89C3CC6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BA98D36-B489-19AD-2FD8-1370C490F13C}"/>
              </a:ext>
            </a:extLst>
          </p:cNvPr>
          <p:cNvSpPr>
            <a:spLocks noGrp="1"/>
          </p:cNvSpPr>
          <p:nvPr>
            <p:ph type="sldNum" sz="quarter" idx="12"/>
          </p:nvPr>
        </p:nvSpPr>
        <p:spPr/>
        <p:txBody>
          <a:bodyPr/>
          <a:lstStyle/>
          <a:p>
            <a:fld id="{40CFBF34-30E7-4636-9A71-88F47915AE7D}" type="slidenum">
              <a:rPr lang="en-US" smtClean="0"/>
              <a:t>‹#›</a:t>
            </a:fld>
            <a:endParaRPr lang="en-US"/>
          </a:p>
        </p:txBody>
      </p:sp>
    </p:spTree>
    <p:extLst>
      <p:ext uri="{BB962C8B-B14F-4D97-AF65-F5344CB8AC3E}">
        <p14:creationId xmlns:p14="http://schemas.microsoft.com/office/powerpoint/2010/main" val="284931630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91073-344F-9CE5-CC61-218CBB3C9CC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8F8DF5A-0953-DE19-91EC-B663FD05A46E}"/>
              </a:ext>
            </a:extLst>
          </p:cNvPr>
          <p:cNvSpPr>
            <a:spLocks noGrp="1"/>
          </p:cNvSpPr>
          <p:nvPr>
            <p:ph type="dt" sz="half" idx="10"/>
          </p:nvPr>
        </p:nvSpPr>
        <p:spPr/>
        <p:txBody>
          <a:bodyPr/>
          <a:lstStyle/>
          <a:p>
            <a:fld id="{0502D39A-36DF-403B-9020-D5DF2D2E6539}" type="datetimeFigureOut">
              <a:rPr lang="en-US" smtClean="0"/>
              <a:t>4/4/2026</a:t>
            </a:fld>
            <a:endParaRPr lang="en-US"/>
          </a:p>
        </p:txBody>
      </p:sp>
      <p:sp>
        <p:nvSpPr>
          <p:cNvPr id="4" name="Footer Placeholder 3">
            <a:extLst>
              <a:ext uri="{FF2B5EF4-FFF2-40B4-BE49-F238E27FC236}">
                <a16:creationId xmlns:a16="http://schemas.microsoft.com/office/drawing/2014/main" id="{ED2F255C-6227-4208-7892-253A9FB402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AC16C8C-E524-C497-B48B-A5295DB5AAD4}"/>
              </a:ext>
            </a:extLst>
          </p:cNvPr>
          <p:cNvSpPr>
            <a:spLocks noGrp="1"/>
          </p:cNvSpPr>
          <p:nvPr>
            <p:ph type="sldNum" sz="quarter" idx="12"/>
          </p:nvPr>
        </p:nvSpPr>
        <p:spPr/>
        <p:txBody>
          <a:bodyPr/>
          <a:lstStyle/>
          <a:p>
            <a:fld id="{40CFBF34-30E7-4636-9A71-88F47915AE7D}" type="slidenum">
              <a:rPr lang="en-US" smtClean="0"/>
              <a:t>‹#›</a:t>
            </a:fld>
            <a:endParaRPr lang="en-US"/>
          </a:p>
        </p:txBody>
      </p:sp>
    </p:spTree>
    <p:extLst>
      <p:ext uri="{BB962C8B-B14F-4D97-AF65-F5344CB8AC3E}">
        <p14:creationId xmlns:p14="http://schemas.microsoft.com/office/powerpoint/2010/main" val="78169230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61B2CA9-A300-D023-F122-3FB6EBBD9FD3}"/>
              </a:ext>
            </a:extLst>
          </p:cNvPr>
          <p:cNvSpPr>
            <a:spLocks noGrp="1"/>
          </p:cNvSpPr>
          <p:nvPr>
            <p:ph type="dt" sz="half" idx="10"/>
          </p:nvPr>
        </p:nvSpPr>
        <p:spPr/>
        <p:txBody>
          <a:bodyPr/>
          <a:lstStyle/>
          <a:p>
            <a:fld id="{0502D39A-36DF-403B-9020-D5DF2D2E6539}" type="datetimeFigureOut">
              <a:rPr lang="en-US" smtClean="0"/>
              <a:t>4/4/2026</a:t>
            </a:fld>
            <a:endParaRPr lang="en-US"/>
          </a:p>
        </p:txBody>
      </p:sp>
      <p:sp>
        <p:nvSpPr>
          <p:cNvPr id="3" name="Footer Placeholder 2">
            <a:extLst>
              <a:ext uri="{FF2B5EF4-FFF2-40B4-BE49-F238E27FC236}">
                <a16:creationId xmlns:a16="http://schemas.microsoft.com/office/drawing/2014/main" id="{747DAAB8-029A-79F1-B3CA-372F0BDF48D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61BDC0B-1868-26AA-727F-9AE0A803F74B}"/>
              </a:ext>
            </a:extLst>
          </p:cNvPr>
          <p:cNvSpPr>
            <a:spLocks noGrp="1"/>
          </p:cNvSpPr>
          <p:nvPr>
            <p:ph type="sldNum" sz="quarter" idx="12"/>
          </p:nvPr>
        </p:nvSpPr>
        <p:spPr/>
        <p:txBody>
          <a:bodyPr/>
          <a:lstStyle/>
          <a:p>
            <a:fld id="{40CFBF34-30E7-4636-9A71-88F47915AE7D}" type="slidenum">
              <a:rPr lang="en-US" smtClean="0"/>
              <a:t>‹#›</a:t>
            </a:fld>
            <a:endParaRPr lang="en-US"/>
          </a:p>
        </p:txBody>
      </p:sp>
    </p:spTree>
    <p:extLst>
      <p:ext uri="{BB962C8B-B14F-4D97-AF65-F5344CB8AC3E}">
        <p14:creationId xmlns:p14="http://schemas.microsoft.com/office/powerpoint/2010/main" val="319946558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0309F-BE64-33D9-1220-FF4DFA8CE51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4F3480C-342A-DB46-F0C3-64B84CDF6F3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FF47C33-849D-54E1-71C3-A192E7F925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994389-344A-A960-AA2C-AB917AB7A6CE}"/>
              </a:ext>
            </a:extLst>
          </p:cNvPr>
          <p:cNvSpPr>
            <a:spLocks noGrp="1"/>
          </p:cNvSpPr>
          <p:nvPr>
            <p:ph type="dt" sz="half" idx="10"/>
          </p:nvPr>
        </p:nvSpPr>
        <p:spPr/>
        <p:txBody>
          <a:bodyPr/>
          <a:lstStyle/>
          <a:p>
            <a:fld id="{0502D39A-36DF-403B-9020-D5DF2D2E6539}" type="datetimeFigureOut">
              <a:rPr lang="en-US" smtClean="0"/>
              <a:t>4/4/2026</a:t>
            </a:fld>
            <a:endParaRPr lang="en-US"/>
          </a:p>
        </p:txBody>
      </p:sp>
      <p:sp>
        <p:nvSpPr>
          <p:cNvPr id="6" name="Footer Placeholder 5">
            <a:extLst>
              <a:ext uri="{FF2B5EF4-FFF2-40B4-BE49-F238E27FC236}">
                <a16:creationId xmlns:a16="http://schemas.microsoft.com/office/drawing/2014/main" id="{98B6DE49-3F1C-F939-6685-5ABD283656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699A74C-6548-DCAF-AD07-384899258B2E}"/>
              </a:ext>
            </a:extLst>
          </p:cNvPr>
          <p:cNvSpPr>
            <a:spLocks noGrp="1"/>
          </p:cNvSpPr>
          <p:nvPr>
            <p:ph type="sldNum" sz="quarter" idx="12"/>
          </p:nvPr>
        </p:nvSpPr>
        <p:spPr/>
        <p:txBody>
          <a:bodyPr/>
          <a:lstStyle/>
          <a:p>
            <a:fld id="{40CFBF34-30E7-4636-9A71-88F47915AE7D}" type="slidenum">
              <a:rPr lang="en-US" smtClean="0"/>
              <a:t>‹#›</a:t>
            </a:fld>
            <a:endParaRPr lang="en-US"/>
          </a:p>
        </p:txBody>
      </p:sp>
    </p:spTree>
    <p:extLst>
      <p:ext uri="{BB962C8B-B14F-4D97-AF65-F5344CB8AC3E}">
        <p14:creationId xmlns:p14="http://schemas.microsoft.com/office/powerpoint/2010/main" val="424191635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9FC88-148C-9FB2-6053-4775F426D0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3FEDC22-18BB-5D01-C238-CCE581BC074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E3E5399-174B-810F-69FE-387A96FC93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DE55F99-5833-93F8-80AB-275CD6BFD96C}"/>
              </a:ext>
            </a:extLst>
          </p:cNvPr>
          <p:cNvSpPr>
            <a:spLocks noGrp="1"/>
          </p:cNvSpPr>
          <p:nvPr>
            <p:ph type="dt" sz="half" idx="10"/>
          </p:nvPr>
        </p:nvSpPr>
        <p:spPr/>
        <p:txBody>
          <a:bodyPr/>
          <a:lstStyle/>
          <a:p>
            <a:fld id="{0502D39A-36DF-403B-9020-D5DF2D2E6539}" type="datetimeFigureOut">
              <a:rPr lang="en-US" smtClean="0"/>
              <a:t>4/4/2026</a:t>
            </a:fld>
            <a:endParaRPr lang="en-US"/>
          </a:p>
        </p:txBody>
      </p:sp>
      <p:sp>
        <p:nvSpPr>
          <p:cNvPr id="6" name="Footer Placeholder 5">
            <a:extLst>
              <a:ext uri="{FF2B5EF4-FFF2-40B4-BE49-F238E27FC236}">
                <a16:creationId xmlns:a16="http://schemas.microsoft.com/office/drawing/2014/main" id="{3B20E8C2-6E63-D550-9809-1A659C6A9D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26E5D2-7AB3-70E8-CE50-0E49ACD6A437}"/>
              </a:ext>
            </a:extLst>
          </p:cNvPr>
          <p:cNvSpPr>
            <a:spLocks noGrp="1"/>
          </p:cNvSpPr>
          <p:nvPr>
            <p:ph type="sldNum" sz="quarter" idx="12"/>
          </p:nvPr>
        </p:nvSpPr>
        <p:spPr/>
        <p:txBody>
          <a:bodyPr/>
          <a:lstStyle/>
          <a:p>
            <a:fld id="{40CFBF34-30E7-4636-9A71-88F47915AE7D}" type="slidenum">
              <a:rPr lang="en-US" smtClean="0"/>
              <a:t>‹#›</a:t>
            </a:fld>
            <a:endParaRPr lang="en-US"/>
          </a:p>
        </p:txBody>
      </p:sp>
    </p:spTree>
    <p:extLst>
      <p:ext uri="{BB962C8B-B14F-4D97-AF65-F5344CB8AC3E}">
        <p14:creationId xmlns:p14="http://schemas.microsoft.com/office/powerpoint/2010/main" val="176417308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72245-9590-F1F6-008C-3E591992F4A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54BF054-F96A-361E-3D71-B4B65E373A9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B8BF3B-AB06-A76C-7EEE-C04D98BE888C}"/>
              </a:ext>
            </a:extLst>
          </p:cNvPr>
          <p:cNvSpPr>
            <a:spLocks noGrp="1"/>
          </p:cNvSpPr>
          <p:nvPr>
            <p:ph type="dt" sz="half" idx="10"/>
          </p:nvPr>
        </p:nvSpPr>
        <p:spPr/>
        <p:txBody>
          <a:bodyPr/>
          <a:lstStyle/>
          <a:p>
            <a:fld id="{0502D39A-36DF-403B-9020-D5DF2D2E6539}" type="datetimeFigureOut">
              <a:rPr lang="en-US" smtClean="0"/>
              <a:t>4/4/2026</a:t>
            </a:fld>
            <a:endParaRPr lang="en-US"/>
          </a:p>
        </p:txBody>
      </p:sp>
      <p:sp>
        <p:nvSpPr>
          <p:cNvPr id="5" name="Footer Placeholder 4">
            <a:extLst>
              <a:ext uri="{FF2B5EF4-FFF2-40B4-BE49-F238E27FC236}">
                <a16:creationId xmlns:a16="http://schemas.microsoft.com/office/drawing/2014/main" id="{A487533B-2F07-F53C-2735-5CBA5EAF4C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35C457-CA6E-63B7-787B-9FD8B6C08842}"/>
              </a:ext>
            </a:extLst>
          </p:cNvPr>
          <p:cNvSpPr>
            <a:spLocks noGrp="1"/>
          </p:cNvSpPr>
          <p:nvPr>
            <p:ph type="sldNum" sz="quarter" idx="12"/>
          </p:nvPr>
        </p:nvSpPr>
        <p:spPr/>
        <p:txBody>
          <a:bodyPr/>
          <a:lstStyle/>
          <a:p>
            <a:fld id="{40CFBF34-30E7-4636-9A71-88F47915AE7D}" type="slidenum">
              <a:rPr lang="en-US" smtClean="0"/>
              <a:t>‹#›</a:t>
            </a:fld>
            <a:endParaRPr lang="en-US"/>
          </a:p>
        </p:txBody>
      </p:sp>
    </p:spTree>
    <p:extLst>
      <p:ext uri="{BB962C8B-B14F-4D97-AF65-F5344CB8AC3E}">
        <p14:creationId xmlns:p14="http://schemas.microsoft.com/office/powerpoint/2010/main" val="210433669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E2FAD8D-5865-28DA-148D-D862932F1B0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8D7B619-20E5-FBB2-28EF-C1E006FB1BB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621F25-D46E-1CB3-FD73-2CBF4709A746}"/>
              </a:ext>
            </a:extLst>
          </p:cNvPr>
          <p:cNvSpPr>
            <a:spLocks noGrp="1"/>
          </p:cNvSpPr>
          <p:nvPr>
            <p:ph type="dt" sz="half" idx="10"/>
          </p:nvPr>
        </p:nvSpPr>
        <p:spPr/>
        <p:txBody>
          <a:bodyPr/>
          <a:lstStyle/>
          <a:p>
            <a:fld id="{0502D39A-36DF-403B-9020-D5DF2D2E6539}" type="datetimeFigureOut">
              <a:rPr lang="en-US" smtClean="0"/>
              <a:t>4/4/2026</a:t>
            </a:fld>
            <a:endParaRPr lang="en-US"/>
          </a:p>
        </p:txBody>
      </p:sp>
      <p:sp>
        <p:nvSpPr>
          <p:cNvPr id="5" name="Footer Placeholder 4">
            <a:extLst>
              <a:ext uri="{FF2B5EF4-FFF2-40B4-BE49-F238E27FC236}">
                <a16:creationId xmlns:a16="http://schemas.microsoft.com/office/drawing/2014/main" id="{9ED3F548-DF81-9E89-62D2-FA1D613723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A54576-5C4E-C610-06CE-46C0BA852D46}"/>
              </a:ext>
            </a:extLst>
          </p:cNvPr>
          <p:cNvSpPr>
            <a:spLocks noGrp="1"/>
          </p:cNvSpPr>
          <p:nvPr>
            <p:ph type="sldNum" sz="quarter" idx="12"/>
          </p:nvPr>
        </p:nvSpPr>
        <p:spPr/>
        <p:txBody>
          <a:bodyPr/>
          <a:lstStyle/>
          <a:p>
            <a:fld id="{40CFBF34-30E7-4636-9A71-88F47915AE7D}" type="slidenum">
              <a:rPr lang="en-US" smtClean="0"/>
              <a:t>‹#›</a:t>
            </a:fld>
            <a:endParaRPr lang="en-US"/>
          </a:p>
        </p:txBody>
      </p:sp>
    </p:spTree>
    <p:extLst>
      <p:ext uri="{BB962C8B-B14F-4D97-AF65-F5344CB8AC3E}">
        <p14:creationId xmlns:p14="http://schemas.microsoft.com/office/powerpoint/2010/main" val="26455169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04/04/2026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39896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04/04/2026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12462421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04/04/2026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48236512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04/04/2026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11271994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04/04/2026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16150995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04/04/2026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3075092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04/04/2026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81420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04/04/2026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7873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04/04/2026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15449735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04/04/2026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9476263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04/04/2026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4663960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04/04/2026</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4/4/2026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04/04/2026</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4/4/2026</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4228622249"/>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4/4/2026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3630591774"/>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B480A8-6070-2BD8-771A-AEF324A971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326983F-FFEE-E422-6127-7CB5F4587CD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B91D98-FEDE-F81C-1B8F-F52AB2FA010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02D39A-36DF-403B-9020-D5DF2D2E6539}" type="datetimeFigureOut">
              <a:rPr lang="en-US" smtClean="0"/>
              <a:t>4/4/2026</a:t>
            </a:fld>
            <a:endParaRPr lang="en-US"/>
          </a:p>
        </p:txBody>
      </p:sp>
      <p:sp>
        <p:nvSpPr>
          <p:cNvPr id="5" name="Footer Placeholder 4">
            <a:extLst>
              <a:ext uri="{FF2B5EF4-FFF2-40B4-BE49-F238E27FC236}">
                <a16:creationId xmlns:a16="http://schemas.microsoft.com/office/drawing/2014/main" id="{55C72D92-A322-5A58-1B04-E6706DA1B6A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76EA216-5508-1BA0-FFC0-2C2C6C5DF3A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CFBF34-30E7-4636-9A71-88F47915AE7D}" type="slidenum">
              <a:rPr lang="en-US" smtClean="0"/>
              <a:t>‹#›</a:t>
            </a:fld>
            <a:endParaRPr lang="en-US"/>
          </a:p>
        </p:txBody>
      </p:sp>
    </p:spTree>
    <p:extLst>
      <p:ext uri="{BB962C8B-B14F-4D97-AF65-F5344CB8AC3E}">
        <p14:creationId xmlns:p14="http://schemas.microsoft.com/office/powerpoint/2010/main" val="2636321882"/>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04/04/2026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792244162"/>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68.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68.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68.xml"/></Relationships>
</file>

<file path=ppt/slides/_rels/slide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8.png"/><Relationship Id="rId7" Type="http://schemas.openxmlformats.org/officeDocument/2006/relationships/diagramColors" Target="../diagrams/colors1.xml"/><Relationship Id="rId2" Type="http://schemas.openxmlformats.org/officeDocument/2006/relationships/notesSlide" Target="../notesSlides/notesSlide5.xml"/><Relationship Id="rId1" Type="http://schemas.openxmlformats.org/officeDocument/2006/relationships/slideLayout" Target="../slideLayouts/slideLayout68.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9.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8.png"/><Relationship Id="rId7" Type="http://schemas.openxmlformats.org/officeDocument/2006/relationships/diagramColors" Target="../diagrams/colors2.xml"/><Relationship Id="rId2" Type="http://schemas.openxmlformats.org/officeDocument/2006/relationships/notesSlide" Target="../notesSlides/notesSlide6.xml"/><Relationship Id="rId1" Type="http://schemas.openxmlformats.org/officeDocument/2006/relationships/slideLayout" Target="../slideLayouts/slideLayout68.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0.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8.png"/><Relationship Id="rId7" Type="http://schemas.openxmlformats.org/officeDocument/2006/relationships/diagramColors" Target="../diagrams/colors3.xml"/><Relationship Id="rId2" Type="http://schemas.openxmlformats.org/officeDocument/2006/relationships/notesSlide" Target="../notesSlides/notesSlide7.xml"/><Relationship Id="rId1" Type="http://schemas.openxmlformats.org/officeDocument/2006/relationships/slideLayout" Target="../slideLayouts/slideLayout68.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1.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8.png"/><Relationship Id="rId7" Type="http://schemas.openxmlformats.org/officeDocument/2006/relationships/diagramColors" Target="../diagrams/colors4.xml"/><Relationship Id="rId2" Type="http://schemas.openxmlformats.org/officeDocument/2006/relationships/notesSlide" Target="../notesSlides/notesSlide8.xml"/><Relationship Id="rId1" Type="http://schemas.openxmlformats.org/officeDocument/2006/relationships/slideLayout" Target="../slideLayouts/slideLayout68.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2.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8.png"/><Relationship Id="rId7" Type="http://schemas.openxmlformats.org/officeDocument/2006/relationships/diagramColors" Target="../diagrams/colors5.xml"/><Relationship Id="rId2" Type="http://schemas.openxmlformats.org/officeDocument/2006/relationships/notesSlide" Target="../notesSlides/notesSlide9.xml"/><Relationship Id="rId1" Type="http://schemas.openxmlformats.org/officeDocument/2006/relationships/slideLayout" Target="../slideLayouts/slideLayout68.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68.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jpeg"/><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7.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40.xml"/></Relationships>
</file>

<file path=ppt/slides/_rels/slide17.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png"/><Relationship Id="rId3" Type="http://schemas.openxmlformats.org/officeDocument/2006/relationships/notesSlide" Target="../notesSlides/notesSlide12.xml"/><Relationship Id="rId7" Type="http://schemas.openxmlformats.org/officeDocument/2006/relationships/image" Target="../media/image20.svg"/><Relationship Id="rId12" Type="http://schemas.openxmlformats.org/officeDocument/2006/relationships/image" Target="../media/image25.png"/><Relationship Id="rId2" Type="http://schemas.openxmlformats.org/officeDocument/2006/relationships/slideLayout" Target="../slideLayouts/slideLayout51.xml"/><Relationship Id="rId1" Type="http://schemas.openxmlformats.org/officeDocument/2006/relationships/themeOverride" Target="../theme/themeOverride1.xml"/><Relationship Id="rId6" Type="http://schemas.openxmlformats.org/officeDocument/2006/relationships/image" Target="../media/image19.png"/><Relationship Id="rId11" Type="http://schemas.openxmlformats.org/officeDocument/2006/relationships/image" Target="../media/image24.svg"/><Relationship Id="rId5" Type="http://schemas.openxmlformats.org/officeDocument/2006/relationships/image" Target="../media/image18.sv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 Id="rId1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go.deeperlife.nl/zoom" TargetMode="External"/><Relationship Id="rId1" Type="http://schemas.openxmlformats.org/officeDocument/2006/relationships/slideLayout" Target="../slideLayouts/slideLayout56.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0.jpe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0C837D-DF8C-415F-0F13-451FF16A58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E98A66-482B-AABF-A5CF-ADFB530747C5}"/>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FD83385F-8459-05D2-D692-9944968C27E4}"/>
              </a:ext>
            </a:extLst>
          </p:cNvPr>
          <p:cNvSpPr>
            <a:spLocks noGrp="1"/>
          </p:cNvSpPr>
          <p:nvPr>
            <p:ph idx="1"/>
          </p:nvPr>
        </p:nvSpPr>
        <p:spPr/>
        <p:txBody>
          <a:bodyPr/>
          <a:lstStyle/>
          <a:p>
            <a:endParaRPr lang="en-GB"/>
          </a:p>
        </p:txBody>
      </p:sp>
      <p:pic>
        <p:nvPicPr>
          <p:cNvPr id="6" name="Picture 5">
            <a:extLst>
              <a:ext uri="{FF2B5EF4-FFF2-40B4-BE49-F238E27FC236}">
                <a16:creationId xmlns:a16="http://schemas.microsoft.com/office/drawing/2014/main" id="{E2E53781-AD3C-98A4-96F7-A836437E996C}"/>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0527529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6E030-A240-41A7-A628-C14E62C122A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6FD2E1C-77B7-A451-1539-E84C5FF08DC7}"/>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F999C17-647A-EE92-FB51-CA208E7A69FF}"/>
              </a:ext>
            </a:extLst>
          </p:cNvPr>
          <p:cNvPicPr>
            <a:picLocks noChangeAspect="1"/>
          </p:cNvPicPr>
          <p:nvPr/>
        </p:nvPicPr>
        <p:blipFill>
          <a:blip r:embed="rId3"/>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87E7EBB6-9E2E-45A4-CEBC-E30EF53AA1ED}"/>
              </a:ext>
            </a:extLst>
          </p:cNvPr>
          <p:cNvSpPr txBox="1">
            <a:spLocks/>
          </p:cNvSpPr>
          <p:nvPr/>
        </p:nvSpPr>
        <p:spPr>
          <a:xfrm>
            <a:off x="9479427" y="1462571"/>
            <a:ext cx="2384058" cy="890797"/>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GLOBAL EASTER RETREAT</a:t>
            </a:r>
          </a:p>
        </p:txBody>
      </p:sp>
      <p:sp>
        <p:nvSpPr>
          <p:cNvPr id="6" name="Subtitle 2">
            <a:extLst>
              <a:ext uri="{FF2B5EF4-FFF2-40B4-BE49-F238E27FC236}">
                <a16:creationId xmlns:a16="http://schemas.microsoft.com/office/drawing/2014/main" id="{4E8EB5BC-FBE2-EE28-07F8-9A531615275B}"/>
              </a:ext>
            </a:extLst>
          </p:cNvPr>
          <p:cNvSpPr txBox="1">
            <a:spLocks/>
          </p:cNvSpPr>
          <p:nvPr/>
        </p:nvSpPr>
        <p:spPr>
          <a:xfrm>
            <a:off x="9922203" y="2176126"/>
            <a:ext cx="1920900" cy="3779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b="1" dirty="0">
                <a:solidFill>
                  <a:prstClr val="white"/>
                </a:solidFill>
                <a:latin typeface="Calibri" panose="020F0502020204030204"/>
              </a:rPr>
              <a:t>05</a:t>
            </a: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-04-2026</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3596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1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Picture 3" descr="Logo&#10;&#10;Description automatically generated">
            <a:extLst>
              <a:ext uri="{FF2B5EF4-FFF2-40B4-BE49-F238E27FC236}">
                <a16:creationId xmlns:a16="http://schemas.microsoft.com/office/drawing/2014/main" id="{62B56263-3028-02FC-C71C-CEF55948D4A4}"/>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10" name="Title 1">
            <a:extLst>
              <a:ext uri="{FF2B5EF4-FFF2-40B4-BE49-F238E27FC236}">
                <a16:creationId xmlns:a16="http://schemas.microsoft.com/office/drawing/2014/main" id="{6D344A01-CC7D-010B-136A-89B8C2FFF40B}"/>
              </a:ext>
            </a:extLst>
          </p:cNvPr>
          <p:cNvSpPr txBox="1">
            <a:spLocks/>
          </p:cNvSpPr>
          <p:nvPr/>
        </p:nvSpPr>
        <p:spPr>
          <a:xfrm>
            <a:off x="1524000" y="2528021"/>
            <a:ext cx="9144000" cy="2521594"/>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5400" b="1"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The portion and</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5400" b="1"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possession of saints</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5400" b="1"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in Christ</a:t>
            </a:r>
            <a:endParaRPr kumimoji="0" lang="en-GB" sz="54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
        <p:nvSpPr>
          <p:cNvPr id="5" name="TextBox 4">
            <a:extLst>
              <a:ext uri="{FF2B5EF4-FFF2-40B4-BE49-F238E27FC236}">
                <a16:creationId xmlns:a16="http://schemas.microsoft.com/office/drawing/2014/main" id="{FEB386B4-E5B8-1252-587A-B0BF7124BE29}"/>
              </a:ext>
            </a:extLst>
          </p:cNvPr>
          <p:cNvSpPr txBox="1"/>
          <p:nvPr/>
        </p:nvSpPr>
        <p:spPr>
          <a:xfrm>
            <a:off x="2938244" y="664900"/>
            <a:ext cx="6094602" cy="840230"/>
          </a:xfrm>
          <a:prstGeom prst="rect">
            <a:avLst/>
          </a:prstGeom>
          <a:noFill/>
        </p:spPr>
        <p:txBody>
          <a:bodyPr wrap="square">
            <a:spAutoFit/>
          </a:bodyPr>
          <a:lstStyle/>
          <a:p>
            <a:pPr algn="ctr">
              <a:lnSpc>
                <a:spcPct val="90000"/>
              </a:lnSpc>
              <a:spcBef>
                <a:spcPct val="0"/>
              </a:spcBef>
              <a:defRPr/>
            </a:pPr>
            <a:r>
              <a:rPr lang="en-US" sz="5400" b="1" dirty="0">
                <a:solidFill>
                  <a:schemeClr val="bg1"/>
                </a:solidFill>
                <a:latin typeface="Cambria" panose="02040503050406030204" pitchFamily="18" charset="0"/>
                <a:ea typeface="+mj-ea"/>
                <a:cs typeface="+mj-cs"/>
              </a:rPr>
              <a:t>REVIVAL SESSION</a:t>
            </a:r>
            <a:endParaRPr lang="en-GB" sz="5400" b="1" dirty="0">
              <a:solidFill>
                <a:schemeClr val="bg1"/>
              </a:solidFill>
              <a:latin typeface="Cambria" panose="02040503050406030204" pitchFamily="18" charset="0"/>
              <a:ea typeface="+mj-ea"/>
              <a:cs typeface="+mj-cs"/>
            </a:endParaRPr>
          </a:p>
        </p:txBody>
      </p:sp>
    </p:spTree>
    <p:extLst>
      <p:ext uri="{BB962C8B-B14F-4D97-AF65-F5344CB8AC3E}">
        <p14:creationId xmlns:p14="http://schemas.microsoft.com/office/powerpoint/2010/main" val="39344970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BIBLE STUDY 2</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05-04-2026</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698049" y="742951"/>
            <a:ext cx="3609975" cy="4962524"/>
          </a:xfrm>
        </p:spPr>
        <p:txBody>
          <a:bodyPr vert="horz" lIns="91440" tIns="45720" rIns="91440" bIns="45720" rtlCol="0" anchor="ctr">
            <a:normAutofit fontScale="90000"/>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Bible Study 2</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lang="en-GB" altLang="en-US" sz="4800" b="1" dirty="0">
                <a:solidFill>
                  <a:srgbClr val="FFFFFF"/>
                </a:solidFill>
              </a:rPr>
              <a:t>Earnestly protecting the faith to preserve His body from corruption</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Freeform: Shape 7"/>
          <p:cNvSpPr/>
          <p:nvPr/>
        </p:nvSpPr>
        <p:spPr>
          <a:xfrm>
            <a:off x="5389276"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Beloved, when I gave all diligence to write unto you of the common salvation, it was needful for me to write unto you, and exhort you that ye should earnestly contend for the faith which was once delivered unto the saints.” (</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Jude 1:3</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endParaRPr kumimoji="0" lang="en-GB" sz="24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GB"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Jude 1:3-6</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037181" y="458921"/>
            <a:ext cx="7688475" cy="5940157"/>
          </a:xfrm>
        </p:spPr>
        <p:txBody>
          <a:bodyPr anchor="ctr">
            <a:noAutofit/>
          </a:bodyPr>
          <a:lstStyle/>
          <a:p>
            <a:pPr marL="0" indent="0" algn="just">
              <a:lnSpc>
                <a:spcPct val="100000"/>
              </a:lnSpc>
              <a:buNone/>
            </a:pPr>
            <a:r>
              <a:rPr lang="en-US" dirty="0"/>
              <a:t>The Church is the body of Christ entrusted with the truth of the gospel. This faith, which was once delivered to the saints, is complete, authoritative, and unchangeable. However, Scripture warns that corrupt influences, false teachings, and ungodly practices can infiltrate the Church and weaken its spiritual integrity.</a:t>
            </a:r>
          </a:p>
          <a:p>
            <a:pPr marL="0" indent="0" algn="just">
              <a:lnSpc>
                <a:spcPct val="100000"/>
              </a:lnSpc>
              <a:buNone/>
            </a:pPr>
            <a:r>
              <a:rPr lang="en-US" dirty="0"/>
              <a:t>We are therefore called not only to receive the faith but to actively defend, preserve, and uphold it. This responsibility requires vigilance, sound doctrine, holy living, and unwavering commitment to Christ.</a:t>
            </a:r>
            <a:endParaRPr lang="en-US" sz="2700" dirty="0">
              <a:latin typeface="Calibri (Body)"/>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37182" y="457200"/>
            <a:ext cx="7688474" cy="5941880"/>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dirty="0"/>
              <a:t>The faith delivered to believers is complete, final, and must not be altered or diluted.</a:t>
            </a:r>
          </a:p>
          <a:p>
            <a:pPr marL="514350" indent="-514350" algn="just" eaLnBrk="0" fontAlgn="base" hangingPunct="0">
              <a:lnSpc>
                <a:spcPct val="100000"/>
              </a:lnSpc>
              <a:spcBef>
                <a:spcPct val="0"/>
              </a:spcBef>
              <a:spcAft>
                <a:spcPts val="600"/>
              </a:spcAft>
              <a:buFont typeface="+mj-lt"/>
              <a:buAutoNum type="arabicPeriod"/>
              <a:defRPr/>
            </a:pPr>
            <a:r>
              <a:rPr lang="en-US" dirty="0"/>
              <a:t>False teachers and corrupt influences can subtly infiltrate the Church and distort the truth.</a:t>
            </a:r>
          </a:p>
          <a:p>
            <a:pPr marL="514350" indent="-514350" algn="just" eaLnBrk="0" fontAlgn="base" hangingPunct="0">
              <a:lnSpc>
                <a:spcPct val="100000"/>
              </a:lnSpc>
              <a:spcBef>
                <a:spcPct val="0"/>
              </a:spcBef>
              <a:spcAft>
                <a:spcPts val="600"/>
              </a:spcAft>
              <a:buFont typeface="+mj-lt"/>
              <a:buAutoNum type="arabicPeriod"/>
              <a:defRPr/>
            </a:pPr>
            <a:r>
              <a:rPr lang="en-US" dirty="0"/>
              <a:t>Contending for the faith requires spiritual vigilance, doctrinal knowledge, and bold </a:t>
            </a:r>
            <a:r>
              <a:rPr lang="en-US" dirty="0" err="1"/>
              <a:t>defence</a:t>
            </a:r>
            <a:r>
              <a:rPr lang="en-US" dirty="0"/>
              <a:t> of the truth.</a:t>
            </a:r>
          </a:p>
          <a:p>
            <a:pPr marL="514350" indent="-514350" algn="just" eaLnBrk="0" fontAlgn="base" hangingPunct="0">
              <a:lnSpc>
                <a:spcPct val="100000"/>
              </a:lnSpc>
              <a:spcBef>
                <a:spcPct val="0"/>
              </a:spcBef>
              <a:spcAft>
                <a:spcPts val="600"/>
              </a:spcAft>
              <a:buFont typeface="+mj-lt"/>
              <a:buAutoNum type="arabicPeriod"/>
              <a:defRPr/>
            </a:pPr>
            <a:r>
              <a:rPr lang="en-US" dirty="0"/>
              <a:t>Holiness and sound doctrine are essential for preserving the Church from moral and spiritual corruption.</a:t>
            </a:r>
          </a:p>
          <a:p>
            <a:pPr marL="514350" indent="-514350" algn="just" eaLnBrk="0" fontAlgn="base" hangingPunct="0">
              <a:lnSpc>
                <a:spcPct val="100000"/>
              </a:lnSpc>
              <a:spcBef>
                <a:spcPct val="0"/>
              </a:spcBef>
              <a:spcAft>
                <a:spcPts val="600"/>
              </a:spcAft>
              <a:buFont typeface="+mj-lt"/>
              <a:buAutoNum type="arabicPeriod"/>
              <a:defRPr/>
            </a:pPr>
            <a:r>
              <a:rPr lang="en-US" dirty="0"/>
              <a:t>Every believer has a responsibility to uphold truth, resist error, and contribute to the spiritual health of the body of Christ.</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KEY LESSONS IN BIBLE STUDY 2</a:t>
            </a:r>
            <a:endPar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US" altLang="en-US" sz="2800" b="1" i="1" dirty="0">
                <a:solidFill>
                  <a:srgbClr val="FFFFFF"/>
                </a:solidFill>
                <a:latin typeface="Cambria" panose="02040503050406030204" pitchFamily="18" charset="0"/>
                <a:ea typeface="Cambria" panose="02040503050406030204" pitchFamily="18" charset="0"/>
              </a:rPr>
              <a:t>Earnestly protecting the faith to preserve His body from corruption</a:t>
            </a:r>
            <a:endParaRPr lang="en-GB" sz="2800" b="1" i="1" dirty="0">
              <a:solidFill>
                <a:srgbClr val="FFFFFF"/>
              </a:solidFill>
              <a:latin typeface="Cambria" panose="02040503050406030204" pitchFamily="18" charset="0"/>
              <a:ea typeface="Cambria" panose="020405030504060302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nvPr>
        </p:nvGraphicFramePr>
        <p:xfrm>
          <a:off x="1620560" y="2819730"/>
          <a:ext cx="8663308"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476454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591791"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66366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D4E36-5B3D-9763-7A0C-F6E0C4DB05E7}"/>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0BAC3C3E-0748-3ACD-6A3A-631331157B18}"/>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8E5F75BE-1917-1166-B928-15EA0935357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F14AE07F-3CCB-779F-2E12-1C4F8793A328}"/>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0998027C-0BE8-CCD7-D815-9E745DC7D3ED}"/>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29953CF1-8063-D0BC-4ED5-2B41F2EBCD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F8DF4A3E-435E-F722-39A1-574728FC86C4}"/>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65174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75247-11D8-0D6A-1AF6-9865F161B0EA}"/>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768A3D8D-EC4F-C267-C96B-4211F3299FB6}"/>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0C6D00A9-72D7-7700-FCD3-B08122BB407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CBF83392-3D54-6258-946C-EEAA8E1BD208}"/>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42610B6F-B50B-26F7-3CE5-DDD6225D29AE}"/>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7DE88F4C-9F48-467E-E148-CB24E3DD557D}"/>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63F698F8-348F-2FA9-3F57-2B213E6A41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606079D7-DB26-A9E1-2BCC-ACC81E7F5928}"/>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8237657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044600" y="457200"/>
            <a:ext cx="7681055" cy="5941879"/>
          </a:xfrm>
        </p:spPr>
        <p:txBody>
          <a:bodyPr anchor="ctr">
            <a:noAutofit/>
          </a:bodyPr>
          <a:lstStyle/>
          <a:p>
            <a:pPr marL="0" indent="0" algn="ctr">
              <a:buNone/>
            </a:pPr>
            <a:r>
              <a:rPr lang="en-US" b="1" dirty="0"/>
              <a:t>The faith entrusted to the Church is sacred, complete, and non-negotiable. In a time of increasing compromise and doctrinal error, believers must rise with conviction to defend and preserve the truth.</a:t>
            </a:r>
          </a:p>
          <a:p>
            <a:pPr marL="0" indent="0" algn="ctr">
              <a:buNone/>
            </a:pPr>
            <a:r>
              <a:rPr lang="en-US" b="1" dirty="0"/>
              <a:t>A healthy Church is sustained not only by correct doctrine but by holy living and active vigilance. Every believer has a role in ensuring that the body of Christ remains pure, strong, and faithful to its divine mandate.</a:t>
            </a:r>
            <a:endParaRPr lang="en-NL" b="1" dirty="0"/>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marR="0" lvl="0" indent="0" algn="l" defTabSz="1155700" rtl="0" eaLnBrk="1" fontAlgn="auto" latinLnBrk="0" hangingPunct="1">
                <a:lnSpc>
                  <a:spcPct val="100000"/>
                </a:lnSpc>
                <a:spcBef>
                  <a:spcPct val="0"/>
                </a:spcBef>
                <a:spcAft>
                  <a:spcPct val="35000"/>
                </a:spcAft>
                <a:buClrTx/>
                <a:buSzTx/>
                <a:buFontTx/>
                <a:buNone/>
                <a:tabLst/>
                <a:defRPr b="1"/>
              </a:pPr>
              <a:r>
                <a:rPr kumimoji="0" lang="en-US" sz="2600" b="1"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Kindly pay via one of the following options: </a:t>
              </a:r>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marR="0" lvl="0" indent="179388" algn="l" defTabSz="10668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5B9BD5">
                    <a:lumMod val="50000"/>
                  </a:srgbClr>
                </a:solidFill>
                <a:effectLst/>
                <a:uLnTx/>
                <a:uFillTx/>
                <a:latin typeface="Calibri" panose="020F0502020204030204"/>
                <a:ea typeface="+mn-ea"/>
                <a:cs typeface="+mn-cs"/>
              </a:rPr>
              <a:t>IBAN: NL90ABNA0416385699</a:t>
            </a:r>
            <a:endParaRPr kumimoji="0" lang="en-US" sz="2400" b="0" i="0" u="none" strike="noStrike" kern="1200" cap="none" spc="0" normalizeH="0" baseline="0" noProof="0" dirty="0">
              <a:ln>
                <a:noFill/>
              </a:ln>
              <a:solidFill>
                <a:srgbClr val="5B9BD5">
                  <a:lumMod val="50000"/>
                </a:srgbClr>
              </a:solidFill>
              <a:effectLst/>
              <a:uLnTx/>
              <a:uFillTx/>
              <a:latin typeface="Calibri" panose="020F0502020204030204"/>
              <a:ea typeface="+mn-ea"/>
              <a:cs typeface="+mn-cs"/>
            </a:endParaRPr>
          </a:p>
          <a:p>
            <a:pPr marL="84138" marR="0" lvl="0" indent="179388" algn="l" defTabSz="10668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5B9BD5">
                    <a:lumMod val="50000"/>
                  </a:srgbClr>
                </a:solidFill>
                <a:effectLst/>
                <a:uLnTx/>
                <a:uFillTx/>
                <a:latin typeface="Calibri" panose="020F0502020204030204"/>
                <a:ea typeface="+mn-ea"/>
                <a:cs typeface="+mn-cs"/>
              </a:rPr>
              <a:t>Remarks: Tithes (name of region)</a:t>
            </a:r>
            <a:endParaRPr kumimoji="0" lang="en-US" sz="2400" b="0" i="0" u="none" strike="noStrike" kern="1200" cap="none" spc="0" normalizeH="0" baseline="0" noProof="0" dirty="0">
              <a:ln>
                <a:noFill/>
              </a:ln>
              <a:solidFill>
                <a:srgbClr val="5B9BD5">
                  <a:lumMod val="50000"/>
                </a:srgbClr>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marR="0" lvl="0" indent="0" algn="l" defTabSz="1066800" rtl="0" eaLnBrk="1" fontAlgn="auto" latinLnBrk="0" hangingPunct="1">
              <a:lnSpc>
                <a:spcPct val="100000"/>
              </a:lnSpc>
              <a:spcBef>
                <a:spcPct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panose="020F0502020204030204"/>
                <a:ea typeface="+mn-ea"/>
                <a:cs typeface="+mn-cs"/>
              </a:rPr>
              <a:t>“… God loves a cheerful giver”</a:t>
            </a:r>
          </a:p>
          <a:p>
            <a:pPr marL="84138" marR="0" lvl="0" indent="0" algn="l" defTabSz="10668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- 2 Corinthians 9:7</a:t>
            </a:r>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8C129E3-11F7-C69E-9E46-11CB9DC6C087}"/>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1769119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dirty="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dirty="0">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rgbClr val="FFC000">
                    <a:lumMod val="60000"/>
                    <a:lumOff val="40000"/>
                  </a:srgbClr>
                </a:solidFill>
                <a:effectLst/>
                <a:uLnTx/>
                <a:uFillTx/>
                <a:latin typeface="Calibri"/>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rgbClr val="FFC000">
                    <a:lumMod val="60000"/>
                    <a:lumOff val="40000"/>
                  </a:srgbClr>
                </a:solidFill>
                <a:effectLst/>
                <a:uLnTx/>
                <a:uFillTx/>
                <a:latin typeface="Calibri"/>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9">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r:embed="rId10" cstate="hqprint">
            <a:grayscl/>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1B50"/>
        </a:solid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120991AB-0EBE-0AD4-EE4F-A061444241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73815" y="1048701"/>
            <a:ext cx="4935212" cy="592225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CDD6A29-B420-6537-2F3F-6BC1EE78A47F}"/>
              </a:ext>
            </a:extLst>
          </p:cNvPr>
          <p:cNvSpPr>
            <a:spLocks noGrp="1"/>
          </p:cNvSpPr>
          <p:nvPr>
            <p:ph type="title"/>
          </p:nvPr>
        </p:nvSpPr>
        <p:spPr>
          <a:xfrm>
            <a:off x="720970" y="19114"/>
            <a:ext cx="10515600" cy="1077219"/>
          </a:xfrm>
        </p:spPr>
        <p:txBody>
          <a:bodyPr/>
          <a:lstStyle/>
          <a:p>
            <a:pPr algn="ctr"/>
            <a:r>
              <a:rPr lang="en-GB" dirty="0">
                <a:solidFill>
                  <a:schemeClr val="bg1"/>
                </a:solidFill>
                <a:latin typeface="Arial Black" panose="020B0A04020102020204" pitchFamily="34" charset="0"/>
                <a:ea typeface="Cambria" panose="02040503050406030204" pitchFamily="18" charset="0"/>
              </a:rPr>
              <a:t>NATIONAL PRAYER MEETING</a:t>
            </a:r>
          </a:p>
        </p:txBody>
      </p:sp>
      <p:sp>
        <p:nvSpPr>
          <p:cNvPr id="3" name="Content Placeholder 2">
            <a:extLst>
              <a:ext uri="{FF2B5EF4-FFF2-40B4-BE49-F238E27FC236}">
                <a16:creationId xmlns:a16="http://schemas.microsoft.com/office/drawing/2014/main" id="{269B6DD7-67AE-DC35-F4B2-AC932D24DABC}"/>
              </a:ext>
            </a:extLst>
          </p:cNvPr>
          <p:cNvSpPr>
            <a:spLocks noGrp="1"/>
          </p:cNvSpPr>
          <p:nvPr>
            <p:ph idx="1"/>
          </p:nvPr>
        </p:nvSpPr>
        <p:spPr>
          <a:xfrm>
            <a:off x="515815" y="984359"/>
            <a:ext cx="10515600" cy="4351338"/>
          </a:xfrm>
        </p:spPr>
        <p:txBody>
          <a:bodyPr>
            <a:normAutofit/>
          </a:bodyPr>
          <a:lstStyle/>
          <a:p>
            <a:pPr marL="0" indent="0">
              <a:buNone/>
            </a:pPr>
            <a:r>
              <a:rPr lang="en-GB" sz="3200" b="1" dirty="0">
                <a:solidFill>
                  <a:srgbClr val="00B0F0"/>
                </a:solidFill>
              </a:rPr>
              <a:t>Date: </a:t>
            </a:r>
            <a:r>
              <a:rPr lang="en-GB" sz="3200" dirty="0">
                <a:solidFill>
                  <a:schemeClr val="bg1"/>
                </a:solidFill>
              </a:rPr>
              <a:t>Thursday 9 April 2026</a:t>
            </a:r>
          </a:p>
          <a:p>
            <a:pPr marL="0" indent="0">
              <a:buNone/>
            </a:pPr>
            <a:r>
              <a:rPr lang="en-GB" sz="3200" b="1" dirty="0">
                <a:solidFill>
                  <a:srgbClr val="00B0F0"/>
                </a:solidFill>
              </a:rPr>
              <a:t>Time: </a:t>
            </a:r>
            <a:r>
              <a:rPr lang="en-GB" sz="3200" dirty="0">
                <a:solidFill>
                  <a:schemeClr val="bg1"/>
                </a:solidFill>
              </a:rPr>
              <a:t>8:00pm - 9:00 pm</a:t>
            </a:r>
          </a:p>
          <a:p>
            <a:pPr marL="0" indent="0">
              <a:buNone/>
            </a:pPr>
            <a:r>
              <a:rPr lang="en-GB" sz="3200" b="1" dirty="0">
                <a:solidFill>
                  <a:srgbClr val="00B0F0"/>
                </a:solidFill>
              </a:rPr>
              <a:t>Frequency: </a:t>
            </a:r>
            <a:r>
              <a:rPr lang="en-GB" sz="3200" dirty="0">
                <a:solidFill>
                  <a:schemeClr val="bg1"/>
                </a:solidFill>
              </a:rPr>
              <a:t>Every 2 week</a:t>
            </a:r>
          </a:p>
          <a:p>
            <a:pPr marL="0" indent="0">
              <a:buNone/>
            </a:pPr>
            <a:endParaRPr lang="en-GB" sz="3200" dirty="0"/>
          </a:p>
          <a:p>
            <a:pPr marL="0" indent="0">
              <a:spcBef>
                <a:spcPts val="0"/>
              </a:spcBef>
              <a:buNone/>
            </a:pPr>
            <a:r>
              <a:rPr lang="en-GB" sz="3200" b="1" dirty="0">
                <a:solidFill>
                  <a:srgbClr val="00B0F0"/>
                </a:solidFill>
              </a:rPr>
              <a:t>Zoom Platform: </a:t>
            </a:r>
          </a:p>
          <a:p>
            <a:pPr marL="0" indent="0">
              <a:spcBef>
                <a:spcPts val="0"/>
              </a:spcBef>
              <a:buNone/>
            </a:pPr>
            <a:r>
              <a:rPr lang="en-GB" sz="3200" b="1" dirty="0">
                <a:solidFill>
                  <a:srgbClr val="00B0F0"/>
                </a:solidFill>
              </a:rPr>
              <a:t>National Zoom ID: </a:t>
            </a:r>
            <a:r>
              <a:rPr lang="en-GB" sz="3200" dirty="0">
                <a:solidFill>
                  <a:schemeClr val="bg1"/>
                </a:solidFill>
              </a:rPr>
              <a:t>795-674-627 </a:t>
            </a:r>
          </a:p>
          <a:p>
            <a:pPr marL="0" indent="0">
              <a:buNone/>
            </a:pPr>
            <a:r>
              <a:rPr lang="en-GB" sz="3200" b="1" dirty="0">
                <a:solidFill>
                  <a:srgbClr val="00B0F0"/>
                </a:solidFill>
              </a:rPr>
              <a:t>Passcode: </a:t>
            </a:r>
            <a:r>
              <a:rPr lang="en-GB" sz="3200" dirty="0">
                <a:solidFill>
                  <a:schemeClr val="bg1"/>
                </a:solidFill>
              </a:rPr>
              <a:t>100100</a:t>
            </a:r>
          </a:p>
          <a:p>
            <a:endParaRPr lang="en-GB" dirty="0"/>
          </a:p>
        </p:txBody>
      </p:sp>
      <p:pic>
        <p:nvPicPr>
          <p:cNvPr id="4" name="Picture 3" descr="Logo&#10;&#10;Description automatically generated">
            <a:extLst>
              <a:ext uri="{FF2B5EF4-FFF2-40B4-BE49-F238E27FC236}">
                <a16:creationId xmlns:a16="http://schemas.microsoft.com/office/drawing/2014/main" id="{F0A39150-A1CD-92C2-4926-E354619ED099}"/>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0914541" y="62402"/>
            <a:ext cx="1078167" cy="987852"/>
          </a:xfrm>
          <a:prstGeom prst="rect">
            <a:avLst/>
          </a:prstGeom>
        </p:spPr>
      </p:pic>
      <p:pic>
        <p:nvPicPr>
          <p:cNvPr id="6" name="Picture 5">
            <a:extLst>
              <a:ext uri="{FF2B5EF4-FFF2-40B4-BE49-F238E27FC236}">
                <a16:creationId xmlns:a16="http://schemas.microsoft.com/office/drawing/2014/main" id="{A594BDAF-8B46-220A-70B6-0813890219AC}"/>
              </a:ext>
            </a:extLst>
          </p:cNvPr>
          <p:cNvPicPr>
            <a:picLocks noChangeAspect="1"/>
          </p:cNvPicPr>
          <p:nvPr/>
        </p:nvPicPr>
        <p:blipFill>
          <a:blip r:embed="rId5"/>
          <a:stretch>
            <a:fillRect/>
          </a:stretch>
        </p:blipFill>
        <p:spPr>
          <a:xfrm>
            <a:off x="10914541" y="5708954"/>
            <a:ext cx="1195041" cy="987852"/>
          </a:xfrm>
          <a:prstGeom prst="ellipse">
            <a:avLst/>
          </a:prstGeom>
          <a:ln>
            <a:noFill/>
          </a:ln>
          <a:effectLst>
            <a:softEdge rad="112500"/>
          </a:effectLst>
        </p:spPr>
      </p:pic>
      <p:sp>
        <p:nvSpPr>
          <p:cNvPr id="8" name="TextBox 7">
            <a:extLst>
              <a:ext uri="{FF2B5EF4-FFF2-40B4-BE49-F238E27FC236}">
                <a16:creationId xmlns:a16="http://schemas.microsoft.com/office/drawing/2014/main" id="{8D384BEA-8BF9-0585-E2A6-AA8B3EF3289E}"/>
              </a:ext>
            </a:extLst>
          </p:cNvPr>
          <p:cNvSpPr txBox="1"/>
          <p:nvPr/>
        </p:nvSpPr>
        <p:spPr>
          <a:xfrm>
            <a:off x="0" y="5270690"/>
            <a:ext cx="7507111" cy="107721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white"/>
                </a:solidFill>
                <a:effectLst/>
                <a:uLnTx/>
                <a:uFillTx/>
                <a:latin typeface="Calibri" panose="020F0502020204030204"/>
                <a:ea typeface="+mn-ea"/>
                <a:cs typeface="+mn-cs"/>
              </a:rPr>
              <a:t>All brethren who are interested are invited to join in praying for a growing family.</a:t>
            </a:r>
          </a:p>
        </p:txBody>
      </p:sp>
      <p:sp>
        <p:nvSpPr>
          <p:cNvPr id="10" name="TextBox 9">
            <a:extLst>
              <a:ext uri="{FF2B5EF4-FFF2-40B4-BE49-F238E27FC236}">
                <a16:creationId xmlns:a16="http://schemas.microsoft.com/office/drawing/2014/main" id="{4D4E3FDA-AD7D-88F2-7797-12FAB61585EB}"/>
              </a:ext>
            </a:extLst>
          </p:cNvPr>
          <p:cNvSpPr txBox="1"/>
          <p:nvPr/>
        </p:nvSpPr>
        <p:spPr>
          <a:xfrm>
            <a:off x="7540185" y="6163950"/>
            <a:ext cx="4602471"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1" u="none" strike="noStrike" kern="1200" cap="none" spc="0" normalizeH="0" baseline="0" noProof="0" dirty="0">
                <a:ln>
                  <a:noFill/>
                </a:ln>
                <a:solidFill>
                  <a:srgbClr val="FFFF00"/>
                </a:solidFill>
                <a:effectLst/>
                <a:uLnTx/>
                <a:uFillTx/>
                <a:latin typeface="Roboto" panose="02000000000000000000" pitchFamily="2" charset="0"/>
                <a:ea typeface="+mn-ea"/>
                <a:cs typeface="+mn-cs"/>
              </a:rPr>
              <a:t>The effectual fervent prayer of a righteous man availeth much (Ephesians 5:16b).</a:t>
            </a:r>
            <a:endParaRPr kumimoji="0" lang="en-GB" sz="1800" b="1" i="1" u="none" strike="noStrike" kern="1200" cap="none" spc="0" normalizeH="0" baseline="0" noProof="0" dirty="0">
              <a:ln>
                <a:noFill/>
              </a:ln>
              <a:solidFill>
                <a:srgbClr val="FFFF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64767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14</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kumimoji="0" lang="en-GB" altLang="en-US" sz="4800" b="1" i="0" u="none" strike="noStrike" kern="1200" spc="0" normalizeH="0" noProof="0" dirty="0">
                <a:ln>
                  <a:noFill/>
                </a:ln>
                <a:solidFill>
                  <a:srgbClr val="FFFFFF"/>
                </a:solidFill>
                <a:effectLst/>
                <a:uLnTx/>
                <a:uFillTx/>
                <a:latin typeface="Calibri Light"/>
                <a:ea typeface="+mj-ea"/>
                <a:cs typeface="+mj-cs"/>
              </a:rPr>
              <a:t>God Tests Abraham </a:t>
            </a:r>
            <a:br>
              <a:rPr kumimoji="0" lang="en-GB" altLang="en-US" sz="4800" b="1" i="0" u="none" strike="noStrike" kern="1200" spc="0" normalizeH="0" noProof="0" dirty="0">
                <a:ln>
                  <a:noFill/>
                </a:ln>
                <a:solidFill>
                  <a:srgbClr val="FFFFFF"/>
                </a:solidFill>
                <a:effectLst/>
                <a:uLnTx/>
                <a:uFillTx/>
                <a:latin typeface="Calibri Light"/>
                <a:ea typeface="+mj-ea"/>
                <a:cs typeface="+mj-cs"/>
              </a:rPr>
            </a:b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307508" y="1492370"/>
            <a:ext cx="6398029"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914400" rtl="0" eaLnBrk="1" fontAlgn="auto" latinLnBrk="0" hangingPunct="1">
              <a:lnSpc>
                <a:spcPct val="90000"/>
              </a:lnSpc>
              <a:spcBef>
                <a:spcPts val="0"/>
              </a:spcBef>
              <a:spcAft>
                <a:spcPts val="0"/>
              </a:spcAft>
              <a:buClr>
                <a:srgbClr val="000000"/>
              </a:buClr>
              <a:buSzTx/>
              <a:buFont typeface="Arial"/>
              <a:buNone/>
              <a:tabLst/>
              <a:defRPr/>
            </a:pPr>
            <a:r>
              <a:rPr kumimoji="0" lang="en-GB" sz="2800" b="0" i="1" u="none" strike="noStrike" kern="0" cap="none" spc="0" normalizeH="0" baseline="0" noProof="0" dirty="0">
                <a:ln>
                  <a:noFill/>
                </a:ln>
                <a:solidFill>
                  <a:srgbClr val="000000"/>
                </a:solidFill>
                <a:effectLst/>
                <a:uLnTx/>
                <a:uFillTx/>
                <a:latin typeface="Calibri"/>
                <a:ea typeface="Calibri"/>
                <a:cs typeface="Calibri"/>
                <a:sym typeface="Calibri"/>
              </a:rPr>
              <a:t>“And he said, Take now thy son, thine only son Isaac, whom thou </a:t>
            </a:r>
            <a:r>
              <a:rPr kumimoji="0" lang="en-GB" sz="2800" b="0" i="1" u="none" strike="noStrike" kern="0" cap="none" spc="0" normalizeH="0" baseline="0" noProof="0" dirty="0" err="1">
                <a:ln>
                  <a:noFill/>
                </a:ln>
                <a:solidFill>
                  <a:srgbClr val="000000"/>
                </a:solidFill>
                <a:effectLst/>
                <a:uLnTx/>
                <a:uFillTx/>
                <a:latin typeface="Calibri"/>
                <a:ea typeface="Calibri"/>
                <a:cs typeface="Calibri"/>
                <a:sym typeface="Calibri"/>
              </a:rPr>
              <a:t>lovest</a:t>
            </a:r>
            <a:r>
              <a:rPr kumimoji="0" lang="en-GB" sz="2800" b="0" i="1" u="none" strike="noStrike" kern="0" cap="none" spc="0" normalizeH="0" baseline="0" noProof="0" dirty="0">
                <a:ln>
                  <a:noFill/>
                </a:ln>
                <a:solidFill>
                  <a:srgbClr val="000000"/>
                </a:solidFill>
                <a:effectLst/>
                <a:uLnTx/>
                <a:uFillTx/>
                <a:latin typeface="Calibri"/>
                <a:ea typeface="Calibri"/>
                <a:cs typeface="Calibri"/>
                <a:sym typeface="Calibri"/>
              </a:rPr>
              <a:t>, and get thee into the land of Moriah; and offer him there for a burnt offering upon one of the mountains which I will tell thee of” (</a:t>
            </a:r>
            <a:r>
              <a:rPr kumimoji="0" lang="en-GB" sz="2800" b="1" i="1" u="none" strike="noStrike" kern="0" cap="none" spc="0" normalizeH="0" baseline="0" noProof="0" dirty="0">
                <a:ln>
                  <a:noFill/>
                </a:ln>
                <a:solidFill>
                  <a:srgbClr val="000000"/>
                </a:solidFill>
                <a:effectLst/>
                <a:uLnTx/>
                <a:uFillTx/>
                <a:latin typeface="Calibri"/>
                <a:ea typeface="Calibri"/>
                <a:cs typeface="Calibri"/>
                <a:sym typeface="Calibri"/>
              </a:rPr>
              <a:t>Genesis 22:2</a:t>
            </a:r>
            <a:r>
              <a:rPr kumimoji="0" lang="en-GB" sz="2800" b="0" i="1" u="none" strike="noStrike" kern="0" cap="none" spc="0" normalizeH="0" baseline="0" noProof="0" dirty="0">
                <a:ln>
                  <a:noFill/>
                </a:ln>
                <a:solidFill>
                  <a:srgbClr val="000000"/>
                </a:solidFill>
                <a:effectLst/>
                <a:uLnTx/>
                <a:uFillTx/>
                <a:latin typeface="Calibri"/>
                <a:ea typeface="Calibri"/>
                <a:cs typeface="Calibri"/>
                <a:sym typeface="Calibri"/>
              </a:rPr>
              <a:t>).</a:t>
            </a: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a:t>
            </a:r>
            <a:r>
              <a:rPr kumimoji="0" lang="en-GB" sz="2800" b="1" i="1"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de-DE"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Genesis 22:1-24; 23:1-20</a:t>
            </a:r>
            <a:endPar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42356068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17924-7ECC-4359-63F4-75FCD4756334}"/>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09F49472-9874-DA07-B228-91ECFE0DC8F2}"/>
              </a:ext>
            </a:extLst>
          </p:cNvPr>
          <p:cNvSpPr>
            <a:spLocks noGrp="1"/>
          </p:cNvSpPr>
          <p:nvPr>
            <p:ph idx="1"/>
          </p:nvPr>
        </p:nvSpPr>
        <p:spPr/>
        <p:txBody>
          <a:bodyPr/>
          <a:lstStyle/>
          <a:p>
            <a:endParaRPr lang="en-GB"/>
          </a:p>
        </p:txBody>
      </p:sp>
      <p:pic>
        <p:nvPicPr>
          <p:cNvPr id="6" name="Picture 5">
            <a:extLst>
              <a:ext uri="{FF2B5EF4-FFF2-40B4-BE49-F238E27FC236}">
                <a16:creationId xmlns:a16="http://schemas.microsoft.com/office/drawing/2014/main" id="{F4FEAD3A-2B3F-2404-73B9-8878FDE144A9}"/>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9454465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EC2411DD-398E-1493-5AC7-C103CD78942F}"/>
              </a:ext>
            </a:extLst>
          </p:cNvPr>
          <p:cNvGraphicFramePr>
            <a:graphicFrameLocks noGrp="1"/>
          </p:cNvGraphicFramePr>
          <p:nvPr/>
        </p:nvGraphicFramePr>
        <p:xfrm>
          <a:off x="290048" y="58224"/>
          <a:ext cx="11611903" cy="6020625"/>
        </p:xfrm>
        <a:graphic>
          <a:graphicData uri="http://schemas.openxmlformats.org/drawingml/2006/table">
            <a:tbl>
              <a:tblPr firstRow="1" bandRow="1">
                <a:tableStyleId>{5C22544A-7EE6-4342-B048-85BDC9FD1C3A}</a:tableStyleId>
              </a:tblPr>
              <a:tblGrid>
                <a:gridCol w="1929200">
                  <a:extLst>
                    <a:ext uri="{9D8B030D-6E8A-4147-A177-3AD203B41FA5}">
                      <a16:colId xmlns:a16="http://schemas.microsoft.com/office/drawing/2014/main" val="2722883671"/>
                    </a:ext>
                  </a:extLst>
                </a:gridCol>
                <a:gridCol w="3267951">
                  <a:extLst>
                    <a:ext uri="{9D8B030D-6E8A-4147-A177-3AD203B41FA5}">
                      <a16:colId xmlns:a16="http://schemas.microsoft.com/office/drawing/2014/main" val="3871544662"/>
                    </a:ext>
                  </a:extLst>
                </a:gridCol>
                <a:gridCol w="2099388">
                  <a:extLst>
                    <a:ext uri="{9D8B030D-6E8A-4147-A177-3AD203B41FA5}">
                      <a16:colId xmlns:a16="http://schemas.microsoft.com/office/drawing/2014/main" val="2683445630"/>
                    </a:ext>
                  </a:extLst>
                </a:gridCol>
                <a:gridCol w="2197969">
                  <a:extLst>
                    <a:ext uri="{9D8B030D-6E8A-4147-A177-3AD203B41FA5}">
                      <a16:colId xmlns:a16="http://schemas.microsoft.com/office/drawing/2014/main" val="1353893629"/>
                    </a:ext>
                  </a:extLst>
                </a:gridCol>
                <a:gridCol w="2117395">
                  <a:extLst>
                    <a:ext uri="{9D8B030D-6E8A-4147-A177-3AD203B41FA5}">
                      <a16:colId xmlns:a16="http://schemas.microsoft.com/office/drawing/2014/main" val="1865186210"/>
                    </a:ext>
                  </a:extLst>
                </a:gridCol>
              </a:tblGrid>
              <a:tr h="960230">
                <a:tc gridSpan="5">
                  <a:txBody>
                    <a:bodyPr/>
                    <a:lstStyle/>
                    <a:p>
                      <a:pPr algn="ctr"/>
                      <a:r>
                        <a:rPr lang="nl-NL" sz="3600" b="0" dirty="0">
                          <a:solidFill>
                            <a:schemeClr val="accent5">
                              <a:lumMod val="40000"/>
                              <a:lumOff val="60000"/>
                            </a:schemeClr>
                          </a:solidFill>
                          <a:latin typeface="+mn-lt"/>
                        </a:rPr>
                        <a:t>2026 EASTER RETREAT PLAN</a:t>
                      </a:r>
                    </a:p>
                    <a:p>
                      <a:pPr algn="ctr"/>
                      <a:r>
                        <a:rPr lang="nl-NL" sz="2800" b="0" dirty="0">
                          <a:solidFill>
                            <a:schemeClr val="accent5">
                              <a:lumMod val="40000"/>
                              <a:lumOff val="60000"/>
                            </a:schemeClr>
                          </a:solidFill>
                          <a:latin typeface="+mn-lt"/>
                        </a:rPr>
                        <a:t>SAT: 12:45-14:00: Lunch break</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tc>
                <a:tc hMerge="1">
                  <a:txBody>
                    <a:bodyPr/>
                    <a:lstStyle/>
                    <a:p>
                      <a:endParaRPr lang="en-US"/>
                    </a:p>
                  </a:txBody>
                  <a:tcPr>
                    <a:lnL w="12700" cmpd="sng">
                      <a:noFill/>
                    </a:lnL>
                  </a:tcPr>
                </a:tc>
                <a:tc hMerge="1">
                  <a:txBody>
                    <a:bodyPr/>
                    <a:lstStyle/>
                    <a:p>
                      <a:pPr algn="ctr"/>
                      <a:endParaRPr lang="nl-NL" sz="2800" b="0" dirty="0">
                        <a:solidFill>
                          <a:schemeClr val="bg1"/>
                        </a:solidFill>
                        <a:latin typeface="+mn-lt"/>
                      </a:endParaRPr>
                    </a:p>
                  </a:txBody>
                  <a:tcPr anchor="ctr">
                    <a:lnL w="12700" cap="flat" cmpd="sng" algn="ctr">
                      <a:no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37434143"/>
                  </a:ext>
                </a:extLst>
              </a:tr>
              <a:tr h="494344">
                <a:tc>
                  <a:txBody>
                    <a:bodyPr/>
                    <a:lstStyle/>
                    <a:p>
                      <a:pPr algn="ctr"/>
                      <a:endParaRPr lang="en-US" sz="2800" dirty="0">
                        <a:latin typeface="+mn-lt"/>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algn="ctr"/>
                      <a:r>
                        <a:rPr lang="nl-NL" sz="2800" dirty="0">
                          <a:solidFill>
                            <a:schemeClr val="bg1"/>
                          </a:solidFill>
                          <a:latin typeface="+mn-lt"/>
                        </a:rPr>
                        <a:t>09:30-12:45</a:t>
                      </a:r>
                      <a:endParaRPr lang="en-US" sz="2800" dirty="0">
                        <a:solidFill>
                          <a:schemeClr val="bg1"/>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50000"/>
                      </a:schemeClr>
                    </a:solidFill>
                  </a:tcPr>
                </a:tc>
                <a:tc>
                  <a:txBody>
                    <a:bodyPr/>
                    <a:lstStyle/>
                    <a:p>
                      <a:pPr algn="ctr"/>
                      <a:r>
                        <a:rPr lang="nl-NL" sz="2800" dirty="0">
                          <a:solidFill>
                            <a:schemeClr val="bg1"/>
                          </a:solidFill>
                          <a:latin typeface="+mn-lt"/>
                        </a:rPr>
                        <a:t>14:00-15:30</a:t>
                      </a:r>
                      <a:endParaRPr lang="en-US" sz="2800" dirty="0">
                        <a:solidFill>
                          <a:schemeClr val="bg1"/>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50000"/>
                      </a:schemeClr>
                    </a:solidFill>
                  </a:tcPr>
                </a:tc>
                <a:tc>
                  <a:txBody>
                    <a:bodyPr/>
                    <a:lstStyle/>
                    <a:p>
                      <a:r>
                        <a:rPr lang="nl-NL" sz="2800" b="0" dirty="0">
                          <a:solidFill>
                            <a:schemeClr val="bg1"/>
                          </a:solidFill>
                          <a:latin typeface="+mn-lt"/>
                        </a:rPr>
                        <a:t>15:30-17:00</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0" dirty="0">
                          <a:solidFill>
                            <a:schemeClr val="bg1"/>
                          </a:solidFill>
                          <a:latin typeface="+mn-lt"/>
                        </a:rPr>
                        <a:t>19:30-21:00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50000"/>
                      </a:schemeClr>
                    </a:solidFill>
                  </a:tcPr>
                </a:tc>
                <a:extLst>
                  <a:ext uri="{0D108BD9-81ED-4DB2-BD59-A6C34878D82A}">
                    <a16:rowId xmlns:a16="http://schemas.microsoft.com/office/drawing/2014/main" val="3153813272"/>
                  </a:ext>
                </a:extLst>
              </a:tr>
              <a:tr h="901451">
                <a:tc>
                  <a:txBody>
                    <a:bodyPr/>
                    <a:lstStyle/>
                    <a:p>
                      <a:pPr algn="l"/>
                      <a:r>
                        <a:rPr lang="nl-NL" sz="2800" dirty="0">
                          <a:solidFill>
                            <a:schemeClr val="bg1"/>
                          </a:solidFill>
                          <a:latin typeface="+mn-lt"/>
                        </a:rPr>
                        <a:t>THU 2 APR</a:t>
                      </a:r>
                      <a:endParaRPr lang="en-US" sz="2800" dirty="0">
                        <a:solidFill>
                          <a:schemeClr val="bg1"/>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50000"/>
                      </a:schemeClr>
                    </a:solidFill>
                  </a:tcPr>
                </a:tc>
                <a:tc gridSpan="3">
                  <a:txBody>
                    <a:bodyPr/>
                    <a:lstStyle/>
                    <a:p>
                      <a:pPr algn="ctr"/>
                      <a:endParaRPr lang="en-US" sz="2800" dirty="0">
                        <a:solidFill>
                          <a:schemeClr val="bg2">
                            <a:lumMod val="10000"/>
                          </a:schemeClr>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hMerge="1">
                  <a:txBody>
                    <a:bodyPr/>
                    <a:lstStyle/>
                    <a:p>
                      <a:endParaRPr lang="en-US"/>
                    </a:p>
                  </a:txBody>
                  <a:tcPr/>
                </a:tc>
                <a:tc hMerge="1">
                  <a:txBody>
                    <a:bodyPr/>
                    <a:lstStyle/>
                    <a:p>
                      <a:endParaRPr 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2800" b="0" i="0" u="none" strike="noStrike" kern="1200" cap="none" spc="0" normalizeH="0" baseline="0" noProof="0" dirty="0">
                          <a:ln>
                            <a:noFill/>
                          </a:ln>
                          <a:solidFill>
                            <a:prstClr val="white"/>
                          </a:solidFill>
                          <a:effectLst/>
                          <a:uLnTx/>
                          <a:uFillTx/>
                          <a:latin typeface="+mn-lt"/>
                          <a:ea typeface="+mn-ea"/>
                          <a:cs typeface="+mn-cs"/>
                        </a:rPr>
                        <a:t>National Zoom</a:t>
                      </a:r>
                      <a:endParaRPr lang="en-US" sz="2800" noProof="0" dirty="0">
                        <a:solidFill>
                          <a:schemeClr val="bg1"/>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2C451B"/>
                    </a:solidFill>
                  </a:tcPr>
                </a:tc>
                <a:extLst>
                  <a:ext uri="{0D108BD9-81ED-4DB2-BD59-A6C34878D82A}">
                    <a16:rowId xmlns:a16="http://schemas.microsoft.com/office/drawing/2014/main" val="24189479"/>
                  </a:ext>
                </a:extLst>
              </a:tr>
              <a:tr h="72972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2800" dirty="0">
                          <a:solidFill>
                            <a:schemeClr val="bg1"/>
                          </a:solidFill>
                          <a:latin typeface="+mn-lt"/>
                        </a:rPr>
                        <a:t>FRI 3 APR</a:t>
                      </a:r>
                      <a:endParaRPr lang="en-US" sz="2800" dirty="0">
                        <a:solidFill>
                          <a:schemeClr val="bg1"/>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50000"/>
                      </a:schemeClr>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800" noProof="0" dirty="0">
                        <a:solidFill>
                          <a:schemeClr val="bg1"/>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67171"/>
                    </a:solidFill>
                  </a:tcPr>
                </a:tc>
                <a:tc hMerge="1">
                  <a:txBody>
                    <a:bodyPr/>
                    <a:lstStyle/>
                    <a:p>
                      <a:endParaRPr 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2600" b="0" i="0" u="none" strike="noStrike" kern="1200" cap="none" spc="0" normalizeH="0" baseline="0" noProof="0" dirty="0">
                          <a:ln>
                            <a:noFill/>
                          </a:ln>
                          <a:solidFill>
                            <a:prstClr val="white"/>
                          </a:solidFill>
                          <a:effectLst/>
                          <a:uLnTx/>
                          <a:uFillTx/>
                          <a:latin typeface="+mn-lt"/>
                          <a:ea typeface="+mn-ea"/>
                          <a:cs typeface="+mn-cs"/>
                        </a:rPr>
                        <a:t>National Zoom</a:t>
                      </a:r>
                      <a:endParaRPr lang="en-US" sz="2600" noProof="0" dirty="0">
                        <a:solidFill>
                          <a:schemeClr val="bg1"/>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2C451B"/>
                    </a:solidFill>
                  </a:tcPr>
                </a:tc>
                <a:tc>
                  <a:txBody>
                    <a:bodyPr/>
                    <a:lstStyle/>
                    <a:p>
                      <a:pPr algn="ctr">
                        <a:defRPr/>
                      </a:pPr>
                      <a:r>
                        <a:rPr lang="en-US" sz="2800" dirty="0">
                          <a:solidFill>
                            <a:schemeClr val="bg1"/>
                          </a:solidFill>
                          <a:latin typeface="+mn-lt"/>
                        </a:rPr>
                        <a:t>Night Vigil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50000"/>
                      </a:schemeClr>
                    </a:solidFill>
                  </a:tcPr>
                </a:tc>
                <a:extLst>
                  <a:ext uri="{0D108BD9-81ED-4DB2-BD59-A6C34878D82A}">
                    <a16:rowId xmlns:a16="http://schemas.microsoft.com/office/drawing/2014/main" val="1600790157"/>
                  </a:ext>
                </a:extLst>
              </a:tr>
              <a:tr h="90145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2800" dirty="0">
                          <a:solidFill>
                            <a:schemeClr val="bg1"/>
                          </a:solidFill>
                          <a:latin typeface="+mn-lt"/>
                        </a:rPr>
                        <a:t>SAT 4 APR</a:t>
                      </a:r>
                      <a:endParaRPr lang="en-US" sz="2800" dirty="0">
                        <a:solidFill>
                          <a:schemeClr val="bg1"/>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50000"/>
                      </a:schemeClr>
                    </a:solidFill>
                  </a:tcPr>
                </a:tc>
                <a:tc gridSpan="3">
                  <a:txBody>
                    <a:bodyPr/>
                    <a:lstStyle/>
                    <a:p>
                      <a:pPr algn="ctr">
                        <a:defRPr/>
                      </a:pPr>
                      <a:r>
                        <a:rPr kumimoji="0" lang="en-US" sz="2800" b="0" i="0" u="none" strike="noStrike" kern="1200" cap="none" spc="0" normalizeH="0" baseline="0" noProof="0" dirty="0">
                          <a:ln>
                            <a:noFill/>
                          </a:ln>
                          <a:solidFill>
                            <a:prstClr val="white"/>
                          </a:solidFill>
                          <a:effectLst/>
                          <a:uLnTx/>
                          <a:uFillTx/>
                          <a:latin typeface="+mn-lt"/>
                          <a:ea typeface="+mn-ea"/>
                          <a:cs typeface="+mn-cs"/>
                        </a:rPr>
                        <a:t>Zoom ID: </a:t>
                      </a:r>
                      <a:r>
                        <a:rPr kumimoji="0" lang="nl-NL" sz="2800" b="0" i="0" u="none" strike="noStrike" kern="1200" cap="none" spc="0" normalizeH="0" baseline="0" noProof="0" dirty="0">
                          <a:ln>
                            <a:noFill/>
                          </a:ln>
                          <a:solidFill>
                            <a:prstClr val="white"/>
                          </a:solidFill>
                          <a:effectLst/>
                          <a:uLnTx/>
                          <a:uFillTx/>
                          <a:latin typeface="+mn-lt"/>
                          <a:ea typeface="+mn-ea"/>
                          <a:cs typeface="+mn-cs"/>
                        </a:rPr>
                        <a:t>795-674-627    </a:t>
                      </a:r>
                      <a:r>
                        <a:rPr kumimoji="0" lang="en-US" sz="2800" b="0" i="0" u="none" strike="noStrike" kern="1200" cap="none" spc="0" normalizeH="0" baseline="0" noProof="0" dirty="0">
                          <a:ln>
                            <a:noFill/>
                          </a:ln>
                          <a:solidFill>
                            <a:prstClr val="white"/>
                          </a:solidFill>
                          <a:effectLst/>
                          <a:uLnTx/>
                          <a:uFillTx/>
                          <a:latin typeface="+mn-lt"/>
                          <a:ea typeface="+mn-ea"/>
                          <a:cs typeface="+mn-cs"/>
                        </a:rPr>
                        <a:t>Passcode: 100 100</a:t>
                      </a:r>
                      <a:endParaRPr kumimoji="0" lang="nl-NL" sz="2800" b="0" i="0" u="none" strike="noStrike" kern="1200" cap="none" spc="0" normalizeH="0" baseline="0" noProof="0" dirty="0">
                        <a:ln>
                          <a:noFill/>
                        </a:ln>
                        <a:solidFill>
                          <a:prstClr val="white"/>
                        </a:solidFill>
                        <a:effectLst/>
                        <a:uLnTx/>
                        <a:uFillTx/>
                        <a:latin typeface="+mn-lt"/>
                        <a:ea typeface="+mn-ea"/>
                        <a:cs typeface="+mn-cs"/>
                      </a:endParaRPr>
                    </a:p>
                    <a:p>
                      <a:pPr algn="ctr">
                        <a:defRPr/>
                      </a:pPr>
                      <a:r>
                        <a:rPr kumimoji="0" lang="en-US" sz="2800" b="0" i="0" u="none" strike="noStrike" kern="1200" cap="none" spc="0" normalizeH="0" baseline="0" noProof="0" dirty="0">
                          <a:ln>
                            <a:noFill/>
                          </a:ln>
                          <a:solidFill>
                            <a:schemeClr val="bg1"/>
                          </a:solidFill>
                          <a:effectLst/>
                          <a:uLnTx/>
                          <a:uFillTx/>
                          <a:latin typeface="+mn-lt"/>
                          <a:ea typeface="+mn-ea"/>
                          <a:cs typeface="+mn-cs"/>
                          <a:hlinkClick r:id="rId2">
                            <a:extLst>
                              <a:ext uri="{A12FA001-AC4F-418D-AE19-62706E023703}">
                                <ahyp:hlinkClr xmlns:ahyp="http://schemas.microsoft.com/office/drawing/2018/hyperlinkcolor" val="tx"/>
                              </a:ext>
                            </a:extLst>
                          </a:hlinkClick>
                        </a:rPr>
                        <a:t>http://go.deeperlife.nl/zoom</a:t>
                      </a:r>
                      <a:r>
                        <a:rPr kumimoji="0" lang="nl-NL" sz="2800" b="0" i="0" u="none" strike="noStrike" kern="1200" cap="none" spc="0" normalizeH="0" baseline="0" noProof="0" dirty="0">
                          <a:ln>
                            <a:noFill/>
                          </a:ln>
                          <a:solidFill>
                            <a:schemeClr val="bg1"/>
                          </a:solidFill>
                          <a:effectLst/>
                          <a:uLnTx/>
                          <a:uFillTx/>
                          <a:latin typeface="+mn-lt"/>
                          <a:ea typeface="+mn-ea"/>
                          <a:cs typeface="+mn-cs"/>
                        </a:rPr>
                        <a:t> </a:t>
                      </a:r>
                      <a:endParaRPr lang="en-US" sz="2800" dirty="0">
                        <a:solidFill>
                          <a:schemeClr val="bg1"/>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43C0C"/>
                    </a:solidFill>
                  </a:tcPr>
                </a:tc>
                <a:tc hMerge="1">
                  <a:txBody>
                    <a:bodyPr/>
                    <a:lstStyle/>
                    <a:p>
                      <a:endParaRPr lang="en-US"/>
                    </a:p>
                  </a:txBody>
                  <a:tcPr/>
                </a:tc>
                <a:tc hMerge="1">
                  <a:txBody>
                    <a:bodyPr/>
                    <a:lstStyle/>
                    <a:p>
                      <a:endParaRPr 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2892232931"/>
                  </a:ext>
                </a:extLst>
              </a:tr>
              <a:tr h="84449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2800" dirty="0">
                          <a:solidFill>
                            <a:schemeClr val="bg1"/>
                          </a:solidFill>
                          <a:latin typeface="+mn-lt"/>
                        </a:rPr>
                        <a:t>SUN 5 APR</a:t>
                      </a:r>
                      <a:endParaRPr lang="en-US" sz="2800" dirty="0">
                        <a:solidFill>
                          <a:schemeClr val="bg1"/>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mn-lt"/>
                          <a:ea typeface="+mn-ea"/>
                          <a:cs typeface="+mn-cs"/>
                        </a:rPr>
                        <a:t>Regional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mn-lt"/>
                          <a:ea typeface="+mn-ea"/>
                          <a:cs typeface="+mn-cs"/>
                        </a:rPr>
                        <a:t>(Physical in church)</a:t>
                      </a:r>
                      <a:endParaRPr kumimoji="0" lang="en-US" sz="2800" b="0" i="0" u="none" strike="noStrike" kern="1200" cap="none" spc="0" normalizeH="0" baseline="0" noProof="0" dirty="0">
                        <a:ln>
                          <a:noFill/>
                        </a:ln>
                        <a:solidFill>
                          <a:srgbClr val="ED7D31">
                            <a:lumMod val="40000"/>
                            <a:lumOff val="60000"/>
                          </a:srgbClr>
                        </a:solidFill>
                        <a:effectLst/>
                        <a:uLnTx/>
                        <a:uFillTx/>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C5200"/>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ED7D31">
                            <a:lumMod val="40000"/>
                            <a:lumOff val="60000"/>
                          </a:srgbClr>
                        </a:solidFill>
                        <a:effectLst/>
                        <a:uLnTx/>
                        <a:uFillTx/>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hMerge="1">
                  <a:txBody>
                    <a:bodyPr/>
                    <a:lstStyle/>
                    <a:p>
                      <a:endParaRPr lang="en-US"/>
                    </a:p>
                  </a:txBody>
                  <a:tcPr>
                    <a:lnL w="12700" cap="flat" cmpd="sng" algn="ctr">
                      <a:solidFill>
                        <a:schemeClr val="tx1"/>
                      </a:solidFill>
                      <a:prstDash val="solid"/>
                      <a:round/>
                      <a:headEnd type="none" w="med" len="med"/>
                      <a:tailEnd type="none" w="med" len="med"/>
                    </a:ln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800" dirty="0">
                        <a:solidFill>
                          <a:schemeClr val="accent2">
                            <a:lumMod val="40000"/>
                            <a:lumOff val="60000"/>
                          </a:schemeClr>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428978053"/>
                  </a:ext>
                </a:extLst>
              </a:tr>
              <a:tr h="8713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solidFill>
                            <a:schemeClr val="bg1"/>
                          </a:solidFill>
                          <a:latin typeface="+mn-lt"/>
                        </a:rPr>
                        <a:t>MON 6 APR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2800" b="0" i="0" u="none" strike="noStrike" kern="1200" cap="none" spc="0" normalizeH="0" baseline="0" noProof="0" dirty="0">
                          <a:ln>
                            <a:noFill/>
                          </a:ln>
                          <a:solidFill>
                            <a:prstClr val="white"/>
                          </a:solidFill>
                          <a:effectLst/>
                          <a:uLnTx/>
                          <a:uFillTx/>
                          <a:latin typeface="+mn-lt"/>
                          <a:ea typeface="+mn-ea"/>
                          <a:cs typeface="+mn-cs"/>
                        </a:rPr>
                        <a:t>National Zoom</a:t>
                      </a:r>
                      <a:endParaRPr lang="en-US" sz="2800" noProof="0" dirty="0">
                        <a:solidFill>
                          <a:schemeClr val="bg1"/>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2C451B"/>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800" noProof="0" dirty="0">
                        <a:solidFill>
                          <a:schemeClr val="bg1"/>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hMerge="1">
                  <a:txBody>
                    <a:bodyPr/>
                    <a:lstStyle/>
                    <a:p>
                      <a:endParaRPr lang="en-US"/>
                    </a:p>
                  </a:txBody>
                  <a:tcPr>
                    <a:lnL w="12700" cap="flat" cmpd="sng" algn="ctr">
                      <a:solidFill>
                        <a:schemeClr val="tx1"/>
                      </a:solidFill>
                      <a:prstDash val="solid"/>
                      <a:round/>
                      <a:headEnd type="none" w="med" len="med"/>
                      <a:tailEnd type="none" w="med" len="med"/>
                    </a:ln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800" dirty="0">
                        <a:solidFill>
                          <a:schemeClr val="accent2">
                            <a:lumMod val="40000"/>
                            <a:lumOff val="60000"/>
                          </a:schemeClr>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2324881495"/>
                  </a:ext>
                </a:extLst>
              </a:tr>
            </a:tbl>
          </a:graphicData>
        </a:graphic>
      </p:graphicFrame>
      <p:sp>
        <p:nvSpPr>
          <p:cNvPr id="3" name="TextBox 2">
            <a:extLst>
              <a:ext uri="{FF2B5EF4-FFF2-40B4-BE49-F238E27FC236}">
                <a16:creationId xmlns:a16="http://schemas.microsoft.com/office/drawing/2014/main" id="{E6A2CE53-1026-6DFD-6E4C-174F50C4B05E}"/>
              </a:ext>
            </a:extLst>
          </p:cNvPr>
          <p:cNvSpPr txBox="1"/>
          <p:nvPr/>
        </p:nvSpPr>
        <p:spPr>
          <a:xfrm>
            <a:off x="2026169" y="6233004"/>
            <a:ext cx="1736123" cy="461665"/>
          </a:xfrm>
          <a:prstGeom prst="rect">
            <a:avLst/>
          </a:prstGeom>
          <a:solidFill>
            <a:srgbClr val="2C451B"/>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National</a:t>
            </a:r>
          </a:p>
        </p:txBody>
      </p:sp>
      <p:sp>
        <p:nvSpPr>
          <p:cNvPr id="8" name="TextBox 7">
            <a:extLst>
              <a:ext uri="{FF2B5EF4-FFF2-40B4-BE49-F238E27FC236}">
                <a16:creationId xmlns:a16="http://schemas.microsoft.com/office/drawing/2014/main" id="{9D2C9D85-908E-3907-1639-BE7824E8AED9}"/>
              </a:ext>
            </a:extLst>
          </p:cNvPr>
          <p:cNvSpPr txBox="1"/>
          <p:nvPr/>
        </p:nvSpPr>
        <p:spPr>
          <a:xfrm>
            <a:off x="290047" y="6233004"/>
            <a:ext cx="1736123" cy="461665"/>
          </a:xfrm>
          <a:prstGeom prst="rect">
            <a:avLst/>
          </a:prstGeom>
          <a:solidFill>
            <a:srgbClr val="6C5200"/>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Regional</a:t>
            </a:r>
          </a:p>
        </p:txBody>
      </p:sp>
      <p:sp>
        <p:nvSpPr>
          <p:cNvPr id="2" name="TextBox 1">
            <a:extLst>
              <a:ext uri="{FF2B5EF4-FFF2-40B4-BE49-F238E27FC236}">
                <a16:creationId xmlns:a16="http://schemas.microsoft.com/office/drawing/2014/main" id="{B4E61C52-FB6C-7BAD-BB54-C29F441C19F2}"/>
              </a:ext>
            </a:extLst>
          </p:cNvPr>
          <p:cNvSpPr txBox="1"/>
          <p:nvPr/>
        </p:nvSpPr>
        <p:spPr>
          <a:xfrm>
            <a:off x="3762292" y="6233004"/>
            <a:ext cx="1744907" cy="461665"/>
          </a:xfrm>
          <a:prstGeom prst="rect">
            <a:avLst/>
          </a:prstGeom>
          <a:solidFill>
            <a:schemeClr val="accent2">
              <a:lumMod val="5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Hybrid</a:t>
            </a:r>
          </a:p>
        </p:txBody>
      </p:sp>
    </p:spTree>
    <p:extLst>
      <p:ext uri="{BB962C8B-B14F-4D97-AF65-F5344CB8AC3E}">
        <p14:creationId xmlns:p14="http://schemas.microsoft.com/office/powerpoint/2010/main" val="7920395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2EAD4D7-FDE4-849F-2028-DDDB3CA87988}"/>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C2291F7F-6E9F-F492-8EB6-3AE55B382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11">
            <a:extLst>
              <a:ext uri="{FF2B5EF4-FFF2-40B4-BE49-F238E27FC236}">
                <a16:creationId xmlns:a16="http://schemas.microsoft.com/office/drawing/2014/main" id="{79F24B32-EC06-15D1-9322-7DF0F710D9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EE904B95-42F3-C1A5-D376-093F5AA93A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2D682AA4-ACB8-3D1D-EAFA-329CBD20C9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Picture 3" descr="Logo&#10;&#10;Description automatically generated">
            <a:extLst>
              <a:ext uri="{FF2B5EF4-FFF2-40B4-BE49-F238E27FC236}">
                <a16:creationId xmlns:a16="http://schemas.microsoft.com/office/drawing/2014/main" id="{4B646368-BAAC-60A9-FE8B-B38A4005DF22}"/>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10" name="Title 1">
            <a:extLst>
              <a:ext uri="{FF2B5EF4-FFF2-40B4-BE49-F238E27FC236}">
                <a16:creationId xmlns:a16="http://schemas.microsoft.com/office/drawing/2014/main" id="{ACA70966-5E86-3A62-6237-B8CCAA9802DF}"/>
              </a:ext>
            </a:extLst>
          </p:cNvPr>
          <p:cNvSpPr txBox="1">
            <a:spLocks/>
          </p:cNvSpPr>
          <p:nvPr/>
        </p:nvSpPr>
        <p:spPr>
          <a:xfrm>
            <a:off x="570451" y="2528020"/>
            <a:ext cx="11392250" cy="3059047"/>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5400" b="1"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Entire consecration for entire</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5400" b="1"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sanctification and transparent</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5400" b="1"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Christlikeness</a:t>
            </a:r>
            <a:endParaRPr kumimoji="0" lang="en-GB" sz="54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
        <p:nvSpPr>
          <p:cNvPr id="3" name="TextBox 2">
            <a:extLst>
              <a:ext uri="{FF2B5EF4-FFF2-40B4-BE49-F238E27FC236}">
                <a16:creationId xmlns:a16="http://schemas.microsoft.com/office/drawing/2014/main" id="{370904C4-9324-5FCE-7EF4-9BD4FAAE68D8}"/>
              </a:ext>
            </a:extLst>
          </p:cNvPr>
          <p:cNvSpPr txBox="1"/>
          <p:nvPr/>
        </p:nvSpPr>
        <p:spPr>
          <a:xfrm>
            <a:off x="2955022" y="836972"/>
            <a:ext cx="6094602" cy="840230"/>
          </a:xfrm>
          <a:prstGeom prst="rect">
            <a:avLst/>
          </a:prstGeom>
          <a:noFill/>
        </p:spPr>
        <p:txBody>
          <a:bodyPr wrap="square">
            <a:sp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400" b="1" i="0" u="none" strike="noStrike" kern="1200" cap="none" spc="0" normalizeH="0" baseline="0" noProof="0" dirty="0">
                <a:ln>
                  <a:noFill/>
                </a:ln>
                <a:solidFill>
                  <a:schemeClr val="bg1"/>
                </a:solidFill>
                <a:effectLst/>
                <a:uLnTx/>
                <a:uFillTx/>
                <a:latin typeface="Cambria" panose="02040503050406030204" pitchFamily="18" charset="0"/>
                <a:ea typeface="+mj-ea"/>
                <a:cs typeface="+mj-cs"/>
              </a:rPr>
              <a:t>BIBLE TEACHING</a:t>
            </a:r>
            <a:endParaRPr kumimoji="0" lang="en-GB" sz="5400" b="0" i="0" u="none" strike="noStrike" kern="1200" cap="none" spc="0" normalizeH="0" baseline="0" noProof="0" dirty="0">
              <a:ln>
                <a:noFill/>
              </a:ln>
              <a:solidFill>
                <a:schemeClr val="bg1"/>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29801183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TO PRAY</a:t>
            </a: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9479</TotalTime>
  <Words>1083</Words>
  <Application>Microsoft Office PowerPoint</Application>
  <PresentationFormat>Widescreen</PresentationFormat>
  <Paragraphs>173</Paragraphs>
  <Slides>24</Slides>
  <Notes>14</Notes>
  <HiddenSlides>0</HiddenSlides>
  <MMClips>0</MMClips>
  <ScaleCrop>false</ScaleCrop>
  <HeadingPairs>
    <vt:vector size="6" baseType="variant">
      <vt:variant>
        <vt:lpstr>Fonts Used</vt:lpstr>
      </vt:variant>
      <vt:variant>
        <vt:i4>11</vt:i4>
      </vt:variant>
      <vt:variant>
        <vt:lpstr>Theme</vt:lpstr>
      </vt:variant>
      <vt:variant>
        <vt:i4>7</vt:i4>
      </vt:variant>
      <vt:variant>
        <vt:lpstr>Slide Titles</vt:lpstr>
      </vt:variant>
      <vt:variant>
        <vt:i4>24</vt:i4>
      </vt:variant>
    </vt:vector>
  </HeadingPairs>
  <TitlesOfParts>
    <vt:vector size="42" baseType="lpstr">
      <vt:lpstr>Aptos</vt:lpstr>
      <vt:lpstr>Arial</vt:lpstr>
      <vt:lpstr>Arial Black</vt:lpstr>
      <vt:lpstr>Bell MT</vt:lpstr>
      <vt:lpstr>Calibri</vt:lpstr>
      <vt:lpstr>Calibri (Body)</vt:lpstr>
      <vt:lpstr>Calibri Light</vt:lpstr>
      <vt:lpstr>Cambria</vt:lpstr>
      <vt:lpstr>Candara</vt:lpstr>
      <vt:lpstr>Roboto</vt:lpstr>
      <vt:lpstr>Times New Roman</vt:lpstr>
      <vt:lpstr>Office Theme</vt:lpstr>
      <vt:lpstr>1_Office Theme</vt:lpstr>
      <vt:lpstr>2_Office Theme</vt:lpstr>
      <vt:lpstr>3_Office Theme</vt:lpstr>
      <vt:lpstr>1_Template_Netherlands</vt:lpstr>
      <vt:lpstr>5_Office Theme</vt:lpstr>
      <vt:lpstr>4_Office Theme</vt:lpstr>
      <vt:lpstr>PowerPoint Presentation</vt:lpstr>
      <vt:lpstr>PowerPoint Presentation</vt:lpstr>
      <vt:lpstr>PowerPoint Presentation</vt:lpstr>
      <vt:lpstr>BIBLE STUDY 2</vt:lpstr>
      <vt:lpstr> Bible Study 2: Earnestly protecting the faith to preserve His body from corruption</vt:lpstr>
      <vt:lpstr>INTRODUCTION</vt:lpstr>
      <vt:lpstr>Earnestly protecting the faith to preserve His body from corruption</vt:lpstr>
      <vt:lpstr>QUESTION 1</vt:lpstr>
      <vt:lpstr>QUESTION 2</vt:lpstr>
      <vt:lpstr>QUESTION 3</vt:lpstr>
      <vt:lpstr>QUESTION 4</vt:lpstr>
      <vt:lpstr>QUESTION 5</vt:lpstr>
      <vt:lpstr>CONCLUSION</vt:lpstr>
      <vt:lpstr>PowerPoint Presentation</vt:lpstr>
      <vt:lpstr>PowerPoint Presentation</vt:lpstr>
      <vt:lpstr>PowerPoint Presentation</vt:lpstr>
      <vt:lpstr>PowerPoint Presentation</vt:lpstr>
      <vt:lpstr>NATIONAL PRAYER MEETING</vt:lpstr>
      <vt:lpstr>  LESSON 14:  God Tests Abraham  </vt:lpstr>
      <vt:lpstr>PowerPoint Presentation</vt:lpstr>
      <vt:lpstr>PowerPoint Presentation</vt:lpstr>
      <vt:lpstr>CHOIR</vt:lpstr>
      <vt:lpstr>PowerPoint Presentation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DCLM NL IT Support</cp:lastModifiedBy>
  <cp:revision>559</cp:revision>
  <dcterms:created xsi:type="dcterms:W3CDTF">2023-01-06T14:44:39Z</dcterms:created>
  <dcterms:modified xsi:type="dcterms:W3CDTF">2026-04-04T13:30:05Z</dcterms:modified>
</cp:coreProperties>
</file>