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6" r:id="rId8"/>
    <p:sldId id="292" r:id="rId9"/>
    <p:sldId id="297"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0BCAF4-FEAB-49CA-8982-D6C808004B98}" v="6" dt="2026-04-13T15:18:45.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93414" autoAdjust="0"/>
  </p:normalViewPr>
  <p:slideViewPr>
    <p:cSldViewPr snapToGrid="0">
      <p:cViewPr varScale="1">
        <p:scale>
          <a:sx n="58" d="100"/>
          <a:sy n="58" d="100"/>
        </p:scale>
        <p:origin x="67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6-04-13T15:22:40.309" v="213" actId="20577"/>
      <pc:docMkLst>
        <pc:docMk/>
      </pc:docMkLst>
      <pc:sldChg chg="modSp mod">
        <pc:chgData name="DCLM NL" userId="57f3ed0d-ae9c-485c-9738-6351eaddc248" providerId="ADAL" clId="{DB9D4196-092C-4817-BE64-F00FCE99FF6D}" dt="2026-04-13T14:26:48.916" v="3" actId="20577"/>
        <pc:sldMkLst>
          <pc:docMk/>
          <pc:sldMk cId="0" sldId="256"/>
        </pc:sldMkLst>
        <pc:spChg chg="mod">
          <ac:chgData name="DCLM NL" userId="57f3ed0d-ae9c-485c-9738-6351eaddc248" providerId="ADAL" clId="{DB9D4196-092C-4817-BE64-F00FCE99FF6D}" dt="2026-04-13T14:26:48.916" v="3" actId="20577"/>
          <ac:spMkLst>
            <pc:docMk/>
            <pc:sldMk cId="0" sldId="256"/>
            <ac:spMk id="3" creationId="{00000000-0000-0000-0000-000000000000}"/>
          </ac:spMkLst>
        </pc:spChg>
      </pc:sldChg>
      <pc:sldChg chg="modSp mod">
        <pc:chgData name="DCLM NL" userId="57f3ed0d-ae9c-485c-9738-6351eaddc248" providerId="ADAL" clId="{DB9D4196-092C-4817-BE64-F00FCE99FF6D}" dt="2026-04-13T15:08:52.533" v="83" actId="20577"/>
        <pc:sldMkLst>
          <pc:docMk/>
          <pc:sldMk cId="0" sldId="259"/>
        </pc:sldMkLst>
        <pc:spChg chg="mod">
          <ac:chgData name="DCLM NL" userId="57f3ed0d-ae9c-485c-9738-6351eaddc248" providerId="ADAL" clId="{DB9D4196-092C-4817-BE64-F00FCE99FF6D}" dt="2026-04-13T15:08:52.533" v="83" actId="20577"/>
          <ac:spMkLst>
            <pc:docMk/>
            <pc:sldMk cId="0" sldId="259"/>
            <ac:spMk id="3" creationId="{00000000-0000-0000-0000-000000000000}"/>
          </ac:spMkLst>
        </pc:spChg>
      </pc:sldChg>
      <pc:sldChg chg="modSp mod">
        <pc:chgData name="DCLM NL" userId="57f3ed0d-ae9c-485c-9738-6351eaddc248" providerId="ADAL" clId="{DB9D4196-092C-4817-BE64-F00FCE99FF6D}" dt="2026-04-13T15:19:20.113" v="207" actId="20577"/>
        <pc:sldMkLst>
          <pc:docMk/>
          <pc:sldMk cId="0" sldId="269"/>
        </pc:sldMkLst>
        <pc:spChg chg="mod">
          <ac:chgData name="DCLM NL" userId="57f3ed0d-ae9c-485c-9738-6351eaddc248" providerId="ADAL" clId="{DB9D4196-092C-4817-BE64-F00FCE99FF6D}" dt="2026-04-13T15:19:20.113" v="207" actId="20577"/>
          <ac:spMkLst>
            <pc:docMk/>
            <pc:sldMk cId="0" sldId="269"/>
            <ac:spMk id="3" creationId="{00000000-0000-0000-0000-000000000000}"/>
          </ac:spMkLst>
        </pc:spChg>
      </pc:sldChg>
      <pc:sldChg chg="modSp mod">
        <pc:chgData name="DCLM NL" userId="57f3ed0d-ae9c-485c-9738-6351eaddc248" providerId="ADAL" clId="{DB9D4196-092C-4817-BE64-F00FCE99FF6D}" dt="2026-04-13T15:12:23.752" v="124" actId="20577"/>
        <pc:sldMkLst>
          <pc:docMk/>
          <pc:sldMk cId="0" sldId="283"/>
        </pc:sldMkLst>
        <pc:graphicFrameChg chg="modGraphic">
          <ac:chgData name="DCLM NL" userId="57f3ed0d-ae9c-485c-9738-6351eaddc248" providerId="ADAL" clId="{DB9D4196-092C-4817-BE64-F00FCE99FF6D}" dt="2026-04-13T15:12:23.752" v="124" actId="20577"/>
          <ac:graphicFrameMkLst>
            <pc:docMk/>
            <pc:sldMk cId="0" sldId="283"/>
            <ac:graphicFrameMk id="6" creationId="{00000000-0000-0000-0000-000000000000}"/>
          </ac:graphicFrameMkLst>
        </pc:graphicFrameChg>
      </pc:sldChg>
      <pc:sldChg chg="modSp mod">
        <pc:chgData name="DCLM NL" userId="57f3ed0d-ae9c-485c-9738-6351eaddc248" providerId="ADAL" clId="{DB9D4196-092C-4817-BE64-F00FCE99FF6D}" dt="2026-04-13T15:12:05.047" v="118" actId="20577"/>
        <pc:sldMkLst>
          <pc:docMk/>
          <pc:sldMk cId="0" sldId="287"/>
        </pc:sldMkLst>
        <pc:spChg chg="mod">
          <ac:chgData name="DCLM NL" userId="57f3ed0d-ae9c-485c-9738-6351eaddc248" providerId="ADAL" clId="{DB9D4196-092C-4817-BE64-F00FCE99FF6D}" dt="2026-04-13T15:12:05.047" v="118" actId="20577"/>
          <ac:spMkLst>
            <pc:docMk/>
            <pc:sldMk cId="0" sldId="287"/>
            <ac:spMk id="3" creationId="{00000000-0000-0000-0000-000000000000}"/>
          </ac:spMkLst>
        </pc:spChg>
      </pc:sldChg>
      <pc:sldChg chg="modSp mod">
        <pc:chgData name="DCLM NL" userId="57f3ed0d-ae9c-485c-9738-6351eaddc248" providerId="ADAL" clId="{DB9D4196-092C-4817-BE64-F00FCE99FF6D}" dt="2026-04-13T15:22:40.309" v="213" actId="20577"/>
        <pc:sldMkLst>
          <pc:docMk/>
          <pc:sldMk cId="0" sldId="288"/>
        </pc:sldMkLst>
        <pc:spChg chg="mod">
          <ac:chgData name="DCLM NL" userId="57f3ed0d-ae9c-485c-9738-6351eaddc248" providerId="ADAL" clId="{DB9D4196-092C-4817-BE64-F00FCE99FF6D}" dt="2026-04-13T15:22:40.309" v="213" actId="20577"/>
          <ac:spMkLst>
            <pc:docMk/>
            <pc:sldMk cId="0" sldId="288"/>
            <ac:spMk id="3" creationId="{00000000-0000-0000-0000-000000000000}"/>
          </ac:spMkLst>
        </pc:spChg>
      </pc:sldChg>
      <pc:sldChg chg="modSp mod">
        <pc:chgData name="DCLM NL" userId="57f3ed0d-ae9c-485c-9738-6351eaddc248" providerId="ADAL" clId="{DB9D4196-092C-4817-BE64-F00FCE99FF6D}" dt="2026-04-13T15:13:05.130" v="127"/>
        <pc:sldMkLst>
          <pc:docMk/>
          <pc:sldMk cId="0" sldId="292"/>
        </pc:sldMkLst>
        <pc:graphicFrameChg chg="mod modGraphic">
          <ac:chgData name="DCLM NL" userId="57f3ed0d-ae9c-485c-9738-6351eaddc248" providerId="ADAL" clId="{DB9D4196-092C-4817-BE64-F00FCE99FF6D}" dt="2026-04-13T15:13:05.130" v="127"/>
          <ac:graphicFrameMkLst>
            <pc:docMk/>
            <pc:sldMk cId="0" sldId="292"/>
            <ac:graphicFrameMk id="6" creationId="{00000000-0000-0000-0000-000000000000}"/>
          </ac:graphicFrameMkLst>
        </pc:graphicFrameChg>
      </pc:sldChg>
      <pc:sldChg chg="modSp mod">
        <pc:chgData name="DCLM NL" userId="57f3ed0d-ae9c-485c-9738-6351eaddc248" providerId="ADAL" clId="{DB9D4196-092C-4817-BE64-F00FCE99FF6D}" dt="2026-04-13T14:53:28.472" v="39" actId="948"/>
        <pc:sldMkLst>
          <pc:docMk/>
          <pc:sldMk cId="0" sldId="294"/>
        </pc:sldMkLst>
        <pc:spChg chg="mod">
          <ac:chgData name="DCLM NL" userId="57f3ed0d-ae9c-485c-9738-6351eaddc248" providerId="ADAL" clId="{DB9D4196-092C-4817-BE64-F00FCE99FF6D}" dt="2026-04-13T14:53:28.472" v="39" actId="948"/>
          <ac:spMkLst>
            <pc:docMk/>
            <pc:sldMk cId="0" sldId="294"/>
            <ac:spMk id="3" creationId="{00000000-0000-0000-0000-000000000000}"/>
          </ac:spMkLst>
        </pc:spChg>
        <pc:spChg chg="mod">
          <ac:chgData name="DCLM NL" userId="57f3ed0d-ae9c-485c-9738-6351eaddc248" providerId="ADAL" clId="{DB9D4196-092C-4817-BE64-F00FCE99FF6D}" dt="2026-04-13T14:27:32.300" v="28" actId="20577"/>
          <ac:spMkLst>
            <pc:docMk/>
            <pc:sldMk cId="0" sldId="294"/>
            <ac:spMk id="5" creationId="{00000000-0000-0000-0000-000000000000}"/>
          </ac:spMkLst>
        </pc:spChg>
      </pc:sldChg>
      <pc:sldChg chg="modSp mod">
        <pc:chgData name="DCLM NL" userId="57f3ed0d-ae9c-485c-9738-6351eaddc248" providerId="ADAL" clId="{DB9D4196-092C-4817-BE64-F00FCE99FF6D}" dt="2026-04-13T15:14:15.722" v="130" actId="20577"/>
        <pc:sldMkLst>
          <pc:docMk/>
          <pc:sldMk cId="0" sldId="296"/>
        </pc:sldMkLst>
        <pc:graphicFrameChg chg="modGraphic">
          <ac:chgData name="DCLM NL" userId="57f3ed0d-ae9c-485c-9738-6351eaddc248" providerId="ADAL" clId="{DB9D4196-092C-4817-BE64-F00FCE99FF6D}" dt="2026-04-13T15:14:15.722" v="130" actId="20577"/>
          <ac:graphicFrameMkLst>
            <pc:docMk/>
            <pc:sldMk cId="0" sldId="296"/>
            <ac:graphicFrameMk id="6" creationId="{00000000-0000-0000-0000-000000000000}"/>
          </ac:graphicFrameMkLst>
        </pc:graphicFrameChg>
      </pc:sldChg>
      <pc:sldChg chg="modSp mod">
        <pc:chgData name="DCLM NL" userId="57f3ed0d-ae9c-485c-9738-6351eaddc248" providerId="ADAL" clId="{DB9D4196-092C-4817-BE64-F00FCE99FF6D}" dt="2026-04-13T15:13:42.473" v="129" actId="114"/>
        <pc:sldMkLst>
          <pc:docMk/>
          <pc:sldMk cId="0" sldId="297"/>
        </pc:sldMkLst>
        <pc:graphicFrameChg chg="mod modGraphic">
          <ac:chgData name="DCLM NL" userId="57f3ed0d-ae9c-485c-9738-6351eaddc248" providerId="ADAL" clId="{DB9D4196-092C-4817-BE64-F00FCE99FF6D}" dt="2026-04-13T15:13:42.473" v="129" actId="114"/>
          <ac:graphicFrameMkLst>
            <pc:docMk/>
            <pc:sldMk cId="0" sldId="297"/>
            <ac:graphicFrameMk id="6" creationId="{00000000-0000-0000-0000-00000000000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kern="1200" dirty="0">
              <a:latin typeface="+mn-lt"/>
            </a:rPr>
            <a:t>What should be our attitude during plenty or scarcity?</a:t>
          </a:r>
        </a:p>
        <a:p>
          <a:pPr algn="ctr">
            <a:lnSpc>
              <a:spcPct val="100000"/>
            </a:lnSpc>
            <a:spcBef>
              <a:spcPct val="0"/>
            </a:spcBef>
            <a:spcAft>
              <a:spcPts val="600"/>
            </a:spcAft>
          </a:pPr>
          <a:r>
            <a:rPr lang="en-US" altLang="en-US" sz="3200" b="1" i="1" kern="1200" dirty="0">
              <a:latin typeface="+mn-lt"/>
            </a:rPr>
            <a:t>Genesis 26:1,2; Philippians 4:5,6</a:t>
          </a:r>
        </a:p>
      </dgm:t>
    </dgm:pt>
    <dgm:pt modelId="{9E84C169-3ED9-436C-BE7D-98EA155ECFDB}" type="parTrans" cxnId="{06FFE5FD-7772-46E2-9A5B-D0A07E5AFC39}">
      <dgm:prSet/>
      <dgm:spPr/>
      <dgm:t>
        <a:bodyPr/>
        <a:lstStyle/>
        <a:p>
          <a:endParaRPr lang="en-US"/>
        </a:p>
      </dgm:t>
    </dgm:pt>
    <dgm:pt modelId="{8B714856-D08B-41FD-BF3A-5E4B3859D26F}" type="sibTrans" cxnId="{06FFE5FD-7772-46E2-9A5B-D0A07E5AFC39}">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41811729-9C04-49B0-985E-766BA5660E69}" type="presOf" srcId="{60B4422F-B5F1-45C8-8FA5-66CA47A48205}" destId="{DDCA46C2-3612-464D-9F92-813CC60D482F}" srcOrd="0" destOrd="0" presId="urn:microsoft.com/office/officeart/2005/8/layout/hierarchy1#5"/>
    <dgm:cxn modelId="{B0DB25BB-D573-45F3-936A-F9FBBF0C6855}" type="presOf" srcId="{49828610-9B16-48BE-81A5-8175BFC125E8}" destId="{7BC538D0-47AE-414F-9DE4-F18E62186D5B}" srcOrd="0" destOrd="0" presId="urn:microsoft.com/office/officeart/2005/8/layout/hierarchy1#5"/>
    <dgm:cxn modelId="{06FFE5FD-7772-46E2-9A5B-D0A07E5AFC39}" srcId="{49828610-9B16-48BE-81A5-8175BFC125E8}" destId="{60B4422F-B5F1-45C8-8FA5-66CA47A48205}" srcOrd="0" destOrd="0" parTransId="{9E84C169-3ED9-436C-BE7D-98EA155ECFDB}" sibTransId="{8B714856-D08B-41FD-BF3A-5E4B3859D26F}"/>
    <dgm:cxn modelId="{10AA4A05-C607-4F98-A9D8-418124F585F6}" type="presParOf" srcId="{7BC538D0-47AE-414F-9DE4-F18E62186D5B}" destId="{A5087579-C124-49EC-86E7-A232783731D9}" srcOrd="0" destOrd="0" presId="urn:microsoft.com/office/officeart/2005/8/layout/hierarchy1#5"/>
    <dgm:cxn modelId="{54462E45-1424-4BF7-A08D-429A947D82C7}" type="presParOf" srcId="{A5087579-C124-49EC-86E7-A232783731D9}" destId="{E432CA65-1FEE-4816-920D-95060379FF5B}" srcOrd="0" destOrd="0" presId="urn:microsoft.com/office/officeart/2005/8/layout/hierarchy1#5"/>
    <dgm:cxn modelId="{C2DCDEE1-B36E-41F5-811C-8D42978811B6}" type="presParOf" srcId="{E432CA65-1FEE-4816-920D-95060379FF5B}" destId="{A31D16F8-974D-4512-94F2-E4F4716BC42E}" srcOrd="0" destOrd="0" presId="urn:microsoft.com/office/officeart/2005/8/layout/hierarchy1#5"/>
    <dgm:cxn modelId="{BD9D1BB6-3473-4CE7-928B-FE42260C453A}" type="presParOf" srcId="{E432CA65-1FEE-4816-920D-95060379FF5B}" destId="{DDCA46C2-3612-464D-9F92-813CC60D482F}" srcOrd="1" destOrd="0" presId="urn:microsoft.com/office/officeart/2005/8/layout/hierarchy1#5"/>
    <dgm:cxn modelId="{03A644AD-4699-4935-BE56-B9006D5CD606}"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kern="1200" dirty="0">
              <a:solidFill>
                <a:prstClr val="black">
                  <a:hueOff val="0"/>
                  <a:satOff val="0"/>
                  <a:lumOff val="0"/>
                  <a:alphaOff val="0"/>
                </a:prstClr>
              </a:solidFill>
              <a:latin typeface="Calibri" panose="020F0502020204030204"/>
              <a:ea typeface="+mn-ea"/>
              <a:cs typeface="+mn-cs"/>
            </a:rPr>
            <a:t>How can anyone become partaker of God’s covenant and attract God’s blessings always?</a:t>
          </a:r>
        </a:p>
        <a:p>
          <a:pPr algn="ctr">
            <a:lnSpc>
              <a:spcPct val="100000"/>
            </a:lnSpc>
            <a:spcBef>
              <a:spcPct val="0"/>
            </a:spcBef>
            <a:spcAft>
              <a:spcPts val="600"/>
            </a:spcAft>
          </a:pPr>
          <a:r>
            <a:rPr lang="en-US" altLang="en-US" sz="3200" b="1" i="1" kern="1200" dirty="0">
              <a:solidFill>
                <a:prstClr val="black">
                  <a:hueOff val="0"/>
                  <a:satOff val="0"/>
                  <a:lumOff val="0"/>
                  <a:alphaOff val="0"/>
                </a:prstClr>
              </a:solidFill>
              <a:latin typeface="Calibri" panose="020F0502020204030204"/>
              <a:ea typeface="+mn-ea"/>
              <a:cs typeface="+mn-cs"/>
            </a:rPr>
            <a:t>Acts 3:19; Deuteronomy 28:1-13; Malachai 3:9,10</a:t>
          </a:r>
        </a:p>
      </dgm:t>
    </dgm:pt>
    <dgm:pt modelId="{9E84C169-3ED9-436C-BE7D-98EA155ECFDB}" type="parTrans" cxnId="{7ED672B2-64DE-41B5-BC3E-5743FEC5C172}">
      <dgm:prSet/>
      <dgm:spPr/>
      <dgm:t>
        <a:bodyPr/>
        <a:lstStyle/>
        <a:p>
          <a:endParaRPr lang="en-US"/>
        </a:p>
      </dgm:t>
    </dgm:pt>
    <dgm:pt modelId="{8B714856-D08B-41FD-BF3A-5E4B3859D26F}" type="sibTrans" cxnId="{7ED672B2-64DE-41B5-BC3E-5743FEC5C172}">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0C6B6416-C0DF-45CB-9F2C-5016BC674860}" type="presOf" srcId="{60B4422F-B5F1-45C8-8FA5-66CA47A48205}" destId="{DDCA46C2-3612-464D-9F92-813CC60D482F}" srcOrd="0" destOrd="0" presId="urn:microsoft.com/office/officeart/2005/8/layout/hierarchy1#6"/>
    <dgm:cxn modelId="{7ED672B2-64DE-41B5-BC3E-5743FEC5C172}" srcId="{49828610-9B16-48BE-81A5-8175BFC125E8}" destId="{60B4422F-B5F1-45C8-8FA5-66CA47A48205}" srcOrd="0" destOrd="0" parTransId="{9E84C169-3ED9-436C-BE7D-98EA155ECFDB}" sibTransId="{8B714856-D08B-41FD-BF3A-5E4B3859D26F}"/>
    <dgm:cxn modelId="{E56B66F1-80B1-409F-8856-07BAC7EB3007}" type="presOf" srcId="{49828610-9B16-48BE-81A5-8175BFC125E8}" destId="{7BC538D0-47AE-414F-9DE4-F18E62186D5B}" srcOrd="0" destOrd="0" presId="urn:microsoft.com/office/officeart/2005/8/layout/hierarchy1#6"/>
    <dgm:cxn modelId="{F8D556A9-EB3B-4A7E-8D7D-1C87C9FFAA59}" type="presParOf" srcId="{7BC538D0-47AE-414F-9DE4-F18E62186D5B}" destId="{A5087579-C124-49EC-86E7-A232783731D9}" srcOrd="0" destOrd="0" presId="urn:microsoft.com/office/officeart/2005/8/layout/hierarchy1#6"/>
    <dgm:cxn modelId="{4022D891-1667-4C48-8C6F-7751D784B6DD}" type="presParOf" srcId="{A5087579-C124-49EC-86E7-A232783731D9}" destId="{E432CA65-1FEE-4816-920D-95060379FF5B}" srcOrd="0" destOrd="0" presId="urn:microsoft.com/office/officeart/2005/8/layout/hierarchy1#6"/>
    <dgm:cxn modelId="{BDAFDFB5-9C1E-4E62-8054-8BA73CFCE49C}" type="presParOf" srcId="{E432CA65-1FEE-4816-920D-95060379FF5B}" destId="{A31D16F8-974D-4512-94F2-E4F4716BC42E}" srcOrd="0" destOrd="0" presId="urn:microsoft.com/office/officeart/2005/8/layout/hierarchy1#6"/>
    <dgm:cxn modelId="{E733E71E-61AF-40D3-A301-C2BE7E093B2B}" type="presParOf" srcId="{E432CA65-1FEE-4816-920D-95060379FF5B}" destId="{DDCA46C2-3612-464D-9F92-813CC60D482F}" srcOrd="1" destOrd="0" presId="urn:microsoft.com/office/officeart/2005/8/layout/hierarchy1#6"/>
    <dgm:cxn modelId="{3DBD08A4-F912-43F1-BA80-5C989CD09D78}"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dirty="0"/>
            <a:t>What should be the disposition of believers to duty at their workplace?</a:t>
          </a:r>
        </a:p>
        <a:p>
          <a:pPr algn="ctr">
            <a:lnSpc>
              <a:spcPct val="100000"/>
            </a:lnSpc>
            <a:spcBef>
              <a:spcPct val="0"/>
            </a:spcBef>
            <a:spcAft>
              <a:spcPts val="600"/>
            </a:spcAft>
          </a:pPr>
          <a:r>
            <a:rPr lang="en-US" altLang="en-US" sz="3200" b="1" i="1" dirty="0"/>
            <a:t>Genesis 26: 12,13,18,19-22; Ecclesiastes 9:10</a:t>
          </a:r>
          <a:endParaRPr lang="en-US" altLang="en-US" sz="3200" i="1" dirty="0"/>
        </a:p>
        <a:p>
          <a:pPr algn="ctr">
            <a:lnSpc>
              <a:spcPct val="100000"/>
            </a:lnSpc>
            <a:spcBef>
              <a:spcPct val="0"/>
            </a:spcBef>
            <a:spcAft>
              <a:spcPts val="600"/>
            </a:spcAft>
          </a:pPr>
          <a:endParaRPr lang="en-US" altLang="en-US" sz="2800" dirty="0"/>
        </a:p>
      </dgm:t>
    </dgm:pt>
    <dgm:pt modelId="{9E84C169-3ED9-436C-BE7D-98EA155ECFDB}" type="parTrans" cxnId="{0DC335A6-BD11-4561-B8FA-059E9086C8F4}">
      <dgm:prSet/>
      <dgm:spPr/>
      <dgm:t>
        <a:bodyPr/>
        <a:lstStyle/>
        <a:p>
          <a:endParaRPr lang="en-US"/>
        </a:p>
      </dgm:t>
    </dgm:pt>
    <dgm:pt modelId="{8B714856-D08B-41FD-BF3A-5E4B3859D26F}" type="sibTrans" cxnId="{0DC335A6-BD11-4561-B8FA-059E9086C8F4}">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40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B915FE25-6A7F-40F5-A9A2-F6BE4AD8D3F5}" type="presOf" srcId="{60B4422F-B5F1-45C8-8FA5-66CA47A48205}" destId="{DDCA46C2-3612-464D-9F92-813CC60D482F}" srcOrd="0" destOrd="0" presId="urn:microsoft.com/office/officeart/2005/8/layout/hierarchy1#5"/>
    <dgm:cxn modelId="{0DC335A6-BD11-4561-B8FA-059E9086C8F4}" srcId="{49828610-9B16-48BE-81A5-8175BFC125E8}" destId="{60B4422F-B5F1-45C8-8FA5-66CA47A48205}" srcOrd="0" destOrd="0" parTransId="{9E84C169-3ED9-436C-BE7D-98EA155ECFDB}" sibTransId="{8B714856-D08B-41FD-BF3A-5E4B3859D26F}"/>
    <dgm:cxn modelId="{80DAB4B9-A3F9-4AAB-A7E2-2903F5B69BC7}" type="presOf" srcId="{49828610-9B16-48BE-81A5-8175BFC125E8}" destId="{7BC538D0-47AE-414F-9DE4-F18E62186D5B}" srcOrd="0" destOrd="0" presId="urn:microsoft.com/office/officeart/2005/8/layout/hierarchy1#5"/>
    <dgm:cxn modelId="{AF77F5B1-7264-4FEC-B83D-DFD859C8F4DC}" type="presParOf" srcId="{7BC538D0-47AE-414F-9DE4-F18E62186D5B}" destId="{A5087579-C124-49EC-86E7-A232783731D9}" srcOrd="0" destOrd="0" presId="urn:microsoft.com/office/officeart/2005/8/layout/hierarchy1#5"/>
    <dgm:cxn modelId="{F1E4D914-9DC2-42E6-B7E1-42C256FB1056}" type="presParOf" srcId="{A5087579-C124-49EC-86E7-A232783731D9}" destId="{E432CA65-1FEE-4816-920D-95060379FF5B}" srcOrd="0" destOrd="0" presId="urn:microsoft.com/office/officeart/2005/8/layout/hierarchy1#5"/>
    <dgm:cxn modelId="{1ED48B0F-74EF-474E-99A5-FF092C3B7D89}" type="presParOf" srcId="{E432CA65-1FEE-4816-920D-95060379FF5B}" destId="{A31D16F8-974D-4512-94F2-E4F4716BC42E}" srcOrd="0" destOrd="0" presId="urn:microsoft.com/office/officeart/2005/8/layout/hierarchy1#5"/>
    <dgm:cxn modelId="{E9EA3074-89FC-40B7-B8E3-2FBEEA4770F9}" type="presParOf" srcId="{E432CA65-1FEE-4816-920D-95060379FF5B}" destId="{DDCA46C2-3612-464D-9F92-813CC60D482F}" srcOrd="1" destOrd="0" presId="urn:microsoft.com/office/officeart/2005/8/layout/hierarchy1#5"/>
    <dgm:cxn modelId="{1E5EA87E-2408-47EE-9A4C-0B8427311D25}"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1" i="1" dirty="0"/>
            <a:t>What should be the conduct of a believer during trials and persecution and reaction to his persecutors?</a:t>
          </a:r>
        </a:p>
        <a:p>
          <a:pPr algn="ctr">
            <a:lnSpc>
              <a:spcPct val="100000"/>
            </a:lnSpc>
            <a:spcBef>
              <a:spcPct val="0"/>
            </a:spcBef>
            <a:spcAft>
              <a:spcPts val="600"/>
            </a:spcAft>
          </a:pPr>
          <a:r>
            <a:rPr lang="en-US" altLang="en-US" sz="3200" b="1" i="1" dirty="0"/>
            <a:t>Genesis 26:26-31; Hebrews 12:14</a:t>
          </a:r>
        </a:p>
      </dgm:t>
    </dgm:pt>
    <dgm:pt modelId="{9E84C169-3ED9-436C-BE7D-98EA155ECFDB}" type="parTrans" cxnId="{CC8FAA79-6765-4B9F-B605-CB09E602ABDF}">
      <dgm:prSet/>
      <dgm:spPr/>
      <dgm:t>
        <a:bodyPr/>
        <a:lstStyle/>
        <a:p>
          <a:endParaRPr lang="en-US"/>
        </a:p>
      </dgm:t>
    </dgm:pt>
    <dgm:pt modelId="{8B714856-D08B-41FD-BF3A-5E4B3859D26F}" type="sibTrans" cxnId="{CC8FAA79-6765-4B9F-B605-CB09E602ABDF}">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D80C0657-701D-49B4-BE9D-8FC544EA2125}" type="presOf" srcId="{49828610-9B16-48BE-81A5-8175BFC125E8}" destId="{7BC538D0-47AE-414F-9DE4-F18E62186D5B}" srcOrd="0" destOrd="0" presId="urn:microsoft.com/office/officeart/2005/8/layout/hierarchy1#5"/>
    <dgm:cxn modelId="{CC8FAA79-6765-4B9F-B605-CB09E602ABDF}" srcId="{49828610-9B16-48BE-81A5-8175BFC125E8}" destId="{60B4422F-B5F1-45C8-8FA5-66CA47A48205}" srcOrd="0" destOrd="0" parTransId="{9E84C169-3ED9-436C-BE7D-98EA155ECFDB}" sibTransId="{8B714856-D08B-41FD-BF3A-5E4B3859D26F}"/>
    <dgm:cxn modelId="{1AC0A3B2-A284-4669-89A1-17F424F8E995}" type="presOf" srcId="{60B4422F-B5F1-45C8-8FA5-66CA47A48205}" destId="{DDCA46C2-3612-464D-9F92-813CC60D482F}" srcOrd="0" destOrd="0" presId="urn:microsoft.com/office/officeart/2005/8/layout/hierarchy1#5"/>
    <dgm:cxn modelId="{4E91C099-5EB6-4F70-94E2-E3FFC7034855}" type="presParOf" srcId="{7BC538D0-47AE-414F-9DE4-F18E62186D5B}" destId="{A5087579-C124-49EC-86E7-A232783731D9}" srcOrd="0" destOrd="0" presId="urn:microsoft.com/office/officeart/2005/8/layout/hierarchy1#5"/>
    <dgm:cxn modelId="{AFEEDF4E-1559-4812-91B4-421FB1CA65DA}" type="presParOf" srcId="{A5087579-C124-49EC-86E7-A232783731D9}" destId="{E432CA65-1FEE-4816-920D-95060379FF5B}" srcOrd="0" destOrd="0" presId="urn:microsoft.com/office/officeart/2005/8/layout/hierarchy1#5"/>
    <dgm:cxn modelId="{E7C44690-0F39-4F61-B1BA-CD14984687B7}" type="presParOf" srcId="{E432CA65-1FEE-4816-920D-95060379FF5B}" destId="{A31D16F8-974D-4512-94F2-E4F4716BC42E}" srcOrd="0" destOrd="0" presId="urn:microsoft.com/office/officeart/2005/8/layout/hierarchy1#5"/>
    <dgm:cxn modelId="{3BFD62DC-E5E1-4401-9A6C-E9770ABD6989}" type="presParOf" srcId="{E432CA65-1FEE-4816-920D-95060379FF5B}" destId="{DDCA46C2-3612-464D-9F92-813CC60D482F}" srcOrd="1" destOrd="0" presId="urn:microsoft.com/office/officeart/2005/8/layout/hierarchy1#5"/>
    <dgm:cxn modelId="{4AE965CC-6F59-41FB-91CD-13249FD4FBAD}"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1" i="1" dirty="0"/>
            <a:t>W</a:t>
          </a:r>
          <a:r>
            <a:rPr lang="en-US" altLang="en-GB" sz="3200" b="1" i="1" dirty="0"/>
            <a:t>ith supportive bible </a:t>
          </a:r>
          <a:r>
            <a:rPr lang="en-US" altLang="en-GB" sz="3200" b="1" i="1" dirty="0" err="1"/>
            <a:t>refrences</a:t>
          </a:r>
          <a:r>
            <a:rPr lang="en-US" altLang="en-GB" sz="3200" b="1" i="1" dirty="0"/>
            <a:t> prove that God has desire in the prosperity of believers.</a:t>
          </a:r>
        </a:p>
      </dgm:t>
    </dgm:pt>
    <dgm:pt modelId="{9E84C169-3ED9-436C-BE7D-98EA155ECFDB}" type="parTrans" cxnId="{224702FA-2A86-4A95-AA02-C189F434C64C}">
      <dgm:prSet/>
      <dgm:spPr/>
      <dgm:t>
        <a:bodyPr/>
        <a:lstStyle/>
        <a:p>
          <a:endParaRPr lang="en-US"/>
        </a:p>
      </dgm:t>
    </dgm:pt>
    <dgm:pt modelId="{8B714856-D08B-41FD-BF3A-5E4B3859D26F}" type="sibTrans" cxnId="{224702FA-2A86-4A95-AA02-C189F434C64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F5E4BD70-2272-45F5-8948-B428445DB5B7}" type="presOf" srcId="{60B4422F-B5F1-45C8-8FA5-66CA47A48205}" destId="{DDCA46C2-3612-464D-9F92-813CC60D482F}" srcOrd="0" destOrd="0" presId="urn:microsoft.com/office/officeart/2005/8/layout/hierarchy1#5"/>
    <dgm:cxn modelId="{E02C8FEC-286F-4B62-B7B7-F59A857430C4}" type="presOf" srcId="{49828610-9B16-48BE-81A5-8175BFC125E8}" destId="{7BC538D0-47AE-414F-9DE4-F18E62186D5B}" srcOrd="0" destOrd="0" presId="urn:microsoft.com/office/officeart/2005/8/layout/hierarchy1#5"/>
    <dgm:cxn modelId="{224702FA-2A86-4A95-AA02-C189F434C64C}" srcId="{49828610-9B16-48BE-81A5-8175BFC125E8}" destId="{60B4422F-B5F1-45C8-8FA5-66CA47A48205}" srcOrd="0" destOrd="0" parTransId="{9E84C169-3ED9-436C-BE7D-98EA155ECFDB}" sibTransId="{8B714856-D08B-41FD-BF3A-5E4B3859D26F}"/>
    <dgm:cxn modelId="{9FC5CAAA-DAE1-47D1-9D40-BA1BDD502E75}" type="presParOf" srcId="{7BC538D0-47AE-414F-9DE4-F18E62186D5B}" destId="{A5087579-C124-49EC-86E7-A232783731D9}" srcOrd="0" destOrd="0" presId="urn:microsoft.com/office/officeart/2005/8/layout/hierarchy1#5"/>
    <dgm:cxn modelId="{0D253676-C064-46FB-B3B7-5550D4A730B1}" type="presParOf" srcId="{A5087579-C124-49EC-86E7-A232783731D9}" destId="{E432CA65-1FEE-4816-920D-95060379FF5B}" srcOrd="0" destOrd="0" presId="urn:microsoft.com/office/officeart/2005/8/layout/hierarchy1#5"/>
    <dgm:cxn modelId="{26CE72F9-31AA-4599-8DC2-BAB7150A5E0D}" type="presParOf" srcId="{E432CA65-1FEE-4816-920D-95060379FF5B}" destId="{A31D16F8-974D-4512-94F2-E4F4716BC42E}" srcOrd="0" destOrd="0" presId="urn:microsoft.com/office/officeart/2005/8/layout/hierarchy1#5"/>
    <dgm:cxn modelId="{DE33C21B-A3C5-4645-9393-625F0C7E70CD}" type="presParOf" srcId="{E432CA65-1FEE-4816-920D-95060379FF5B}" destId="{DDCA46C2-3612-464D-9F92-813CC60D482F}" srcOrd="1" destOrd="0" presId="urn:microsoft.com/office/officeart/2005/8/layout/hierarchy1#5"/>
    <dgm:cxn modelId="{008341BA-442C-40E6-8F54-1368C6F78118}"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latin typeface="+mn-lt"/>
            </a:rPr>
            <a:t>What should be our attitude during plenty or scarcity?</a:t>
          </a:r>
        </a:p>
        <a:p>
          <a:pPr marL="0" lvl="0" indent="0" algn="ctr" defTabSz="1422400">
            <a:lnSpc>
              <a:spcPct val="100000"/>
            </a:lnSpc>
            <a:spcBef>
              <a:spcPct val="0"/>
            </a:spcBef>
            <a:spcAft>
              <a:spcPts val="600"/>
            </a:spcAft>
            <a:buNone/>
          </a:pPr>
          <a:r>
            <a:rPr lang="en-US" altLang="en-US" sz="3200" b="1" i="1" kern="1200" dirty="0">
              <a:latin typeface="+mn-lt"/>
            </a:rPr>
            <a:t>Genesis 26:1,2; Philippians 4:5,6</a:t>
          </a: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solidFill>
                <a:prstClr val="black">
                  <a:hueOff val="0"/>
                  <a:satOff val="0"/>
                  <a:lumOff val="0"/>
                  <a:alphaOff val="0"/>
                </a:prstClr>
              </a:solidFill>
              <a:latin typeface="Calibri" panose="020F0502020204030204"/>
              <a:ea typeface="+mn-ea"/>
              <a:cs typeface="+mn-cs"/>
            </a:rPr>
            <a:t>How can anyone become partaker of God’s covenant and attract God’s blessings always?</a:t>
          </a:r>
        </a:p>
        <a:p>
          <a:pPr marL="0" lvl="0" indent="0" algn="ctr" defTabSz="1422400">
            <a:lnSpc>
              <a:spcPct val="100000"/>
            </a:lnSpc>
            <a:spcBef>
              <a:spcPct val="0"/>
            </a:spcBef>
            <a:spcAft>
              <a:spcPts val="600"/>
            </a:spcAft>
            <a:buNone/>
          </a:pPr>
          <a:r>
            <a:rPr lang="en-US" altLang="en-US" sz="3200" b="1" i="1" kern="1200" dirty="0">
              <a:solidFill>
                <a:prstClr val="black">
                  <a:hueOff val="0"/>
                  <a:satOff val="0"/>
                  <a:lumOff val="0"/>
                  <a:alphaOff val="0"/>
                </a:prstClr>
              </a:solidFill>
              <a:latin typeface="Calibri" panose="020F0502020204030204"/>
              <a:ea typeface="+mn-ea"/>
              <a:cs typeface="+mn-cs"/>
            </a:rPr>
            <a:t>Acts 3:19; Deuteronomy 28:1-13; Malachai 3:9,10</a:t>
          </a: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18286" y="1387"/>
          <a:ext cx="67635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46002" y="502717"/>
          <a:ext cx="67635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t>What should be the disposition of believers to duty at their workplace?</a:t>
          </a:r>
        </a:p>
        <a:p>
          <a:pPr marL="0" lvl="0" indent="0" algn="ctr" defTabSz="1422400">
            <a:lnSpc>
              <a:spcPct val="100000"/>
            </a:lnSpc>
            <a:spcBef>
              <a:spcPct val="0"/>
            </a:spcBef>
            <a:spcAft>
              <a:spcPts val="600"/>
            </a:spcAft>
            <a:buNone/>
          </a:pPr>
          <a:r>
            <a:rPr lang="en-US" altLang="en-US" sz="3200" b="1" i="1" kern="1200" dirty="0"/>
            <a:t>Genesis 26: 12,13,18,19-22; Ecclesiastes 9:10</a:t>
          </a:r>
          <a:endParaRPr lang="en-US" altLang="en-US" sz="3200" i="1" kern="1200" dirty="0"/>
        </a:p>
        <a:p>
          <a:pPr marL="0" lvl="0" indent="0" algn="ctr" defTabSz="1422400">
            <a:lnSpc>
              <a:spcPct val="100000"/>
            </a:lnSpc>
            <a:spcBef>
              <a:spcPct val="0"/>
            </a:spcBef>
            <a:spcAft>
              <a:spcPts val="600"/>
            </a:spcAft>
            <a:buNone/>
          </a:pPr>
          <a:endParaRPr lang="en-US" altLang="en-US" sz="2800" kern="1200" dirty="0"/>
        </a:p>
      </dsp:txBody>
      <dsp:txXfrm>
        <a:off x="2439296" y="596011"/>
        <a:ext cx="6576952"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1" i="1" kern="1200" dirty="0"/>
            <a:t>What should be the conduct of a believer during trials and persecution and reaction to his persecutors?</a:t>
          </a:r>
        </a:p>
        <a:p>
          <a:pPr marL="0" lvl="0" indent="0" algn="ctr" defTabSz="1422400">
            <a:lnSpc>
              <a:spcPct val="100000"/>
            </a:lnSpc>
            <a:spcBef>
              <a:spcPct val="0"/>
            </a:spcBef>
            <a:spcAft>
              <a:spcPts val="600"/>
            </a:spcAft>
            <a:buNone/>
          </a:pPr>
          <a:r>
            <a:rPr lang="en-US" altLang="en-US" sz="3200" b="1" i="1" kern="1200" dirty="0"/>
            <a:t>Genesis 26:26-31; Hebrews 12:14</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1" i="1" kern="1200" dirty="0"/>
            <a:t>W</a:t>
          </a:r>
          <a:r>
            <a:rPr lang="en-US" altLang="en-GB" sz="3200" b="1" i="1" kern="1200" dirty="0"/>
            <a:t>ith supportive bible </a:t>
          </a:r>
          <a:r>
            <a:rPr lang="en-US" altLang="en-GB" sz="3200" b="1" i="1" kern="1200" dirty="0" err="1"/>
            <a:t>refrences</a:t>
          </a:r>
          <a:r>
            <a:rPr lang="en-US" altLang="en-GB" sz="3200" b="1" i="1" kern="1200" dirty="0"/>
            <a:t> prove that God has desire in the prosperity of believers.</a:t>
          </a:r>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US" altLang="en-GB" b="1" dirty="0"/>
              <a:t>03-05-2026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GB" b="1" dirty="0">
                <a:solidFill>
                  <a:schemeClr val="bg1">
                    <a:lumMod val="65000"/>
                  </a:schemeClr>
                </a:solidFill>
              </a:rPr>
              <a:t>Sister Lizzy is under serious financial pressure: in addition to pending house rents and other personal needs, she needs to sort out her school fees urgently to avoid being sent out of school and leaving the country. She is already deeply in debt.</a:t>
            </a:r>
          </a:p>
          <a:p>
            <a:pPr marL="0" indent="0" algn="ctr">
              <a:lnSpc>
                <a:spcPct val="110000"/>
              </a:lnSpc>
              <a:buNone/>
            </a:pPr>
            <a:r>
              <a:rPr lang="en-GB" b="1" dirty="0">
                <a:solidFill>
                  <a:schemeClr val="bg1">
                    <a:lumMod val="65000"/>
                  </a:schemeClr>
                </a:solidFill>
              </a:rPr>
              <a:t>Incidentally, her old unbeliever-boyfriend, whom she has separated from, now shows up with a serious marriage proposal which would settle all these problems. She is now confused. How would you counsel her based on the lesson of today?</a:t>
            </a:r>
            <a:endParaRPr lang="en-US" b="1" dirty="0">
              <a:solidFill>
                <a:schemeClr val="bg1">
                  <a:lumMod val="65000"/>
                </a:schemeClr>
              </a:solidFill>
            </a:endParaRPr>
          </a:p>
          <a:p>
            <a:pPr marL="0" indent="0" algn="ctr">
              <a:lnSpc>
                <a:spcPct val="100000"/>
              </a:lnSpc>
              <a:spcBef>
                <a:spcPts val="60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lang="en-GB" altLang="en-GB" sz="2800" b="1" i="1" dirty="0">
                <a:solidFill>
                  <a:srgbClr val="FFFFFF"/>
                </a:solidFill>
                <a:latin typeface="Cambria" panose="02040503050406030204" pitchFamily="18" charset="0"/>
                <a:ea typeface="Cambria" panose="02040503050406030204" pitchFamily="18" charset="0"/>
              </a:rPr>
              <a:t> Esau sells his birthright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GOD PROSPERS ISAAC</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US" altLang="en-US" sz="2800" i="1" dirty="0"/>
              <a:t>Then Isaac sowed in that land, and received in the same year an hundredfold: and the Lord blessed him. And the man waxed great, and went forward, and grew until he became very great</a:t>
            </a:r>
            <a:r>
              <a:rPr lang="en-GB" sz="2800" i="1" dirty="0"/>
              <a:t>” (</a:t>
            </a:r>
            <a:r>
              <a:rPr lang="en-GB" sz="2800" b="1" i="1" dirty="0"/>
              <a:t>Genesis 2</a:t>
            </a:r>
            <a:r>
              <a:rPr lang="en-US" altLang="en-GB" sz="2800" b="1" i="1" dirty="0"/>
              <a:t>6:12,13</a:t>
            </a:r>
            <a:r>
              <a:rPr lang="en-GB" sz="2800" i="1" dirty="0"/>
              <a:t>).</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6"/>
              <a:lumOff val="-11762"/>
              <a:alphaOff val="0"/>
            </a:schemeClr>
          </a:fillRef>
          <a:effectRef idx="0">
            <a:schemeClr val="accent5">
              <a:hueOff val="-6758543"/>
              <a:satOff val="-17416"/>
              <a:lumOff val="-11762"/>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Genesis 2</a:t>
            </a:r>
            <a:r>
              <a:rPr lang="en-US" altLang="en-GB" sz="2800" b="1" i="1" kern="1200" baseline="0" dirty="0">
                <a:latin typeface="Calibri" panose="020F0502020204030204" pitchFamily="34" charset="0"/>
                <a:sym typeface="+mn-ea"/>
              </a:rPr>
              <a:t>6:1-35</a:t>
            </a:r>
            <a:r>
              <a:rPr lang="en-GB" sz="2800" b="1" i="1" kern="1200" baseline="0" dirty="0">
                <a:latin typeface="Calibri" panose="020F0502020204030204" pitchFamily="34" charset="0"/>
                <a:sym typeface="+mn-ea"/>
              </a:rPr>
              <a:t> </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35" y="589915"/>
            <a:ext cx="7534275" cy="5673725"/>
          </a:xfrm>
        </p:spPr>
        <p:txBody>
          <a:bodyPr anchor="ctr">
            <a:noAutofit/>
          </a:bodyPr>
          <a:lstStyle/>
          <a:p>
            <a:pPr marL="0" indent="0" algn="just">
              <a:lnSpc>
                <a:spcPct val="100000"/>
              </a:lnSpc>
              <a:buNone/>
            </a:pPr>
            <a:r>
              <a:rPr lang="en-US" altLang="en-US" sz="2700" dirty="0">
                <a:latin typeface="Calibri (Body)"/>
              </a:rPr>
              <a:t>Our text reveals God’s faithfulness in keeping His covenant despite Isaac’s circumstances. During those hard times, he trusted God and chose to be obedient to divine instruction. Subsequently, God prospered him. Isaac’s experience is similar in many ways to what believers face, but we are assured of victory.  </a:t>
            </a:r>
            <a:r>
              <a:rPr lang="en-US" altLang="en-US" sz="2700" b="1" dirty="0">
                <a:latin typeface="Calibri (Body)"/>
              </a:rPr>
              <a:t>“Many are the afflictions of the righteous: but the Lord delivereth him out of them all”</a:t>
            </a:r>
            <a:r>
              <a:rPr lang="en-US" altLang="en-US" sz="2700" dirty="0">
                <a:latin typeface="Calibri (Body)"/>
              </a:rPr>
              <a:t> (Psalm 34:19). Believers are to pray during trials for divine intervention, guidance and be ready to obey because obedience brings a blessing (1 Samuel 15:22).</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330" y="457200"/>
            <a:ext cx="7688580" cy="5941879"/>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altLang="en-US" dirty="0"/>
              <a:t>Believers should trust God irrespective of the seasons of their lives. God’s promises are constantly true (2 Corinthians 1:20).</a:t>
            </a:r>
          </a:p>
          <a:p>
            <a:pPr marL="514350" indent="-514350" algn="just" eaLnBrk="0" fontAlgn="base" hangingPunct="0">
              <a:lnSpc>
                <a:spcPct val="100000"/>
              </a:lnSpc>
              <a:spcBef>
                <a:spcPct val="0"/>
              </a:spcBef>
              <a:spcAft>
                <a:spcPts val="600"/>
              </a:spcAft>
              <a:buFont typeface="+mj-lt"/>
              <a:buAutoNum type="arabicPeriod"/>
              <a:defRPr/>
            </a:pPr>
            <a:r>
              <a:rPr lang="en-US" altLang="en-US" dirty="0"/>
              <a:t>Diligence, consistency with perseverance are essential ingredients to prosperity.</a:t>
            </a:r>
          </a:p>
          <a:p>
            <a:pPr marL="514350" indent="-514350" algn="just" eaLnBrk="0" fontAlgn="base" hangingPunct="0">
              <a:lnSpc>
                <a:spcPct val="100000"/>
              </a:lnSpc>
              <a:spcBef>
                <a:spcPct val="0"/>
              </a:spcBef>
              <a:spcAft>
                <a:spcPts val="600"/>
              </a:spcAft>
              <a:buFont typeface="+mj-lt"/>
              <a:buAutoNum type="arabicPeriod"/>
              <a:defRPr/>
            </a:pPr>
            <a:r>
              <a:rPr lang="en-US" altLang="en-US" dirty="0"/>
              <a:t>True and enduring prosperity comes only from God through obedience to divine instruction.</a:t>
            </a:r>
          </a:p>
          <a:p>
            <a:pPr marL="514350" indent="-514350" algn="just" eaLnBrk="0" fontAlgn="base" hangingPunct="0">
              <a:lnSpc>
                <a:spcPct val="100000"/>
              </a:lnSpc>
              <a:spcBef>
                <a:spcPct val="0"/>
              </a:spcBef>
              <a:spcAft>
                <a:spcPts val="600"/>
              </a:spcAft>
              <a:buFont typeface="+mj-lt"/>
              <a:buAutoNum type="arabicPeriod"/>
              <a:defRPr/>
            </a:pPr>
            <a:r>
              <a:rPr lang="en-US" altLang="en-US" dirty="0"/>
              <a:t>As believers under the new covenant, we are to resolve conflicts peacefully while we pray for our persecutors. </a:t>
            </a:r>
          </a:p>
          <a:p>
            <a:pPr marL="514350" indent="-514350" algn="just" eaLnBrk="0" fontAlgn="base" hangingPunct="0">
              <a:lnSpc>
                <a:spcPct val="100000"/>
              </a:lnSpc>
              <a:spcBef>
                <a:spcPct val="0"/>
              </a:spcBef>
              <a:spcAft>
                <a:spcPts val="600"/>
              </a:spcAft>
              <a:buFont typeface="+mj-lt"/>
              <a:buAutoNum type="arabicPeriod"/>
              <a:defRPr/>
            </a:pPr>
            <a:r>
              <a:rPr lang="en-US" altLang="en-US" dirty="0"/>
              <a:t>We become partakers of divine inheritance through salvation and daily holy living. </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God Prospers Isaac </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627706782"/>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0914629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927703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8208879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040" y="687070"/>
            <a:ext cx="7517130" cy="5711825"/>
          </a:xfrm>
        </p:spPr>
        <p:txBody>
          <a:bodyPr anchor="ctr">
            <a:noAutofit/>
          </a:bodyPr>
          <a:lstStyle/>
          <a:p>
            <a:pPr marL="0" indent="0" algn="ctr">
              <a:lnSpc>
                <a:spcPct val="100000"/>
              </a:lnSpc>
              <a:buNone/>
            </a:pPr>
            <a:r>
              <a:rPr lang="en-US" altLang="en-US" b="1" dirty="0"/>
              <a:t>Full obedience to God’s Word and unwavering faith in His unfailing promises will grant access into His full blessings. Fear limits faithfulness. Therefore, we should not submit to the fear of men and sin against God.</a:t>
            </a:r>
          </a:p>
          <a:p>
            <a:pPr marL="0" indent="0" algn="ctr">
              <a:lnSpc>
                <a:spcPct val="100000"/>
              </a:lnSpc>
              <a:buNone/>
            </a:pPr>
            <a:r>
              <a:rPr lang="en-US" altLang="en-US" b="1" dirty="0"/>
              <a:t>Sinners must repent and accept Christ as their Saviour to become joint-heirs of the covenant of God. All standing believers must watch and pray to retain their right to their eternal heritage in Christ. </a:t>
            </a:r>
          </a:p>
          <a:p>
            <a:pPr marL="0" indent="0" algn="ctr">
              <a:lnSpc>
                <a:spcPct val="100000"/>
              </a:lnSpc>
              <a:buNone/>
            </a:pPr>
            <a:endParaRPr lang="en-US" altLang="en-US"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289" y="686862"/>
            <a:ext cx="7541470" cy="5723083"/>
          </a:xfrm>
        </p:spPr>
        <p:txBody>
          <a:bodyPr anchor="ctr">
            <a:noAutofit/>
          </a:bodyPr>
          <a:lstStyle/>
          <a:p>
            <a:pPr algn="ctr">
              <a:lnSpc>
                <a:spcPct val="100000"/>
              </a:lnSpc>
              <a:buNone/>
            </a:pPr>
            <a:r>
              <a:rPr lang="en-US" altLang="en-US" b="1" dirty="0"/>
              <a:t>Search in the Scriptures and list ten (10) examples of people whom God prospered and state lessons therein </a:t>
            </a:r>
            <a:r>
              <a:rPr lang="en-US" altLang="en-US" b="1"/>
              <a:t>for believers </a:t>
            </a:r>
            <a:r>
              <a:rPr lang="en-US" altLang="en-US" b="1" dirty="0"/>
              <a:t>to become prosperous. </a:t>
            </a:r>
          </a:p>
          <a:p>
            <a:pPr algn="ctr">
              <a:lnSpc>
                <a:spcPct val="100000"/>
              </a:lnSpc>
              <a:buNone/>
            </a:pPr>
            <a:endParaRPr lang="en-US"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587</Words>
  <Application>Microsoft Office PowerPoint</Application>
  <PresentationFormat>Widescreen</PresentationFormat>
  <Paragraphs>49</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17: GOD PROSPERS ISAAC</vt:lpstr>
      <vt:lpstr>INTRODUCTION</vt:lpstr>
      <vt:lpstr>God Prospers Isaac </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250</cp:revision>
  <dcterms:created xsi:type="dcterms:W3CDTF">2026-04-10T15:35:00Z</dcterms:created>
  <dcterms:modified xsi:type="dcterms:W3CDTF">2026-04-13T15:22:40Z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1033-12.1.0.25242</vt:lpwstr>
  </property>
  <property fmtid="{D5CDD505-2E9C-101B-9397-08002B2CF9AE}" pid="3" name="ICV">
    <vt:lpwstr>6DBB642466DA404FAD5FD518556AEBE9_13</vt:lpwstr>
  </property>
</Properties>
</file>