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5"/>
  </p:notesMasterIdLst>
  <p:sldIdLst>
    <p:sldId id="4219" r:id="rId8"/>
    <p:sldId id="269" r:id="rId9"/>
    <p:sldId id="270" r:id="rId10"/>
    <p:sldId id="4420" r:id="rId11"/>
    <p:sldId id="292" r:id="rId12"/>
    <p:sldId id="4421" r:id="rId13"/>
    <p:sldId id="294" r:id="rId14"/>
    <p:sldId id="295" r:id="rId15"/>
    <p:sldId id="296" r:id="rId16"/>
    <p:sldId id="4422" r:id="rId17"/>
    <p:sldId id="256" r:id="rId18"/>
    <p:sldId id="4423" r:id="rId19"/>
    <p:sldId id="258" r:id="rId20"/>
    <p:sldId id="259" r:id="rId21"/>
    <p:sldId id="287" r:id="rId22"/>
    <p:sldId id="283" r:id="rId23"/>
    <p:sldId id="276" r:id="rId24"/>
    <p:sldId id="4424" r:id="rId25"/>
    <p:sldId id="4425" r:id="rId26"/>
    <p:sldId id="4426" r:id="rId27"/>
    <p:sldId id="298" r:id="rId28"/>
    <p:sldId id="299" r:id="rId29"/>
    <p:sldId id="4427" r:id="rId30"/>
    <p:sldId id="288" r:id="rId31"/>
    <p:sldId id="3211" r:id="rId32"/>
    <p:sldId id="3200" r:id="rId33"/>
    <p:sldId id="3201" r:id="rId34"/>
    <p:sldId id="4231" r:id="rId35"/>
    <p:sldId id="3163" r:id="rId36"/>
    <p:sldId id="3380" r:id="rId37"/>
    <p:sldId id="4404" r:id="rId38"/>
    <p:sldId id="4397" r:id="rId39"/>
    <p:sldId id="4327" r:id="rId40"/>
    <p:sldId id="4328" r:id="rId41"/>
    <p:sldId id="4104" r:id="rId42"/>
    <p:sldId id="4414" r:id="rId43"/>
    <p:sldId id="4415" r:id="rId44"/>
    <p:sldId id="274" r:id="rId45"/>
    <p:sldId id="4416" r:id="rId46"/>
    <p:sldId id="293" r:id="rId47"/>
    <p:sldId id="4417" r:id="rId48"/>
    <p:sldId id="4418" r:id="rId49"/>
    <p:sldId id="4419" r:id="rId50"/>
    <p:sldId id="297" r:id="rId51"/>
    <p:sldId id="3627" r:id="rId52"/>
    <p:sldId id="3204" r:id="rId53"/>
    <p:sldId id="208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121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8/10/relationships/authors" Target="authors.xml"/></Relationships>
</file>

<file path=ppt/diagrams/_rels/data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did God give the Sabbath as a law in the Old Testament?</a:t>
          </a:r>
        </a:p>
        <a:p>
          <a:pPr algn="ctr">
            <a:lnSpc>
              <a:spcPct val="100000"/>
            </a:lnSpc>
            <a:spcBef>
              <a:spcPct val="0"/>
            </a:spcBef>
            <a:spcAft>
              <a:spcPts val="600"/>
            </a:spcAft>
          </a:pPr>
          <a:r>
            <a:rPr lang="fr-FR" sz="3200" b="1" i="1" kern="1200" dirty="0">
              <a:solidFill>
                <a:prstClr val="black">
                  <a:hueOff val="0"/>
                  <a:satOff val="0"/>
                  <a:lumOff val="0"/>
                  <a:alphaOff val="0"/>
                </a:prstClr>
              </a:solidFill>
              <a:latin typeface="+mn-lt"/>
              <a:ea typeface="+mn-ea"/>
              <a:cs typeface="+mn-cs"/>
            </a:rPr>
            <a:t>Genesis 2:2–3; Exodus 16:23; Exodus 20:8–11</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is it important to understand the purpose of God’s commandments? </a:t>
          </a:r>
          <a:r>
            <a:rPr lang="en-US" sz="3200" b="1" i="1" kern="1200" dirty="0"/>
            <a:t>Matthew 23:23; Psalm 19:7–8; John 7:22–23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principles did Christ teach about the Sabbath in </a:t>
          </a:r>
          <a:r>
            <a:rPr lang="en-US" sz="3200" dirty="0" err="1"/>
            <a:t>defence</a:t>
          </a:r>
          <a:r>
            <a:rPr lang="en-US" sz="3200" dirty="0"/>
            <a:t> of His disciples? </a:t>
          </a:r>
        </a:p>
        <a:p>
          <a:pPr algn="ctr">
            <a:lnSpc>
              <a:spcPct val="100000"/>
            </a:lnSpc>
            <a:spcBef>
              <a:spcPct val="0"/>
            </a:spcBef>
            <a:spcAft>
              <a:spcPts val="600"/>
            </a:spcAft>
          </a:pPr>
          <a:r>
            <a:rPr lang="fi-FI" sz="3200" b="1" i="1" dirty="0"/>
            <a:t>Matthew 12:7–8,11-12; Luke 6:6–10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practices should believers avoid on the Lord’s Day?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a:ea typeface="+mn-ea"/>
              <a:cs typeface="+mn-cs"/>
            </a:rPr>
            <a:t>Isaiah 58:13–14; Exodus 20:8–11; Hebrews 10:24–25</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anyone receive Christ’s redemptive rest and mercy? </a:t>
          </a:r>
          <a:r>
            <a:rPr lang="en-US" sz="3200" b="1" i="1" dirty="0"/>
            <a:t>Matthew 11:28; Hebrews 4:16; Isaiah 1:18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do Christians gather for worship on the first day of the week, the Lord’s Day? </a:t>
          </a:r>
        </a:p>
        <a:p>
          <a:pPr algn="ctr">
            <a:lnSpc>
              <a:spcPct val="100000"/>
            </a:lnSpc>
            <a:spcBef>
              <a:spcPct val="0"/>
            </a:spcBef>
            <a:spcAft>
              <a:spcPts val="600"/>
            </a:spcAft>
          </a:pPr>
          <a:r>
            <a:rPr lang="en-US" sz="3200" b="1" i="1" dirty="0"/>
            <a:t>Matthew 28:1,5–6; Acts 20:7; Revelation 1:10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New Testament believers understand the Sabbath principle today? </a:t>
          </a:r>
        </a:p>
        <a:p>
          <a:pPr algn="ctr">
            <a:lnSpc>
              <a:spcPct val="100000"/>
            </a:lnSpc>
            <a:spcBef>
              <a:spcPct val="0"/>
            </a:spcBef>
            <a:spcAft>
              <a:spcPts val="600"/>
            </a:spcAft>
          </a:pPr>
          <a:r>
            <a:rPr lang="en-US" sz="3200" b="1" i="1" dirty="0"/>
            <a:t>Matthew 12:11,12; Colossians 2:16,17; Hebrews 10:24–25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did God give the Sabbath as a law in the Old Testament?</a:t>
          </a:r>
        </a:p>
        <a:p>
          <a:pPr marL="0" lvl="0" indent="0" algn="ctr" defTabSz="1422400">
            <a:lnSpc>
              <a:spcPct val="100000"/>
            </a:lnSpc>
            <a:spcBef>
              <a:spcPct val="0"/>
            </a:spcBef>
            <a:spcAft>
              <a:spcPts val="600"/>
            </a:spcAft>
            <a:buNone/>
          </a:pPr>
          <a:r>
            <a:rPr lang="fr-FR" sz="3200" b="1" i="1" kern="1200" dirty="0">
              <a:solidFill>
                <a:prstClr val="black">
                  <a:hueOff val="0"/>
                  <a:satOff val="0"/>
                  <a:lumOff val="0"/>
                  <a:alphaOff val="0"/>
                </a:prstClr>
              </a:solidFill>
              <a:latin typeface="+mn-lt"/>
              <a:ea typeface="+mn-ea"/>
              <a:cs typeface="+mn-cs"/>
            </a:rPr>
            <a:t>Genesis 2:2–3; Exodus 16:23; Exodus 20:8–11</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is it important to understand the purpose of God’s commandments? </a:t>
          </a:r>
          <a:r>
            <a:rPr lang="en-US" sz="3200" b="1" i="1" kern="1200" dirty="0"/>
            <a:t>Matthew 23:23; Psalm 19:7–8; John 7:22–23</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principles did Christ teach about the Sabbath in </a:t>
          </a:r>
          <a:r>
            <a:rPr lang="en-US" sz="3200" kern="1200" dirty="0" err="1"/>
            <a:t>defence</a:t>
          </a:r>
          <a:r>
            <a:rPr lang="en-US" sz="3200" kern="1200" dirty="0"/>
            <a:t> of His disciples? </a:t>
          </a:r>
        </a:p>
        <a:p>
          <a:pPr marL="0" lvl="0" indent="0" algn="ctr" defTabSz="1422400">
            <a:lnSpc>
              <a:spcPct val="100000"/>
            </a:lnSpc>
            <a:spcBef>
              <a:spcPct val="0"/>
            </a:spcBef>
            <a:spcAft>
              <a:spcPts val="600"/>
            </a:spcAft>
            <a:buNone/>
          </a:pPr>
          <a:r>
            <a:rPr lang="fi-FI" sz="3200" b="1" i="1" kern="1200" dirty="0"/>
            <a:t>Matthew 12:7–8,11-12; Luke 6:6–10</a:t>
          </a:r>
          <a:endParaRPr lang="en-GB" sz="3200" b="1" i="1" kern="1200" dirty="0"/>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practices should believers avoid on the Lord’s Day?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a:ea typeface="+mn-ea"/>
              <a:cs typeface="+mn-cs"/>
            </a:rPr>
            <a:t>Isaiah 58:13–14; Exodus 20:8–11; Hebrews 10:24–25</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anyone receive Christ’s redemptive rest and mercy? </a:t>
          </a:r>
          <a:r>
            <a:rPr lang="en-US" sz="3200" b="1" i="1" kern="1200" dirty="0"/>
            <a:t>Matthew 11:28; Hebrews 4:16; Isaiah 1:18</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do Christians gather for worship on the first day of the week, the Lord’s Day? </a:t>
          </a:r>
        </a:p>
        <a:p>
          <a:pPr marL="0" lvl="0" indent="0" algn="ctr" defTabSz="1422400">
            <a:lnSpc>
              <a:spcPct val="100000"/>
            </a:lnSpc>
            <a:spcBef>
              <a:spcPct val="0"/>
            </a:spcBef>
            <a:spcAft>
              <a:spcPts val="600"/>
            </a:spcAft>
            <a:buNone/>
          </a:pPr>
          <a:r>
            <a:rPr lang="en-US" sz="3200" b="1" i="1" kern="1200" dirty="0"/>
            <a:t>Matthew 28:1,5–6; Acts 20:7; Revelation 1:10</a:t>
          </a:r>
          <a:endParaRPr lang="en-GB" sz="3200" b="1" i="1" kern="1200" dirty="0"/>
        </a:p>
      </dsp:txBody>
      <dsp:txXfrm>
        <a:off x="2735732" y="596011"/>
        <a:ext cx="5984079"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New Testament believers understand the Sabbath principle today? </a:t>
          </a:r>
        </a:p>
        <a:p>
          <a:pPr marL="0" lvl="0" indent="0" algn="ctr" defTabSz="1422400">
            <a:lnSpc>
              <a:spcPct val="100000"/>
            </a:lnSpc>
            <a:spcBef>
              <a:spcPct val="0"/>
            </a:spcBef>
            <a:spcAft>
              <a:spcPts val="600"/>
            </a:spcAft>
            <a:buNone/>
          </a:pPr>
          <a:r>
            <a:rPr lang="en-US" sz="3200" b="1" i="1" kern="1200" dirty="0"/>
            <a:t>Matthew 12:11,12; Colossians 2:16,17; Hebrews 10:24–25</a:t>
          </a:r>
          <a:endParaRPr lang="en-GB" sz="3200" b="1" i="1" kern="1200" dirty="0"/>
        </a:p>
      </dsp:txBody>
      <dsp:txXfrm>
        <a:off x="2735732" y="596011"/>
        <a:ext cx="5984079"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F0C3-E26E-C3F8-E306-6FE3DE48C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EAFB0-3AE8-BAF6-DFF5-4F60F1DA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CD022-8EF5-B782-3EFF-781738BA93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AB9E4B-1DB8-A4B2-72D4-32002F9622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02310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40C92-C63C-100C-B3FA-77B5EDBA0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14BE7-57B6-287B-DC98-171B5B876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CE737-6E92-4959-39C6-7F77B32DDB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6172FD-320D-CEF2-CD82-E5140D1842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543461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34</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46</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10/06/2026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6/10/2026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6/10/2026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6/10/2026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6/10/2026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185939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501833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28266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112406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10/06/2026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235644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10/06/2026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909611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10/06/2026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964062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245886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794683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447521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1403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10/06/2026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10/06/2026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6/10/2026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6/10/2026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32022024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8.pn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6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5.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14-06-2026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245:</a:t>
            </a:r>
            <a:r>
              <a:rPr lang="en-US" sz="7200" b="1" dirty="0">
                <a:solidFill>
                  <a:schemeClr val="bg1"/>
                </a:solidFill>
                <a:effectLst>
                  <a:outerShdw blurRad="38100" dist="38100" dir="2700000" algn="tl">
                    <a:srgbClr val="000000">
                      <a:alpha val="43137"/>
                    </a:srgbClr>
                  </a:outerShdw>
                </a:effectLst>
              </a:rPr>
              <a:t> IS YOUR LIFE A CHANNEL OF BLESSING</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IS YOUR LIFE A CHANNEL OF BLESSING? [GHS 245]</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your life a channel of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 love of God flowing thro’ you?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telling the lost of the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His service to do? </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53440" y="1350655"/>
            <a:ext cx="1168400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I pray;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life possessing, My service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a:t>
            </a:r>
          </a:p>
        </p:txBody>
      </p:sp>
    </p:spTree>
    <p:extLst>
      <p:ext uri="{BB962C8B-B14F-4D97-AF65-F5344CB8AC3E}">
        <p14:creationId xmlns:p14="http://schemas.microsoft.com/office/powerpoint/2010/main" val="755419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IS YOUR LIFE A CHANNEL OF BLESSING? [GHS 245]</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your life a channel of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burdened for those that are lost?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urged upon those who are straying,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died on the cross?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92203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53440" y="1350655"/>
            <a:ext cx="1168400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I pray;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life possessing, My service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a:t>
            </a:r>
          </a:p>
        </p:txBody>
      </p:sp>
    </p:spTree>
    <p:extLst>
      <p:ext uri="{BB962C8B-B14F-4D97-AF65-F5344CB8AC3E}">
        <p14:creationId xmlns:p14="http://schemas.microsoft.com/office/powerpoint/2010/main" val="66954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IS YOUR LIFE A CHANNEL OF BLESSING? [GHS 245]</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your life a channel of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it daily telling for Him?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spoken the word of salvation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those who are dying in sin?</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43885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53440" y="1350655"/>
            <a:ext cx="1168400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I pray;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life possessing, My service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a:t>
            </a:r>
          </a:p>
        </p:txBody>
      </p:sp>
    </p:spTree>
    <p:extLst>
      <p:ext uri="{BB962C8B-B14F-4D97-AF65-F5344CB8AC3E}">
        <p14:creationId xmlns:p14="http://schemas.microsoft.com/office/powerpoint/2010/main" val="3108559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600" b="1" u="sng" dirty="0">
                <a:solidFill>
                  <a:schemeClr val="bg1"/>
                </a:solidFill>
                <a:latin typeface="Arial" panose="020B0604020202020204" pitchFamily="34" charset="0"/>
                <a:cs typeface="Arial" panose="020B0604020202020204" pitchFamily="34" charset="0"/>
              </a:rPr>
              <a:t>IS YOUR LIFE A CHANNEL OF BLESSING? [GHS 245]</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cannot be channels of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our lives are not free from all sin;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barriers be and a hindrance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those we are trying to win.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088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53440" y="1350655"/>
            <a:ext cx="1168400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I pray;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life possessing, My service blessing,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channel of blessing today.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90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14-06-2026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GB" b="1" dirty="0">
                <a:solidFill>
                  <a:schemeClr val="bg1">
                    <a:lumMod val="65000"/>
                  </a:schemeClr>
                </a:solidFill>
              </a:rPr>
              <a:t>What have you learned from Christ’s testimony concerning John the Baptist and the value of a believer’s relationship with Christ? How can you apply these lessons in your daily walk and service to God?</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Christ’s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testimony of</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John the Baptist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Christ’s teaching</a:t>
            </a:r>
            <a:br>
              <a:rPr lang="en-US" altLang="en-US" sz="4800" b="1" dirty="0">
                <a:solidFill>
                  <a:srgbClr val="FFFFFF"/>
                </a:solidFill>
              </a:rPr>
            </a:br>
            <a:r>
              <a:rPr lang="en-US" altLang="en-US" sz="4800" b="1" dirty="0">
                <a:solidFill>
                  <a:srgbClr val="FFFFFF"/>
                </a:solidFill>
              </a:rPr>
              <a:t>on the Sabbath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said unto them, What man shall there be among you, that shall have one sheep, and if it fall into a pit on the sabbath day, will he not lay hold on it, and lift it out? How much then is a man better than a sheep? Wherefore it is lawful to do well on the sabbath days</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12:11–12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12:1–21; Luke 6:1–16; Luke 13:10–17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US" dirty="0"/>
              <a:t>The Sabbath was given by God as a day of rest, worship, and devotion. In Christ’s time, the Pharisees had added many human rules to it and had missed the loving purpose of God’s commandment. Christ corrected their error by showing that the Sabbath was not meant for empty religion, but for God’s glory and man’s good. His teaching helps believers today avoid careless living on the Lord’s Day and lifeless formalism. The Lord’s Day should be used for worship, fellowship, mercy, and spiritual renewal.</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The Sabbath was given for rest, worship, and devotion to God.</a:t>
            </a:r>
          </a:p>
          <a:p>
            <a:pPr marL="514350" indent="-514350" algn="just" eaLnBrk="0" fontAlgn="base" hangingPunct="0">
              <a:lnSpc>
                <a:spcPct val="100000"/>
              </a:lnSpc>
              <a:spcBef>
                <a:spcPct val="0"/>
              </a:spcBef>
              <a:spcAft>
                <a:spcPts val="600"/>
              </a:spcAft>
              <a:buFont typeface="+mj-lt"/>
              <a:buAutoNum type="arabicPeriod"/>
              <a:defRPr/>
            </a:pPr>
            <a:r>
              <a:rPr lang="en-US" dirty="0"/>
              <a:t>The Pharisees kept the form but missed mercy, judgment, and faith.</a:t>
            </a:r>
          </a:p>
          <a:p>
            <a:pPr marL="514350" indent="-514350" algn="just" eaLnBrk="0" fontAlgn="base" hangingPunct="0">
              <a:lnSpc>
                <a:spcPct val="100000"/>
              </a:lnSpc>
              <a:spcBef>
                <a:spcPct val="0"/>
              </a:spcBef>
              <a:spcAft>
                <a:spcPts val="600"/>
              </a:spcAft>
              <a:buFont typeface="+mj-lt"/>
              <a:buAutoNum type="arabicPeriod"/>
              <a:defRPr/>
            </a:pPr>
            <a:r>
              <a:rPr lang="en-US" dirty="0"/>
              <a:t>Christ taught that mercy, necessity, worship, and God’s service are lawful on the Sabbath.</a:t>
            </a:r>
          </a:p>
          <a:p>
            <a:pPr marL="514350" indent="-514350" algn="just" eaLnBrk="0" fontAlgn="base" hangingPunct="0">
              <a:lnSpc>
                <a:spcPct val="100000"/>
              </a:lnSpc>
              <a:spcBef>
                <a:spcPct val="0"/>
              </a:spcBef>
              <a:spcAft>
                <a:spcPts val="600"/>
              </a:spcAft>
              <a:buFont typeface="+mj-lt"/>
              <a:buAutoNum type="arabicPeriod"/>
              <a:defRPr/>
            </a:pPr>
            <a:r>
              <a:rPr lang="en-US" dirty="0"/>
              <a:t>The Lord’s Day should not be used for idleness, selfish pleasure, or material gain.</a:t>
            </a:r>
          </a:p>
          <a:p>
            <a:pPr marL="514350" indent="-514350" algn="just" eaLnBrk="0" fontAlgn="base" hangingPunct="0">
              <a:lnSpc>
                <a:spcPct val="100000"/>
              </a:lnSpc>
              <a:spcBef>
                <a:spcPct val="0"/>
              </a:spcBef>
              <a:spcAft>
                <a:spcPts val="600"/>
              </a:spcAft>
              <a:buFont typeface="+mj-lt"/>
              <a:buAutoNum type="arabicPeriod"/>
              <a:defRPr/>
            </a:pPr>
            <a:r>
              <a:rPr lang="en-US" dirty="0"/>
              <a:t>Christians worship on the first day because of Christ’s resurrection and early Church practice.</a:t>
            </a:r>
          </a:p>
          <a:p>
            <a:pPr marL="514350" indent="-514350" algn="just" eaLnBrk="0" fontAlgn="base" hangingPunct="0">
              <a:lnSpc>
                <a:spcPct val="100000"/>
              </a:lnSpc>
              <a:spcBef>
                <a:spcPct val="0"/>
              </a:spcBef>
              <a:spcAft>
                <a:spcPts val="600"/>
              </a:spcAft>
              <a:buFont typeface="+mj-lt"/>
              <a:buAutoNum type="arabicPeriod"/>
              <a:defRPr/>
            </a:pPr>
            <a:r>
              <a:rPr lang="en-US" dirty="0"/>
              <a:t>The Lord’s Day does not save us; it helps us </a:t>
            </a:r>
            <a:r>
              <a:rPr lang="en-US" dirty="0" err="1"/>
              <a:t>honour</a:t>
            </a:r>
            <a:r>
              <a:rPr lang="en-US" dirty="0"/>
              <a:t> the Saviour.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Christ’s teaching</a:t>
            </a:r>
            <a:br>
              <a:rPr lang="en-GB" altLang="en-US" sz="2800" b="1" i="1" dirty="0">
                <a:solidFill>
                  <a:srgbClr val="FFFFFF"/>
                </a:solidFill>
                <a:latin typeface="Cambria" panose="02040503050406030204" pitchFamily="18" charset="0"/>
                <a:ea typeface="Cambria" panose="02040503050406030204" pitchFamily="18" charset="0"/>
              </a:rPr>
            </a:br>
            <a:r>
              <a:rPr lang="en-GB" altLang="en-US" sz="2800" b="1" i="1" dirty="0">
                <a:solidFill>
                  <a:srgbClr val="FFFFFF"/>
                </a:solidFill>
                <a:latin typeface="Cambria" panose="02040503050406030204" pitchFamily="18" charset="0"/>
                <a:ea typeface="Cambria" panose="02040503050406030204" pitchFamily="18" charset="0"/>
              </a:rPr>
              <a:t>on the Sabbath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E8B7-5C27-FB9F-469F-C3AFC12656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D6A9D44-E4F1-F7D2-1CA0-0A13BEC57E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E01FA6B-1463-AFB6-512A-0BDEA4A841F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0AC615C-02AE-EE76-F5E0-BF02A33E2E3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7E6A651-9D14-B671-D219-A763757C1B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FD7D320-DB05-4934-D0C3-E89133BD65B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186F072-0143-C4DA-BC84-EAC74EEBC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5E14B331-F08D-36DB-185C-A72CF1BCB00F}"/>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1624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E6F6-764D-7449-5464-B1B65F452FE5}"/>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F933D73-92BD-1DD7-2F61-E7AB51DC7B2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970B266D-3178-3D39-C198-C66C1DDCBE0A}"/>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CB7709C-4A8A-6F7A-E88A-489CF289538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78801818-2513-7FBA-700F-DE0964C8250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1AD1283-ED9E-D8E0-172B-80A33EFDBFF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7A64BCF-3C1D-6F52-3E84-9DB777C86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26C90BC-2081-021F-1859-BD9A743B061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00611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Christ did not destroy the law; He fulfilled it and taught its true meaning. The Sabbath was not meant to promote hypocrisy, hardship, or empty religion, but worship, rest, mercy, and devotion to God. </a:t>
            </a:r>
          </a:p>
          <a:p>
            <a:pPr marL="0" indent="0" algn="ctr">
              <a:buNone/>
            </a:pPr>
            <a:r>
              <a:rPr lang="en-US" b="1" dirty="0"/>
              <a:t>Christians do not earn salvation by keeping the Lord’s Day. Rather, they </a:t>
            </a:r>
            <a:r>
              <a:rPr lang="en-US" b="1" dirty="0" err="1"/>
              <a:t>honour</a:t>
            </a:r>
            <a:r>
              <a:rPr lang="en-US" b="1" dirty="0"/>
              <a:t> the risen Christ by setting the day apart for worship, fellowship, service, mercy, and spiritual growth. Believers should avoid both careless neglect and rigid formalism, and should use the Lord’s Day to glorify God and bless others.</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678679" y="686862"/>
            <a:ext cx="6435153" cy="4875738"/>
          </a:xfrm>
        </p:spPr>
        <p:txBody>
          <a:bodyPr anchor="ctr">
            <a:noAutofit/>
          </a:bodyPr>
          <a:lstStyle/>
          <a:p>
            <a:pPr marL="0" indent="0" algn="ctr">
              <a:buNone/>
            </a:pPr>
            <a:r>
              <a:rPr lang="en-US" b="1" dirty="0"/>
              <a:t>Reflect on how you spend the Lord’s Day. What does Scripture encourage you to improve, and what does it teach you to avoid? This week, take a positive step to </a:t>
            </a:r>
            <a:r>
              <a:rPr lang="en-US" b="1" dirty="0" err="1"/>
              <a:t>honour</a:t>
            </a:r>
            <a:r>
              <a:rPr lang="en-US" b="1" dirty="0"/>
              <a:t> God better and remove distraction(s) that weaken(s) devotion. Be ready to share your reflection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Christ’s teaching</a:t>
            </a:r>
            <a:b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on the Sabbath</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said unto them, What man shall there be among you, that shall have one sheep, and if it fall into a pit on the sabbath day, will he not lay hold on it, and lift it out? How much then is a man better than a sheep? Wherefore it is lawful to do well on the sabbath days</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12:11–12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12:1–21; Luke 6:1–16; Luke 13:10–17</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73C0-6521-6708-FBC9-08C6EAB3116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048CBB3-85F6-72C1-EF0B-42B5EE9EE4B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A030C68-5934-DA57-3757-F51562FC225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45417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5B222-B9DA-7CA4-B4EE-46FEC73B20F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9EEF88-40B4-8902-B071-CD09EDD6A56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DA3C4F1E-A35D-A7A7-3899-18CB2018213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36624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Joshua 17:1-18</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6) Joshua 017">
            <a:hlinkClick r:id="" action="ppaction://media"/>
            <a:extLst>
              <a:ext uri="{FF2B5EF4-FFF2-40B4-BE49-F238E27FC236}">
                <a16:creationId xmlns:a16="http://schemas.microsoft.com/office/drawing/2014/main" id="{43E8A8FE-7D62-4B9E-57D0-FC403F41231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0" y="358193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3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100:</a:t>
            </a:r>
            <a:r>
              <a:rPr lang="en-US" sz="7200" b="1" dirty="0">
                <a:solidFill>
                  <a:schemeClr val="bg1"/>
                </a:solidFill>
                <a:effectLst>
                  <a:outerShdw blurRad="38100" dist="38100" dir="2700000" algn="tl">
                    <a:srgbClr val="000000">
                      <a:alpha val="43137"/>
                    </a:srgbClr>
                  </a:outerShdw>
                </a:effectLst>
              </a:rPr>
              <a:t> CHRIST, OUR MIGHTY CAPTAIN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7295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Leads against the foe,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never falter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He bids us go;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righteous purpose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may never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we’ll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2160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597915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Satan’s fearful onslaughts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Cannot make us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we trust in Christ,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Buckler and our Shield;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Pressing ever on the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Spirit’s sword we wield,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93324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060943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our glorious banner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be unfurled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its mighty stronghold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Evil shall be hurled;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Overcomes the world,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18822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32586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Fierce the battle rages,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’twill not be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triumphant - shall we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the blessed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Joyfully uniting in the victor’s song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35220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
        <p:nvSpPr>
          <p:cNvPr id="3" name="Oval 2">
            <a:extLst>
              <a:ext uri="{FF2B5EF4-FFF2-40B4-BE49-F238E27FC236}">
                <a16:creationId xmlns:a16="http://schemas.microsoft.com/office/drawing/2014/main" id="{8B3B6C6F-E45B-4B97-A127-D521432ACEB1}"/>
              </a:ext>
            </a:extLst>
          </p:cNvPr>
          <p:cNvSpPr/>
          <p:nvPr/>
        </p:nvSpPr>
        <p:spPr>
          <a:xfrm>
            <a:off x="8302379" y="615103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101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“GIVE ME THIS MOUNTAIN” – TILBURG</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42840</TotalTime>
  <Words>1660</Words>
  <Application>Microsoft Office PowerPoint</Application>
  <PresentationFormat>Widescreen</PresentationFormat>
  <Paragraphs>243</Paragraphs>
  <Slides>47</Slides>
  <Notes>19</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47</vt:i4>
      </vt:variant>
    </vt:vector>
  </HeadingPairs>
  <TitlesOfParts>
    <vt:vector size="64"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IS YOUR LIFE A CHANNEL OF BLESSING? [GHS 245]</vt:lpstr>
      <vt:lpstr>PowerPoint Presentation</vt:lpstr>
      <vt:lpstr>IS YOUR LIFE A CHANNEL OF BLESSING? [GHS 245]</vt:lpstr>
      <vt:lpstr>PowerPoint Presentation</vt:lpstr>
      <vt:lpstr>IS YOUR LIFE A CHANNEL OF BLESSING? [GHS 245]</vt:lpstr>
      <vt:lpstr>PowerPoint Presentation</vt:lpstr>
      <vt:lpstr>IS YOUR LIFE A CHANNEL OF BLESSING? [GHS 245]</vt:lpstr>
      <vt:lpstr>PowerPoint Presentation</vt:lpstr>
      <vt:lpstr>SEARCH THE SCRIPTURES</vt:lpstr>
      <vt:lpstr>REVIEW OF THE ASSIGNMENT FROM LAST STUDY</vt:lpstr>
      <vt:lpstr> LESSON 23: Christ’s teaching on the Sabbath</vt:lpstr>
      <vt:lpstr>INTRODUCTION</vt:lpstr>
      <vt:lpstr>Christ’s teaching on the Sabbath</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23:  Christ’s teaching on the Sabbath </vt:lpstr>
      <vt:lpstr>PowerPoint Presentation</vt:lpstr>
      <vt:lpstr>PowerPoint Presentation</vt:lpstr>
      <vt:lpstr>PowerPoint Presentation</vt:lpstr>
      <vt:lpstr>PowerPoint Presentation</vt:lpstr>
      <vt:lpstr>PowerPoint Presentation</vt:lpstr>
      <vt:lpstr>HYMN</vt:lpstr>
      <vt:lpstr>CHRIST, OUR MIGHTY CAPTAIN [GHS 100]</vt:lpstr>
      <vt:lpstr>PowerPoint Presentation</vt:lpstr>
      <vt:lpstr>CHRIST, OUR MIGHTY CAPTAIN [GHS 100]</vt:lpstr>
      <vt:lpstr>PowerPoint Presentation</vt:lpstr>
      <vt:lpstr>CHRIST, OUR MIGHTY CAPTAIN [GHS 100]</vt:lpstr>
      <vt:lpstr>PowerPoint Presentation</vt:lpstr>
      <vt:lpstr>CHRIST, OUR MIGHTY CAPTAIN [GHS 100]</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1326</cp:revision>
  <dcterms:created xsi:type="dcterms:W3CDTF">2023-01-06T14:44:39Z</dcterms:created>
  <dcterms:modified xsi:type="dcterms:W3CDTF">2026-06-10T19:06:20Z</dcterms:modified>
</cp:coreProperties>
</file>