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76" r:id="rId8"/>
    <p:sldId id="292" r:id="rId9"/>
    <p:sldId id="297" r:id="rId10"/>
    <p:sldId id="296" r:id="rId11"/>
    <p:sldId id="298"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C06CEA-101B-414D-81B4-03BC28BB0C5E}" v="3" dt="2026-06-05T15:28:49.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76066" autoAdjust="0"/>
  </p:normalViewPr>
  <p:slideViewPr>
    <p:cSldViewPr snapToGrid="0">
      <p:cViewPr varScale="1">
        <p:scale>
          <a:sx n="107" d="100"/>
          <a:sy n="107" d="100"/>
        </p:scale>
        <p:origin x="3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V Pastor Ballard Asare-Bediako" userId="c7b95054-0ea0-46d0-b9c9-762efc100467" providerId="ADAL" clId="{12C4A2D6-72EA-421B-91DD-F05C45196C8A}"/>
    <pc:docChg chg="undo custSel modSld">
      <pc:chgData name="EHV Pastor Ballard Asare-Bediako" userId="c7b95054-0ea0-46d0-b9c9-762efc100467" providerId="ADAL" clId="{12C4A2D6-72EA-421B-91DD-F05C45196C8A}" dt="2026-06-05T21:37:09.980" v="142" actId="20577"/>
      <pc:docMkLst>
        <pc:docMk/>
      </pc:docMkLst>
      <pc:sldChg chg="modSp mod">
        <pc:chgData name="EHV Pastor Ballard Asare-Bediako" userId="c7b95054-0ea0-46d0-b9c9-762efc100467" providerId="ADAL" clId="{12C4A2D6-72EA-421B-91DD-F05C45196C8A}" dt="2026-06-05T15:20:20.305" v="12" actId="20577"/>
        <pc:sldMkLst>
          <pc:docMk/>
          <pc:sldMk cId="0" sldId="259"/>
        </pc:sldMkLst>
        <pc:spChg chg="mod">
          <ac:chgData name="EHV Pastor Ballard Asare-Bediako" userId="c7b95054-0ea0-46d0-b9c9-762efc100467" providerId="ADAL" clId="{12C4A2D6-72EA-421B-91DD-F05C45196C8A}" dt="2026-06-05T15:20:20.305" v="12" actId="20577"/>
          <ac:spMkLst>
            <pc:docMk/>
            <pc:sldMk cId="0" sldId="259"/>
            <ac:spMk id="3" creationId="{00000000-0000-0000-0000-000000000000}"/>
          </ac:spMkLst>
        </pc:spChg>
      </pc:sldChg>
      <pc:sldChg chg="modSp mod">
        <pc:chgData name="EHV Pastor Ballard Asare-Bediako" userId="c7b95054-0ea0-46d0-b9c9-762efc100467" providerId="ADAL" clId="{12C4A2D6-72EA-421B-91DD-F05C45196C8A}" dt="2026-06-05T15:29:47.809" v="121" actId="20577"/>
        <pc:sldMkLst>
          <pc:docMk/>
          <pc:sldMk cId="0" sldId="269"/>
        </pc:sldMkLst>
        <pc:spChg chg="mod">
          <ac:chgData name="EHV Pastor Ballard Asare-Bediako" userId="c7b95054-0ea0-46d0-b9c9-762efc100467" providerId="ADAL" clId="{12C4A2D6-72EA-421B-91DD-F05C45196C8A}" dt="2026-06-05T15:29:47.809" v="121" actId="20577"/>
          <ac:spMkLst>
            <pc:docMk/>
            <pc:sldMk cId="0" sldId="269"/>
            <ac:spMk id="3" creationId="{00000000-0000-0000-0000-000000000000}"/>
          </ac:spMkLst>
        </pc:spChg>
      </pc:sldChg>
      <pc:sldChg chg="modSp mod">
        <pc:chgData name="EHV Pastor Ballard Asare-Bediako" userId="c7b95054-0ea0-46d0-b9c9-762efc100467" providerId="ADAL" clId="{12C4A2D6-72EA-421B-91DD-F05C45196C8A}" dt="2026-06-05T15:28:21.387" v="112" actId="20577"/>
        <pc:sldMkLst>
          <pc:docMk/>
          <pc:sldMk cId="0" sldId="276"/>
        </pc:sldMkLst>
        <pc:graphicFrameChg chg="modGraphic">
          <ac:chgData name="EHV Pastor Ballard Asare-Bediako" userId="c7b95054-0ea0-46d0-b9c9-762efc100467" providerId="ADAL" clId="{12C4A2D6-72EA-421B-91DD-F05C45196C8A}" dt="2026-06-05T15:28:21.387" v="112" actId="20577"/>
          <ac:graphicFrameMkLst>
            <pc:docMk/>
            <pc:sldMk cId="0" sldId="276"/>
            <ac:graphicFrameMk id="6" creationId="{00000000-0000-0000-0000-000000000000}"/>
          </ac:graphicFrameMkLst>
        </pc:graphicFrameChg>
      </pc:sldChg>
      <pc:sldChg chg="modSp mod">
        <pc:chgData name="EHV Pastor Ballard Asare-Bediako" userId="c7b95054-0ea0-46d0-b9c9-762efc100467" providerId="ADAL" clId="{12C4A2D6-72EA-421B-91DD-F05C45196C8A}" dt="2026-06-05T21:37:09.980" v="142" actId="20577"/>
        <pc:sldMkLst>
          <pc:docMk/>
          <pc:sldMk cId="0" sldId="283"/>
        </pc:sldMkLst>
        <pc:graphicFrameChg chg="modGraphic">
          <ac:chgData name="EHV Pastor Ballard Asare-Bediako" userId="c7b95054-0ea0-46d0-b9c9-762efc100467" providerId="ADAL" clId="{12C4A2D6-72EA-421B-91DD-F05C45196C8A}" dt="2026-06-05T21:37:09.980" v="142" actId="20577"/>
          <ac:graphicFrameMkLst>
            <pc:docMk/>
            <pc:sldMk cId="0" sldId="283"/>
            <ac:graphicFrameMk id="6" creationId="{00000000-0000-0000-0000-000000000000}"/>
          </ac:graphicFrameMkLst>
        </pc:graphicFrameChg>
      </pc:sldChg>
      <pc:sldChg chg="modSp mod">
        <pc:chgData name="EHV Pastor Ballard Asare-Bediako" userId="c7b95054-0ea0-46d0-b9c9-762efc100467" providerId="ADAL" clId="{12C4A2D6-72EA-421B-91DD-F05C45196C8A}" dt="2026-06-05T15:27:57.075" v="108" actId="20577"/>
        <pc:sldMkLst>
          <pc:docMk/>
          <pc:sldMk cId="0" sldId="287"/>
        </pc:sldMkLst>
        <pc:spChg chg="mod">
          <ac:chgData name="EHV Pastor Ballard Asare-Bediako" userId="c7b95054-0ea0-46d0-b9c9-762efc100467" providerId="ADAL" clId="{12C4A2D6-72EA-421B-91DD-F05C45196C8A}" dt="2026-06-05T15:27:57.075" v="108" actId="20577"/>
          <ac:spMkLst>
            <pc:docMk/>
            <pc:sldMk cId="0" sldId="287"/>
            <ac:spMk id="3" creationId="{00000000-0000-0000-0000-000000000000}"/>
          </ac:spMkLst>
        </pc:spChg>
      </pc:sldChg>
      <pc:sldChg chg="modSp mod">
        <pc:chgData name="EHV Pastor Ballard Asare-Bediako" userId="c7b95054-0ea0-46d0-b9c9-762efc100467" providerId="ADAL" clId="{12C4A2D6-72EA-421B-91DD-F05C45196C8A}" dt="2026-06-05T15:30:00.002" v="123" actId="20577"/>
        <pc:sldMkLst>
          <pc:docMk/>
          <pc:sldMk cId="0" sldId="288"/>
        </pc:sldMkLst>
        <pc:spChg chg="mod">
          <ac:chgData name="EHV Pastor Ballard Asare-Bediako" userId="c7b95054-0ea0-46d0-b9c9-762efc100467" providerId="ADAL" clId="{12C4A2D6-72EA-421B-91DD-F05C45196C8A}" dt="2026-06-05T15:30:00.002" v="123" actId="20577"/>
          <ac:spMkLst>
            <pc:docMk/>
            <pc:sldMk cId="0" sldId="288"/>
            <ac:spMk id="3" creationId="{00000000-0000-0000-0000-000000000000}"/>
          </ac:spMkLst>
        </pc:spChg>
      </pc:sldChg>
      <pc:sldChg chg="modSp mod">
        <pc:chgData name="EHV Pastor Ballard Asare-Bediako" userId="c7b95054-0ea0-46d0-b9c9-762efc100467" providerId="ADAL" clId="{12C4A2D6-72EA-421B-91DD-F05C45196C8A}" dt="2026-06-05T21:34:35.596" v="126" actId="6549"/>
        <pc:sldMkLst>
          <pc:docMk/>
          <pc:sldMk cId="0" sldId="294"/>
        </pc:sldMkLst>
        <pc:spChg chg="mod">
          <ac:chgData name="EHV Pastor Ballard Asare-Bediako" userId="c7b95054-0ea0-46d0-b9c9-762efc100467" providerId="ADAL" clId="{12C4A2D6-72EA-421B-91DD-F05C45196C8A}" dt="2026-06-05T21:34:35.596" v="126" actId="6549"/>
          <ac:spMkLst>
            <pc:docMk/>
            <pc:sldMk cId="0" sldId="294"/>
            <ac:spMk id="3" creationId="{00000000-0000-0000-0000-000000000000}"/>
          </ac:spMkLst>
        </pc:spChg>
      </pc:sldChg>
      <pc:sldChg chg="modSp">
        <pc:chgData name="EHV Pastor Ballard Asare-Bediako" userId="c7b95054-0ea0-46d0-b9c9-762efc100467" providerId="ADAL" clId="{12C4A2D6-72EA-421B-91DD-F05C45196C8A}" dt="2026-06-05T15:28:42.501" v="115"/>
        <pc:sldMkLst>
          <pc:docMk/>
          <pc:sldMk cId="0" sldId="296"/>
        </pc:sldMkLst>
        <pc:graphicFrameChg chg="mod">
          <ac:chgData name="EHV Pastor Ballard Asare-Bediako" userId="c7b95054-0ea0-46d0-b9c9-762efc100467" providerId="ADAL" clId="{12C4A2D6-72EA-421B-91DD-F05C45196C8A}" dt="2026-06-05T15:28:42.501" v="115"/>
          <ac:graphicFrameMkLst>
            <pc:docMk/>
            <pc:sldMk cId="0" sldId="296"/>
            <ac:graphicFrameMk id="6" creationId="{00000000-0000-0000-0000-000000000000}"/>
          </ac:graphicFrameMkLst>
        </pc:graphicFrameChg>
      </pc:sldChg>
      <pc:sldChg chg="modSp mod">
        <pc:chgData name="EHV Pastor Ballard Asare-Bediako" userId="c7b95054-0ea0-46d0-b9c9-762efc100467" providerId="ADAL" clId="{12C4A2D6-72EA-421B-91DD-F05C45196C8A}" dt="2026-06-05T15:28:33.873" v="114" actId="20577"/>
        <pc:sldMkLst>
          <pc:docMk/>
          <pc:sldMk cId="0" sldId="297"/>
        </pc:sldMkLst>
        <pc:graphicFrameChg chg="modGraphic">
          <ac:chgData name="EHV Pastor Ballard Asare-Bediako" userId="c7b95054-0ea0-46d0-b9c9-762efc100467" providerId="ADAL" clId="{12C4A2D6-72EA-421B-91DD-F05C45196C8A}" dt="2026-06-05T15:28:33.873" v="114" actId="20577"/>
          <ac:graphicFrameMkLst>
            <pc:docMk/>
            <pc:sldMk cId="0" sldId="297"/>
            <ac:graphicFrameMk id="6" creationId="{00000000-0000-0000-0000-000000000000}"/>
          </ac:graphicFrameMkLst>
        </pc:graphicFrameChg>
      </pc:sldChg>
      <pc:sldChg chg="modSp">
        <pc:chgData name="EHV Pastor Ballard Asare-Bediako" userId="c7b95054-0ea0-46d0-b9c9-762efc100467" providerId="ADAL" clId="{12C4A2D6-72EA-421B-91DD-F05C45196C8A}" dt="2026-06-05T15:28:49.112" v="116"/>
        <pc:sldMkLst>
          <pc:docMk/>
          <pc:sldMk cId="0" sldId="298"/>
        </pc:sldMkLst>
        <pc:graphicFrameChg chg="mod">
          <ac:chgData name="EHV Pastor Ballard Asare-Bediako" userId="c7b95054-0ea0-46d0-b9c9-762efc100467" providerId="ADAL" clId="{12C4A2D6-72EA-421B-91DD-F05C45196C8A}" dt="2026-06-05T15:28:49.112" v="116"/>
          <ac:graphicFrameMkLst>
            <pc:docMk/>
            <pc:sldMk cId="0" sldId="298"/>
            <ac:graphicFrameMk id="6" creationId="{00000000-0000-0000-0000-00000000000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kern="1200" dirty="0"/>
            <a:t>Why did the Pharisees speak evil of Christ and what can believers learn from that</a:t>
          </a:r>
          <a:r>
            <a:rPr lang="en-US" sz="3200" kern="1200" dirty="0"/>
            <a:t>?</a:t>
          </a:r>
        </a:p>
        <a:p>
          <a:pPr algn="ctr">
            <a:lnSpc>
              <a:spcPct val="100000"/>
            </a:lnSpc>
            <a:spcBef>
              <a:spcPct val="0"/>
            </a:spcBef>
            <a:spcAft>
              <a:spcPts val="600"/>
            </a:spcAft>
          </a:pPr>
          <a:r>
            <a:rPr lang="en-GB" altLang="fr-FR" sz="3200" b="1" i="1" kern="1200" dirty="0">
              <a:solidFill>
                <a:prstClr val="black">
                  <a:hueOff val="0"/>
                  <a:satOff val="0"/>
                  <a:lumOff val="0"/>
                  <a:alphaOff val="0"/>
                </a:prstClr>
              </a:solidFill>
              <a:latin typeface="+mn-lt"/>
              <a:ea typeface="+mn-ea"/>
              <a:cs typeface="+mn-cs"/>
            </a:rPr>
            <a:t>Mathew 12:22-24; John 11:47,48.</a:t>
          </a:r>
          <a:endParaRPr lang="en-GB" sz="3200" b="1" i="1" kern="1200" dirty="0">
            <a:latin typeface="+mn-lt"/>
          </a:endParaRPr>
        </a:p>
      </dgm:t>
    </dgm:pt>
    <dgm:pt modelId="{9E84C169-3ED9-436C-BE7D-98EA155ECFDB}" type="parTrans" cxnId="{0A030EA8-D190-458F-BEDF-95A2419975EE}">
      <dgm:prSet/>
      <dgm:spPr/>
      <dgm:t>
        <a:bodyPr/>
        <a:lstStyle/>
        <a:p>
          <a:endParaRPr lang="en-US"/>
        </a:p>
      </dgm:t>
    </dgm:pt>
    <dgm:pt modelId="{8B714856-D08B-41FD-BF3A-5E4B3859D26F}" type="sibTrans" cxnId="{0A030EA8-D190-458F-BEDF-95A2419975EE}">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200A1A3D-17A6-4AE5-AA7C-C2A5DD03DABA}" type="presOf" srcId="{49828610-9B16-48BE-81A5-8175BFC125E8}" destId="{7BC538D0-47AE-414F-9DE4-F18E62186D5B}" srcOrd="0" destOrd="0" presId="urn:microsoft.com/office/officeart/2005/8/layout/hierarchy1#5"/>
    <dgm:cxn modelId="{0A030EA8-D190-458F-BEDF-95A2419975EE}" srcId="{49828610-9B16-48BE-81A5-8175BFC125E8}" destId="{60B4422F-B5F1-45C8-8FA5-66CA47A48205}" srcOrd="0" destOrd="0" parTransId="{9E84C169-3ED9-436C-BE7D-98EA155ECFDB}" sibTransId="{8B714856-D08B-41FD-BF3A-5E4B3859D26F}"/>
    <dgm:cxn modelId="{0798D6BD-D769-4F9A-9BE0-C14C73850A88}" type="presOf" srcId="{60B4422F-B5F1-45C8-8FA5-66CA47A48205}" destId="{DDCA46C2-3612-464D-9F92-813CC60D482F}" srcOrd="0" destOrd="0" presId="urn:microsoft.com/office/officeart/2005/8/layout/hierarchy1#5"/>
    <dgm:cxn modelId="{25599F3F-08A6-4CC3-B7F0-6C3773169814}" type="presParOf" srcId="{7BC538D0-47AE-414F-9DE4-F18E62186D5B}" destId="{A5087579-C124-49EC-86E7-A232783731D9}" srcOrd="0" destOrd="0" presId="urn:microsoft.com/office/officeart/2005/8/layout/hierarchy1#5"/>
    <dgm:cxn modelId="{C2C2E0B8-FE37-445D-8046-DDEB50D9FC3D}" type="presParOf" srcId="{A5087579-C124-49EC-86E7-A232783731D9}" destId="{E432CA65-1FEE-4816-920D-95060379FF5B}" srcOrd="0" destOrd="0" presId="urn:microsoft.com/office/officeart/2005/8/layout/hierarchy1#5"/>
    <dgm:cxn modelId="{D4F3009B-BA3F-4767-AF12-229C9B2205DD}" type="presParOf" srcId="{E432CA65-1FEE-4816-920D-95060379FF5B}" destId="{A31D16F8-974D-4512-94F2-E4F4716BC42E}" srcOrd="0" destOrd="0" presId="urn:microsoft.com/office/officeart/2005/8/layout/hierarchy1#5"/>
    <dgm:cxn modelId="{62510AEC-A0AE-405F-A0A3-58306275AF0C}" type="presParOf" srcId="{E432CA65-1FEE-4816-920D-95060379FF5B}" destId="{DDCA46C2-3612-464D-9F92-813CC60D482F}" srcOrd="1" destOrd="0" presId="urn:microsoft.com/office/officeart/2005/8/layout/hierarchy1#5"/>
    <dgm:cxn modelId="{C1E5F4BD-9610-404D-8E98-5E8733558CD7}"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kern="1200" dirty="0"/>
            <a:t>Highlight the danger of evil speaking</a:t>
          </a:r>
          <a:r>
            <a:rPr lang="en-US" sz="3200" kern="1200" dirty="0"/>
            <a:t>?</a:t>
          </a:r>
          <a:r>
            <a:rPr lang="en-GB" altLang="en-US" sz="3200" b="1" i="1" kern="1200" dirty="0"/>
            <a:t> Matthew 12:36,37; Jude 1:15</a:t>
          </a:r>
          <a:endParaRPr lang="en-GB" altLang="en-US" sz="3200" b="1" i="1" kern="1200" dirty="0">
            <a:latin typeface="Calibri" panose="020F0502020204030204"/>
            <a:ea typeface="+mn-ea"/>
            <a:cs typeface="+mn-cs"/>
          </a:endParaRPr>
        </a:p>
      </dgm:t>
    </dgm:pt>
    <dgm:pt modelId="{9E84C169-3ED9-436C-BE7D-98EA155ECFDB}" type="parTrans" cxnId="{AE731CF5-F7C8-4683-82F0-85B47EEAD708}">
      <dgm:prSet/>
      <dgm:spPr/>
      <dgm:t>
        <a:bodyPr/>
        <a:lstStyle/>
        <a:p>
          <a:endParaRPr lang="en-US"/>
        </a:p>
      </dgm:t>
    </dgm:pt>
    <dgm:pt modelId="{8B714856-D08B-41FD-BF3A-5E4B3859D26F}" type="sibTrans" cxnId="{AE731CF5-F7C8-4683-82F0-85B47EEAD708}">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AE27EA43-4E86-437E-A48B-77401FD91AA7}" type="presOf" srcId="{49828610-9B16-48BE-81A5-8175BFC125E8}" destId="{7BC538D0-47AE-414F-9DE4-F18E62186D5B}" srcOrd="0" destOrd="0" presId="urn:microsoft.com/office/officeart/2005/8/layout/hierarchy1#6"/>
    <dgm:cxn modelId="{73AEDB68-2342-42CF-97E1-6F87E5964441}" type="presOf" srcId="{60B4422F-B5F1-45C8-8FA5-66CA47A48205}" destId="{DDCA46C2-3612-464D-9F92-813CC60D482F}" srcOrd="0" destOrd="0" presId="urn:microsoft.com/office/officeart/2005/8/layout/hierarchy1#6"/>
    <dgm:cxn modelId="{AE731CF5-F7C8-4683-82F0-85B47EEAD708}" srcId="{49828610-9B16-48BE-81A5-8175BFC125E8}" destId="{60B4422F-B5F1-45C8-8FA5-66CA47A48205}" srcOrd="0" destOrd="0" parTransId="{9E84C169-3ED9-436C-BE7D-98EA155ECFDB}" sibTransId="{8B714856-D08B-41FD-BF3A-5E4B3859D26F}"/>
    <dgm:cxn modelId="{C7FC5B53-2C16-40D3-A334-9B60EAB9DEAF}" type="presParOf" srcId="{7BC538D0-47AE-414F-9DE4-F18E62186D5B}" destId="{A5087579-C124-49EC-86E7-A232783731D9}" srcOrd="0" destOrd="0" presId="urn:microsoft.com/office/officeart/2005/8/layout/hierarchy1#6"/>
    <dgm:cxn modelId="{C2C1263B-7DAB-45B4-88B2-3F8BA85BDEF3}" type="presParOf" srcId="{A5087579-C124-49EC-86E7-A232783731D9}" destId="{E432CA65-1FEE-4816-920D-95060379FF5B}" srcOrd="0" destOrd="0" presId="urn:microsoft.com/office/officeart/2005/8/layout/hierarchy1#6"/>
    <dgm:cxn modelId="{D2B2E0C8-3BC6-46F3-9BB0-FC48E9BC60AF}" type="presParOf" srcId="{E432CA65-1FEE-4816-920D-95060379FF5B}" destId="{A31D16F8-974D-4512-94F2-E4F4716BC42E}" srcOrd="0" destOrd="0" presId="urn:microsoft.com/office/officeart/2005/8/layout/hierarchy1#6"/>
    <dgm:cxn modelId="{6EF61693-F1BA-4BE0-896C-A604B29EB5FB}" type="presParOf" srcId="{E432CA65-1FEE-4816-920D-95060379FF5B}" destId="{DDCA46C2-3612-464D-9F92-813CC60D482F}" srcOrd="1" destOrd="0" presId="urn:microsoft.com/office/officeart/2005/8/layout/hierarchy1#6"/>
    <dgm:cxn modelId="{18AEF617-4071-4C26-B961-678D51C09A6D}"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t>
          </a:r>
          <a:r>
            <a:rPr lang="en-GB" altLang="en-US" sz="3200" dirty="0"/>
            <a:t>is the unpardonable sin in the Scripture</a:t>
          </a:r>
          <a:r>
            <a:rPr lang="en-US" sz="3200" dirty="0"/>
            <a:t>? </a:t>
          </a:r>
        </a:p>
        <a:p>
          <a:pPr algn="ctr">
            <a:lnSpc>
              <a:spcPct val="100000"/>
            </a:lnSpc>
            <a:spcBef>
              <a:spcPct val="0"/>
            </a:spcBef>
            <a:spcAft>
              <a:spcPts val="600"/>
            </a:spcAft>
          </a:pPr>
          <a:r>
            <a:rPr lang="fi-FI" sz="3200" b="1" i="1" dirty="0"/>
            <a:t>Matthew 12:</a:t>
          </a:r>
          <a:r>
            <a:rPr lang="en-GB" altLang="fi-FI" sz="3200" b="1" i="1" dirty="0"/>
            <a:t>32</a:t>
          </a:r>
        </a:p>
      </dgm:t>
    </dgm:pt>
    <dgm:pt modelId="{9E84C169-3ED9-436C-BE7D-98EA155ECFDB}" type="parTrans" cxnId="{2D2D09B9-7D9B-43CA-82A8-BEC825E5E231}">
      <dgm:prSet/>
      <dgm:spPr/>
      <dgm:t>
        <a:bodyPr/>
        <a:lstStyle/>
        <a:p>
          <a:endParaRPr lang="en-US"/>
        </a:p>
      </dgm:t>
    </dgm:pt>
    <dgm:pt modelId="{8B714856-D08B-41FD-BF3A-5E4B3859D26F}" type="sibTrans" cxnId="{2D2D09B9-7D9B-43CA-82A8-BEC825E5E2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14893A0C-391F-4C21-9AE8-9DBB9A44CA6E}" type="presOf" srcId="{49828610-9B16-48BE-81A5-8175BFC125E8}" destId="{7BC538D0-47AE-414F-9DE4-F18E62186D5B}" srcOrd="0" destOrd="0" presId="urn:microsoft.com/office/officeart/2005/8/layout/hierarchy1#5"/>
    <dgm:cxn modelId="{2D2D09B9-7D9B-43CA-82A8-BEC825E5E231}" srcId="{49828610-9B16-48BE-81A5-8175BFC125E8}" destId="{60B4422F-B5F1-45C8-8FA5-66CA47A48205}" srcOrd="0" destOrd="0" parTransId="{9E84C169-3ED9-436C-BE7D-98EA155ECFDB}" sibTransId="{8B714856-D08B-41FD-BF3A-5E4B3859D26F}"/>
    <dgm:cxn modelId="{C67246EE-BCAA-4FDA-8317-B341E989D416}" type="presOf" srcId="{60B4422F-B5F1-45C8-8FA5-66CA47A48205}" destId="{DDCA46C2-3612-464D-9F92-813CC60D482F}" srcOrd="0" destOrd="0" presId="urn:microsoft.com/office/officeart/2005/8/layout/hierarchy1#5"/>
    <dgm:cxn modelId="{26D268ED-9B86-4451-884E-3D981A3A1C14}" type="presParOf" srcId="{7BC538D0-47AE-414F-9DE4-F18E62186D5B}" destId="{A5087579-C124-49EC-86E7-A232783731D9}" srcOrd="0" destOrd="0" presId="urn:microsoft.com/office/officeart/2005/8/layout/hierarchy1#5"/>
    <dgm:cxn modelId="{1FFE0714-7FFD-49A1-8BE7-F2E612E5D028}" type="presParOf" srcId="{A5087579-C124-49EC-86E7-A232783731D9}" destId="{E432CA65-1FEE-4816-920D-95060379FF5B}" srcOrd="0" destOrd="0" presId="urn:microsoft.com/office/officeart/2005/8/layout/hierarchy1#5"/>
    <dgm:cxn modelId="{0BFBBCD1-2A98-427C-BC84-855106885A9C}" type="presParOf" srcId="{E432CA65-1FEE-4816-920D-95060379FF5B}" destId="{A31D16F8-974D-4512-94F2-E4F4716BC42E}" srcOrd="0" destOrd="0" presId="urn:microsoft.com/office/officeart/2005/8/layout/hierarchy1#5"/>
    <dgm:cxn modelId="{271FCB1C-CB46-4DA6-BD1B-0A36AA84E988}" type="presParOf" srcId="{E432CA65-1FEE-4816-920D-95060379FF5B}" destId="{DDCA46C2-3612-464D-9F92-813CC60D482F}" srcOrd="1" destOrd="0" presId="urn:microsoft.com/office/officeart/2005/8/layout/hierarchy1#5"/>
    <dgm:cxn modelId="{A0901D21-5FF8-4FB0-99DC-2073F20FA5EA}"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a:t>
          </a:r>
          <a:r>
            <a:rPr lang="en-GB" altLang="en-US" sz="3200" kern="1200" dirty="0"/>
            <a:t>are the antidotes against evil speaking</a:t>
          </a:r>
          <a:r>
            <a:rPr lang="en-US" sz="3200" kern="1200" dirty="0"/>
            <a:t>? </a:t>
          </a:r>
        </a:p>
        <a:p>
          <a:pPr algn="ctr">
            <a:lnSpc>
              <a:spcPct val="100000"/>
            </a:lnSpc>
            <a:spcBef>
              <a:spcPct val="0"/>
            </a:spcBef>
            <a:spcAft>
              <a:spcPts val="600"/>
            </a:spcAft>
          </a:pPr>
          <a:r>
            <a:rPr lang="en-GB" altLang="nl-NL" sz="3200" b="1" i="1" kern="1200" dirty="0">
              <a:solidFill>
                <a:prstClr val="black">
                  <a:hueOff val="0"/>
                  <a:satOff val="0"/>
                  <a:lumOff val="0"/>
                  <a:alphaOff val="0"/>
                </a:prstClr>
              </a:solidFill>
              <a:latin typeface="Calibri" panose="020F0502020204030204"/>
              <a:ea typeface="+mn-ea"/>
              <a:cs typeface="+mn-cs"/>
            </a:rPr>
            <a:t>Psalms 141:3; 1 Peter 3:10</a:t>
          </a:r>
        </a:p>
      </dgm:t>
    </dgm:pt>
    <dgm:pt modelId="{9E84C169-3ED9-436C-BE7D-98EA155ECFDB}" type="parTrans" cxnId="{5C8DD38F-9BD9-4026-948E-F8992A5CF872}">
      <dgm:prSet/>
      <dgm:spPr/>
      <dgm:t>
        <a:bodyPr/>
        <a:lstStyle/>
        <a:p>
          <a:endParaRPr lang="en-US"/>
        </a:p>
      </dgm:t>
    </dgm:pt>
    <dgm:pt modelId="{8B714856-D08B-41FD-BF3A-5E4B3859D26F}" type="sibTrans" cxnId="{5C8DD38F-9BD9-4026-948E-F8992A5CF872}">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1CFC7E21-849E-4615-9777-3B57C13F9655}" type="presOf" srcId="{49828610-9B16-48BE-81A5-8175BFC125E8}" destId="{7BC538D0-47AE-414F-9DE4-F18E62186D5B}" srcOrd="0" destOrd="0" presId="urn:microsoft.com/office/officeart/2005/8/layout/hierarchy1#5"/>
    <dgm:cxn modelId="{5C8DD38F-9BD9-4026-948E-F8992A5CF872}" srcId="{49828610-9B16-48BE-81A5-8175BFC125E8}" destId="{60B4422F-B5F1-45C8-8FA5-66CA47A48205}" srcOrd="0" destOrd="0" parTransId="{9E84C169-3ED9-436C-BE7D-98EA155ECFDB}" sibTransId="{8B714856-D08B-41FD-BF3A-5E4B3859D26F}"/>
    <dgm:cxn modelId="{69D07CA2-D934-4AC1-B04A-E9EA58499B4A}" type="presOf" srcId="{60B4422F-B5F1-45C8-8FA5-66CA47A48205}" destId="{DDCA46C2-3612-464D-9F92-813CC60D482F}" srcOrd="0" destOrd="0" presId="urn:microsoft.com/office/officeart/2005/8/layout/hierarchy1#5"/>
    <dgm:cxn modelId="{7300F6C3-9E55-4A4B-94A1-68FADAC7DFD0}" type="presParOf" srcId="{7BC538D0-47AE-414F-9DE4-F18E62186D5B}" destId="{A5087579-C124-49EC-86E7-A232783731D9}" srcOrd="0" destOrd="0" presId="urn:microsoft.com/office/officeart/2005/8/layout/hierarchy1#5"/>
    <dgm:cxn modelId="{993D2FA1-EE58-45EE-BA87-FEFD98E3CC94}" type="presParOf" srcId="{A5087579-C124-49EC-86E7-A232783731D9}" destId="{E432CA65-1FEE-4816-920D-95060379FF5B}" srcOrd="0" destOrd="0" presId="urn:microsoft.com/office/officeart/2005/8/layout/hierarchy1#5"/>
    <dgm:cxn modelId="{F02AD291-0A34-4F7D-8BE5-F1E51538CFED}" type="presParOf" srcId="{E432CA65-1FEE-4816-920D-95060379FF5B}" destId="{A31D16F8-974D-4512-94F2-E4F4716BC42E}" srcOrd="0" destOrd="0" presId="urn:microsoft.com/office/officeart/2005/8/layout/hierarchy1#5"/>
    <dgm:cxn modelId="{361D9A85-C456-4837-B778-2A646D23CC4F}" type="presParOf" srcId="{E432CA65-1FEE-4816-920D-95060379FF5B}" destId="{DDCA46C2-3612-464D-9F92-813CC60D482F}" srcOrd="1" destOrd="0" presId="urn:microsoft.com/office/officeart/2005/8/layout/hierarchy1#5"/>
    <dgm:cxn modelId="{261C2FF8-5200-4125-ACBB-33108D3C658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dirty="0"/>
            <a:t>What is the danger in seeking signs instead of believing the Word of God</a:t>
          </a:r>
          <a:r>
            <a:rPr lang="en-US" sz="3200" dirty="0"/>
            <a:t>?</a:t>
          </a:r>
        </a:p>
        <a:p>
          <a:pPr algn="ctr">
            <a:lnSpc>
              <a:spcPct val="100000"/>
            </a:lnSpc>
            <a:spcBef>
              <a:spcPct val="0"/>
            </a:spcBef>
            <a:spcAft>
              <a:spcPts val="600"/>
            </a:spcAft>
          </a:pPr>
          <a:r>
            <a:rPr lang="en-US" sz="3200" dirty="0"/>
            <a:t> </a:t>
          </a:r>
          <a:r>
            <a:rPr lang="en-GB" altLang="en-US" sz="3200" b="1" i="1" dirty="0"/>
            <a:t>Revelation 13:11-14; Mark 13:22</a:t>
          </a:r>
        </a:p>
      </dgm:t>
    </dgm:pt>
    <dgm:pt modelId="{9E84C169-3ED9-436C-BE7D-98EA155ECFDB}" type="parTrans" cxnId="{32A3E646-CD8B-4EC8-B95A-BC60614DE5AB}">
      <dgm:prSet/>
      <dgm:spPr/>
      <dgm:t>
        <a:bodyPr/>
        <a:lstStyle/>
        <a:p>
          <a:endParaRPr lang="en-US"/>
        </a:p>
      </dgm:t>
    </dgm:pt>
    <dgm:pt modelId="{8B714856-D08B-41FD-BF3A-5E4B3859D26F}" type="sibTrans" cxnId="{32A3E646-CD8B-4EC8-B95A-BC60614DE5AB}">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109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32A3E646-CD8B-4EC8-B95A-BC60614DE5AB}" srcId="{49828610-9B16-48BE-81A5-8175BFC125E8}" destId="{60B4422F-B5F1-45C8-8FA5-66CA47A48205}" srcOrd="0" destOrd="0" parTransId="{9E84C169-3ED9-436C-BE7D-98EA155ECFDB}" sibTransId="{8B714856-D08B-41FD-BF3A-5E4B3859D26F}"/>
    <dgm:cxn modelId="{8294D678-F056-49CC-8B9A-D7D024FE1753}" type="presOf" srcId="{49828610-9B16-48BE-81A5-8175BFC125E8}" destId="{7BC538D0-47AE-414F-9DE4-F18E62186D5B}" srcOrd="0" destOrd="0" presId="urn:microsoft.com/office/officeart/2005/8/layout/hierarchy1#5"/>
    <dgm:cxn modelId="{31A7B882-03FA-4F83-8B21-A9C2E0440105}" type="presOf" srcId="{60B4422F-B5F1-45C8-8FA5-66CA47A48205}" destId="{DDCA46C2-3612-464D-9F92-813CC60D482F}" srcOrd="0" destOrd="0" presId="urn:microsoft.com/office/officeart/2005/8/layout/hierarchy1#5"/>
    <dgm:cxn modelId="{0DC916B7-B498-41EF-9C99-829E6567D395}" type="presParOf" srcId="{7BC538D0-47AE-414F-9DE4-F18E62186D5B}" destId="{A5087579-C124-49EC-86E7-A232783731D9}" srcOrd="0" destOrd="0" presId="urn:microsoft.com/office/officeart/2005/8/layout/hierarchy1#5"/>
    <dgm:cxn modelId="{5FC1D9FE-4459-4902-AB64-69154076D835}" type="presParOf" srcId="{A5087579-C124-49EC-86E7-A232783731D9}" destId="{E432CA65-1FEE-4816-920D-95060379FF5B}" srcOrd="0" destOrd="0" presId="urn:microsoft.com/office/officeart/2005/8/layout/hierarchy1#5"/>
    <dgm:cxn modelId="{8CA41F5D-50BB-4CCB-911B-37628E4B1D76}" type="presParOf" srcId="{E432CA65-1FEE-4816-920D-95060379FF5B}" destId="{A31D16F8-974D-4512-94F2-E4F4716BC42E}" srcOrd="0" destOrd="0" presId="urn:microsoft.com/office/officeart/2005/8/layout/hierarchy1#5"/>
    <dgm:cxn modelId="{54C82777-E2A2-46B3-B641-B5B1581C820D}" type="presParOf" srcId="{E432CA65-1FEE-4816-920D-95060379FF5B}" destId="{DDCA46C2-3612-464D-9F92-813CC60D482F}" srcOrd="1" destOrd="0" presId="urn:microsoft.com/office/officeart/2005/8/layout/hierarchy1#5"/>
    <dgm:cxn modelId="{4581A933-1C24-4057-BAA4-28E22006997C}"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
          <a:r>
            <a:rPr lang="en-GB" altLang="en-US" sz="3200" dirty="0"/>
            <a:t>o are those God regard as his children and why</a:t>
          </a:r>
          <a:r>
            <a:rPr lang="en-US" sz="3200" dirty="0"/>
            <a:t>? </a:t>
          </a:r>
        </a:p>
        <a:p>
          <a:pPr algn="ctr">
            <a:lnSpc>
              <a:spcPct val="100000"/>
            </a:lnSpc>
            <a:spcBef>
              <a:spcPct val="0"/>
            </a:spcBef>
            <a:spcAft>
              <a:spcPts val="600"/>
            </a:spcAft>
          </a:pPr>
          <a:r>
            <a:rPr lang="en-GB" altLang="en-US" sz="3200" b="1" i="1" dirty="0"/>
            <a:t>Luke 8:21; Romans 8:14,16</a:t>
          </a:r>
        </a:p>
      </dgm:t>
    </dgm:pt>
    <dgm:pt modelId="{9E84C169-3ED9-436C-BE7D-98EA155ECFDB}" type="parTrans" cxnId="{CB9A1F73-179A-4CD3-986C-11313DFDC189}">
      <dgm:prSet/>
      <dgm:spPr/>
      <dgm:t>
        <a:bodyPr/>
        <a:lstStyle/>
        <a:p>
          <a:endParaRPr lang="en-US"/>
        </a:p>
      </dgm:t>
    </dgm:pt>
    <dgm:pt modelId="{8B714856-D08B-41FD-BF3A-5E4B3859D26F}" type="sibTrans" cxnId="{CB9A1F73-179A-4CD3-986C-11313DFDC189}">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67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CB9A1F73-179A-4CD3-986C-11313DFDC189}" srcId="{49828610-9B16-48BE-81A5-8175BFC125E8}" destId="{60B4422F-B5F1-45C8-8FA5-66CA47A48205}" srcOrd="0" destOrd="0" parTransId="{9E84C169-3ED9-436C-BE7D-98EA155ECFDB}" sibTransId="{8B714856-D08B-41FD-BF3A-5E4B3859D26F}"/>
    <dgm:cxn modelId="{0D191187-350F-4583-A9E5-F8550032BF81}" type="presOf" srcId="{60B4422F-B5F1-45C8-8FA5-66CA47A48205}" destId="{DDCA46C2-3612-464D-9F92-813CC60D482F}" srcOrd="0" destOrd="0" presId="urn:microsoft.com/office/officeart/2005/8/layout/hierarchy1#5"/>
    <dgm:cxn modelId="{D3EC2087-3B9C-40EC-AAA3-898801F7FF60}" type="presOf" srcId="{49828610-9B16-48BE-81A5-8175BFC125E8}" destId="{7BC538D0-47AE-414F-9DE4-F18E62186D5B}" srcOrd="0" destOrd="0" presId="urn:microsoft.com/office/officeart/2005/8/layout/hierarchy1#5"/>
    <dgm:cxn modelId="{296ACD65-7B90-4806-B00B-9F7F5E50C758}" type="presParOf" srcId="{7BC538D0-47AE-414F-9DE4-F18E62186D5B}" destId="{A5087579-C124-49EC-86E7-A232783731D9}" srcOrd="0" destOrd="0" presId="urn:microsoft.com/office/officeart/2005/8/layout/hierarchy1#5"/>
    <dgm:cxn modelId="{656BD00A-2A39-48D2-8028-7B1BE917560B}" type="presParOf" srcId="{A5087579-C124-49EC-86E7-A232783731D9}" destId="{E432CA65-1FEE-4816-920D-95060379FF5B}" srcOrd="0" destOrd="0" presId="urn:microsoft.com/office/officeart/2005/8/layout/hierarchy1#5"/>
    <dgm:cxn modelId="{5FAF5799-FC36-4D36-913B-CA8D80EAAC69}" type="presParOf" srcId="{E432CA65-1FEE-4816-920D-95060379FF5B}" destId="{A31D16F8-974D-4512-94F2-E4F4716BC42E}" srcOrd="0" destOrd="0" presId="urn:microsoft.com/office/officeart/2005/8/layout/hierarchy1#5"/>
    <dgm:cxn modelId="{0115E3D7-D2E6-4589-BD60-3CF8D4A63835}" type="presParOf" srcId="{E432CA65-1FEE-4816-920D-95060379FF5B}" destId="{DDCA46C2-3612-464D-9F92-813CC60D482F}" srcOrd="1" destOrd="0" presId="urn:microsoft.com/office/officeart/2005/8/layout/hierarchy1#5"/>
    <dgm:cxn modelId="{4C57D9AB-79F1-43C0-BCE2-A7814F38FD3B}"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Why did the Pharisees speak evil of Christ and what can believers learn from that</a:t>
          </a:r>
          <a:r>
            <a:rPr lang="en-US" sz="3200" kern="1200" dirty="0"/>
            <a:t>?</a:t>
          </a:r>
        </a:p>
        <a:p>
          <a:pPr marL="0" lvl="0" indent="0" algn="ctr" defTabSz="1422400">
            <a:lnSpc>
              <a:spcPct val="100000"/>
            </a:lnSpc>
            <a:spcBef>
              <a:spcPct val="0"/>
            </a:spcBef>
            <a:spcAft>
              <a:spcPts val="600"/>
            </a:spcAft>
            <a:buNone/>
          </a:pPr>
          <a:r>
            <a:rPr lang="en-GB" altLang="fr-FR" sz="3200" b="1" i="1" kern="1200" dirty="0">
              <a:solidFill>
                <a:prstClr val="black">
                  <a:hueOff val="0"/>
                  <a:satOff val="0"/>
                  <a:lumOff val="0"/>
                  <a:alphaOff val="0"/>
                </a:prstClr>
              </a:solidFill>
              <a:latin typeface="+mn-lt"/>
              <a:ea typeface="+mn-ea"/>
              <a:cs typeface="+mn-cs"/>
            </a:rPr>
            <a:t>Mathew 12:22-24; John 11:47,48.</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Highlight the danger of evil speaking</a:t>
          </a:r>
          <a:r>
            <a:rPr lang="en-US" sz="3200" kern="1200" dirty="0"/>
            <a:t>?</a:t>
          </a:r>
          <a:r>
            <a:rPr lang="en-GB" altLang="en-US" sz="3200" b="1" i="1" kern="1200" dirty="0"/>
            <a:t> Matthew 12:36,37; Jude 1:15</a:t>
          </a:r>
          <a:endParaRPr lang="en-GB" altLang="en-US" sz="3200" b="1" i="1" kern="1200" dirty="0">
            <a:latin typeface="Calibri" panose="020F0502020204030204"/>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t>
          </a:r>
          <a:r>
            <a:rPr lang="en-GB" altLang="en-US" sz="3200" kern="1200" dirty="0"/>
            <a:t>is the unpardonable sin in the Scripture</a:t>
          </a:r>
          <a:r>
            <a:rPr lang="en-US" sz="3200" kern="1200" dirty="0"/>
            <a:t>? </a:t>
          </a:r>
        </a:p>
        <a:p>
          <a:pPr marL="0" lvl="0" indent="0" algn="ctr" defTabSz="1422400">
            <a:lnSpc>
              <a:spcPct val="100000"/>
            </a:lnSpc>
            <a:spcBef>
              <a:spcPct val="0"/>
            </a:spcBef>
            <a:spcAft>
              <a:spcPts val="600"/>
            </a:spcAft>
            <a:buNone/>
          </a:pPr>
          <a:r>
            <a:rPr lang="fi-FI" sz="3200" b="1" i="1" kern="1200" dirty="0"/>
            <a:t>Matthew 12:</a:t>
          </a:r>
          <a:r>
            <a:rPr lang="en-GB" altLang="fi-FI" sz="3200" b="1" i="1" kern="1200" dirty="0"/>
            <a:t>32</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t>
          </a:r>
          <a:r>
            <a:rPr lang="en-GB" altLang="en-US" sz="3200" kern="1200" dirty="0"/>
            <a:t>are the antidotes against evil speaking</a:t>
          </a:r>
          <a:r>
            <a:rPr lang="en-US" sz="3200" kern="1200" dirty="0"/>
            <a:t>? </a:t>
          </a:r>
        </a:p>
        <a:p>
          <a:pPr marL="0" lvl="0" indent="0" algn="ctr" defTabSz="1422400">
            <a:lnSpc>
              <a:spcPct val="100000"/>
            </a:lnSpc>
            <a:spcBef>
              <a:spcPct val="0"/>
            </a:spcBef>
            <a:spcAft>
              <a:spcPts val="600"/>
            </a:spcAft>
            <a:buNone/>
          </a:pPr>
          <a:r>
            <a:rPr lang="en-GB" altLang="nl-NL" sz="3200" b="1" i="1" kern="1200" dirty="0">
              <a:solidFill>
                <a:prstClr val="black">
                  <a:hueOff val="0"/>
                  <a:satOff val="0"/>
                  <a:lumOff val="0"/>
                  <a:alphaOff val="0"/>
                </a:prstClr>
              </a:solidFill>
              <a:latin typeface="Calibri" panose="020F0502020204030204"/>
              <a:ea typeface="+mn-ea"/>
              <a:cs typeface="+mn-cs"/>
            </a:rPr>
            <a:t>Psalms 141:3; 1 Peter 3:10</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12089" y="1387"/>
          <a:ext cx="717593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139805" y="502717"/>
          <a:ext cx="717593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kern="1200" dirty="0"/>
            <a:t>What is the danger in seeking signs instead of believing the Word of God</a:t>
          </a:r>
          <a:r>
            <a:rPr lang="en-US" sz="3200" kern="1200" dirty="0"/>
            <a:t>?</a:t>
          </a:r>
        </a:p>
        <a:p>
          <a:pPr marL="0" lvl="0" indent="0" algn="ctr" defTabSz="1422400">
            <a:lnSpc>
              <a:spcPct val="100000"/>
            </a:lnSpc>
            <a:spcBef>
              <a:spcPct val="0"/>
            </a:spcBef>
            <a:spcAft>
              <a:spcPts val="600"/>
            </a:spcAft>
            <a:buNone/>
          </a:pPr>
          <a:r>
            <a:rPr lang="en-US" sz="3200" kern="1200" dirty="0"/>
            <a:t> </a:t>
          </a:r>
          <a:r>
            <a:rPr lang="en-GB" altLang="en-US" sz="3200" b="1" i="1" kern="1200" dirty="0"/>
            <a:t>Revelation 13:11-14; Mark 13:22</a:t>
          </a:r>
        </a:p>
      </dsp:txBody>
      <dsp:txXfrm>
        <a:off x="2233099" y="596011"/>
        <a:ext cx="698934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4498" y="1387"/>
          <a:ext cx="687111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2214" y="502717"/>
          <a:ext cx="687111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
          <a:r>
            <a:rPr lang="en-GB" altLang="en-US" sz="3200" kern="1200" dirty="0"/>
            <a:t>o are those God regard as his children and why</a:t>
          </a:r>
          <a:r>
            <a:rPr lang="en-US" sz="3200" kern="1200" dirty="0"/>
            <a:t>? </a:t>
          </a:r>
        </a:p>
        <a:p>
          <a:pPr marL="0" lvl="0" indent="0" algn="ctr" defTabSz="1422400">
            <a:lnSpc>
              <a:spcPct val="100000"/>
            </a:lnSpc>
            <a:spcBef>
              <a:spcPct val="0"/>
            </a:spcBef>
            <a:spcAft>
              <a:spcPts val="600"/>
            </a:spcAft>
            <a:buNone/>
          </a:pPr>
          <a:r>
            <a:rPr lang="en-GB" altLang="en-US" sz="3200" b="1" i="1" kern="1200" dirty="0"/>
            <a:t>Luke 8:21; Romans 8:14,16</a:t>
          </a:r>
        </a:p>
      </dsp:txBody>
      <dsp:txXfrm>
        <a:off x="2385508" y="596011"/>
        <a:ext cx="6684527"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6/5/2026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21-06-2026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GB" b="1" dirty="0">
                <a:solidFill>
                  <a:schemeClr val="bg1">
                    <a:lumMod val="65000"/>
                  </a:schemeClr>
                </a:solidFill>
              </a:rPr>
              <a:t>Reflect on how you spend the Lord’s Day. What does Scripture encourage you to improve, and what does it teach you to avoid? This week, take a positive step to honour God better and remove distraction(s) that weaken(s) devotion. Be ready to share your reflection with Bible references.</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n-GB" altLang="en-GB" sz="2800" b="1" i="1" dirty="0">
                <a:solidFill>
                  <a:srgbClr val="FFFFFF"/>
                </a:solidFill>
                <a:latin typeface="Cambria" panose="02040503050406030204" pitchFamily="18" charset="0"/>
                <a:ea typeface="Cambria" panose="02040503050406030204" pitchFamily="18" charset="0"/>
              </a:rPr>
              <a:t> </a:t>
            </a:r>
            <a:r>
              <a:rPr lang="en-US" altLang="en-GB" sz="2800" b="1" i="1" dirty="0">
                <a:solidFill>
                  <a:srgbClr val="FFFFFF"/>
                </a:solidFill>
                <a:latin typeface="Cambria" panose="02040503050406030204" pitchFamily="18" charset="0"/>
                <a:ea typeface="Cambria" panose="02040503050406030204" pitchFamily="18" charset="0"/>
              </a:rPr>
              <a:t>Christ’s</a:t>
            </a:r>
          </a:p>
          <a:p>
            <a:pPr marL="0" marR="0" lvl="0" indent="0" algn="ctr" defTabSz="914400" rtl="0" eaLnBrk="1" fontAlgn="auto" latinLnBrk="0" hangingPunct="1">
              <a:lnSpc>
                <a:spcPct val="90000"/>
              </a:lnSpc>
              <a:spcBef>
                <a:spcPct val="0"/>
              </a:spcBef>
              <a:spcAft>
                <a:spcPts val="0"/>
              </a:spcAft>
              <a:buClrTx/>
              <a:buSzTx/>
              <a:buFontTx/>
              <a:buNone/>
              <a:defRPr/>
            </a:pPr>
            <a:r>
              <a:rPr lang="en-US" altLang="en-GB" sz="2800" b="1" i="1" dirty="0">
                <a:solidFill>
                  <a:srgbClr val="FFFFFF"/>
                </a:solidFill>
                <a:latin typeface="Cambria" panose="02040503050406030204" pitchFamily="18" charset="0"/>
                <a:ea typeface="Cambria" panose="02040503050406030204" pitchFamily="18" charset="0"/>
              </a:rPr>
              <a:t>t</a:t>
            </a:r>
            <a:r>
              <a:rPr lang="en-GB" altLang="en-US" sz="2800" b="1" i="1" dirty="0">
                <a:solidFill>
                  <a:srgbClr val="FFFFFF"/>
                </a:solidFill>
                <a:latin typeface="Cambria" panose="02040503050406030204" pitchFamily="18" charset="0"/>
                <a:ea typeface="Cambria" panose="02040503050406030204" pitchFamily="18" charset="0"/>
              </a:rPr>
              <a:t>eaching on the sabath</a:t>
            </a:r>
            <a:endPar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a:t>
            </a:r>
            <a:r>
              <a:rPr kumimoji="0" lang="en-GB" altLang="en-US" sz="4800" b="1" i="0" u="sng" strike="noStrike" kern="1200" cap="none" spc="0" normalizeH="0" baseline="0" noProof="0" dirty="0">
                <a:ln>
                  <a:noFill/>
                </a:ln>
                <a:solidFill>
                  <a:srgbClr val="FFFFFF"/>
                </a:solidFill>
                <a:effectLst/>
                <a:uLnTx/>
                <a:uFillTx/>
                <a:latin typeface="+mj-lt"/>
                <a:ea typeface="+mj-ea"/>
                <a:cs typeface="+mj-cs"/>
              </a:rPr>
              <a:t>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Warning against evil speaking</a:t>
            </a:r>
            <a:endParaRPr lang="en-GB"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altLang="en-US" sz="2800" i="1" dirty="0"/>
              <a:t>But I say unto you that every idle word that men shall speak, they shall give an account thereof in the day of judgement. For by thy words thou shalt be justified and by thy words thou shall be condemned</a:t>
            </a:r>
            <a:r>
              <a:rPr lang="en-GB" sz="2800" i="1" dirty="0"/>
              <a:t>” (</a:t>
            </a:r>
            <a:r>
              <a:rPr lang="en-GB" sz="2800" b="1" i="1" dirty="0"/>
              <a:t>Matthew 12:36,37</a:t>
            </a:r>
            <a:r>
              <a:rPr lang="en-GB" sz="2800" i="1" dirty="0"/>
              <a:t>).</a:t>
            </a:r>
            <a:endParaRPr lang="en-GB" sz="2400" kern="1200" dirty="0"/>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Matthew 12:</a:t>
            </a:r>
            <a:r>
              <a:rPr lang="en-GB" altLang="fi-FI" sz="2800" b="1" i="1" kern="1200" baseline="0" dirty="0">
                <a:latin typeface="Calibri" panose="020F0502020204030204" pitchFamily="34" charset="0"/>
                <a:sym typeface="+mn-ea"/>
              </a:rPr>
              <a:t>22-50</a:t>
            </a:r>
            <a:r>
              <a:rPr lang="fi-FI" sz="2800" b="1" i="1" kern="1200" baseline="0" dirty="0">
                <a:latin typeface="Calibri" panose="020F0502020204030204" pitchFamily="34" charset="0"/>
                <a:sym typeface="+mn-ea"/>
              </a:rPr>
              <a:t>; Luke </a:t>
            </a:r>
            <a:r>
              <a:rPr lang="en-GB" altLang="fi-FI" sz="2800" b="1" i="1" kern="1200" baseline="0" dirty="0">
                <a:latin typeface="Calibri" panose="020F0502020204030204" pitchFamily="34" charset="0"/>
                <a:sym typeface="+mn-ea"/>
              </a:rPr>
              <a:t>11</a:t>
            </a:r>
            <a:r>
              <a:rPr lang="fi-FI" sz="2800" b="1" i="1" kern="1200" baseline="0" dirty="0">
                <a:latin typeface="Calibri" panose="020F0502020204030204" pitchFamily="34" charset="0"/>
                <a:sym typeface="+mn-ea"/>
              </a:rPr>
              <a:t>:1</a:t>
            </a:r>
            <a:r>
              <a:rPr lang="en-GB" altLang="fi-FI" sz="2800" b="1" i="1" kern="1200" baseline="0" dirty="0">
                <a:latin typeface="Calibri" panose="020F0502020204030204" pitchFamily="34" charset="0"/>
                <a:sym typeface="+mn-ea"/>
              </a:rPr>
              <a:t>4</a:t>
            </a:r>
            <a:r>
              <a:rPr lang="fi-FI" sz="2800" b="1" i="1" kern="1200" baseline="0" dirty="0">
                <a:latin typeface="Calibri" panose="020F0502020204030204" pitchFamily="34" charset="0"/>
                <a:sym typeface="+mn-ea"/>
              </a:rPr>
              <a:t>–</a:t>
            </a:r>
            <a:r>
              <a:rPr lang="en-GB" altLang="fi-FI" sz="2800" b="1" i="1" kern="1200" baseline="0" dirty="0">
                <a:latin typeface="Calibri" panose="020F0502020204030204" pitchFamily="34" charset="0"/>
                <a:sym typeface="+mn-ea"/>
              </a:rPr>
              <a:t>3</a:t>
            </a:r>
            <a:r>
              <a:rPr lang="fi-FI" sz="2800" b="1" i="1" kern="1200" baseline="0" dirty="0">
                <a:latin typeface="Calibri" panose="020F0502020204030204" pitchFamily="34" charset="0"/>
                <a:sym typeface="+mn-ea"/>
              </a:rPr>
              <a:t>6; </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GB" altLang="en-US" dirty="0"/>
              <a:t>Christ’s earthy ministry drew multitudes of sinners, sick and oppressed people, who were saved, healed and delivered. These miracles drew the anger of the Pharisees. Their envy and hatred made them unwilling to recieve divine blessing or acknowledge His ministry as divine. They sought signs of divine approval from the Lord for the work.</a:t>
            </a:r>
          </a:p>
          <a:p>
            <a:pPr marL="0" indent="0" algn="just">
              <a:lnSpc>
                <a:spcPct val="100000"/>
              </a:lnSpc>
              <a:buNone/>
            </a:pPr>
            <a:r>
              <a:rPr lang="en-GB" altLang="en-US" sz="2700" dirty="0">
                <a:latin typeface="Calibri (Body)"/>
              </a:rPr>
              <a:t>Jesus then drew the attention of His hearers to the danger of the unpardonable sin of blasphemy against the Holy Ghost.</a:t>
            </a:r>
          </a:p>
          <a:p>
            <a:pPr marL="0" indent="0" algn="just">
              <a:lnSpc>
                <a:spcPct val="100000"/>
              </a:lnSpc>
              <a:buNone/>
            </a:pPr>
            <a:r>
              <a:rPr lang="en-GB" altLang="en-US" sz="2700" dirty="0">
                <a:latin typeface="Calibri (Body)"/>
              </a:rPr>
              <a:t>The study warns everyone to the danger of evil speaking.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300"/>
              </a:spcAft>
              <a:buFont typeface="+mj-lt"/>
              <a:buAutoNum type="arabicPeriod"/>
              <a:defRPr/>
            </a:pPr>
            <a:r>
              <a:rPr lang="en-GB" altLang="en-US" dirty="0"/>
              <a:t>Envy, evil speaking, blasphemy, and position seeking should not be part of the believer’s life.</a:t>
            </a:r>
            <a:endParaRPr lang="en-US" dirty="0"/>
          </a:p>
          <a:p>
            <a:pPr marL="514350" indent="-514350" algn="just" eaLnBrk="0" fontAlgn="base" hangingPunct="0">
              <a:lnSpc>
                <a:spcPct val="100000"/>
              </a:lnSpc>
              <a:spcBef>
                <a:spcPct val="0"/>
              </a:spcBef>
              <a:spcAft>
                <a:spcPts val="300"/>
              </a:spcAft>
              <a:buFont typeface="+mj-lt"/>
              <a:buAutoNum type="arabicPeriod"/>
              <a:defRPr/>
            </a:pPr>
            <a:r>
              <a:rPr lang="en-GB" altLang="en-US" dirty="0"/>
              <a:t>The ability to speak is given by God. Use the tongue to speak good. We will give account of every words we speak whether good or evil.</a:t>
            </a:r>
          </a:p>
          <a:p>
            <a:pPr marL="514350" indent="-514350" algn="just" eaLnBrk="0" fontAlgn="base" hangingPunct="0">
              <a:lnSpc>
                <a:spcPct val="100000"/>
              </a:lnSpc>
              <a:spcBef>
                <a:spcPct val="0"/>
              </a:spcBef>
              <a:spcAft>
                <a:spcPts val="300"/>
              </a:spcAft>
              <a:buFont typeface="+mj-lt"/>
              <a:buAutoNum type="arabicPeriod"/>
              <a:defRPr/>
            </a:pPr>
            <a:r>
              <a:rPr lang="en-GB" altLang="en-US" dirty="0"/>
              <a:t>The Word of God is the final authority.</a:t>
            </a:r>
            <a:r>
              <a:rPr lang="en-US" dirty="0"/>
              <a:t> S</a:t>
            </a:r>
            <a:r>
              <a:rPr lang="en-GB" altLang="en-US" dirty="0" err="1"/>
              <a:t>igns</a:t>
            </a:r>
            <a:r>
              <a:rPr lang="en-GB" altLang="en-US" dirty="0"/>
              <a:t>-seeking can lead to deception. </a:t>
            </a:r>
          </a:p>
          <a:p>
            <a:pPr marL="514350" indent="-514350" algn="just" eaLnBrk="0" fontAlgn="base" hangingPunct="0">
              <a:lnSpc>
                <a:spcPct val="100000"/>
              </a:lnSpc>
              <a:spcBef>
                <a:spcPct val="0"/>
              </a:spcBef>
              <a:spcAft>
                <a:spcPts val="300"/>
              </a:spcAft>
              <a:buFont typeface="+mj-lt"/>
              <a:buAutoNum type="arabicPeriod"/>
              <a:defRPr/>
            </a:pPr>
            <a:r>
              <a:rPr lang="en-GB" altLang="en-US" dirty="0"/>
              <a:t>Jesus Christ’s resurrection proves His sonship and gives assurance to the believers of their resurrection</a:t>
            </a:r>
            <a:r>
              <a:rPr lang="en-US" dirty="0"/>
              <a:t>.</a:t>
            </a:r>
          </a:p>
          <a:p>
            <a:pPr marL="514350" indent="-514350" algn="just" eaLnBrk="0" fontAlgn="base" hangingPunct="0">
              <a:lnSpc>
                <a:spcPct val="100000"/>
              </a:lnSpc>
              <a:spcBef>
                <a:spcPct val="0"/>
              </a:spcBef>
              <a:spcAft>
                <a:spcPts val="300"/>
              </a:spcAft>
              <a:buFont typeface="+mj-lt"/>
              <a:buAutoNum type="arabicPeriod"/>
              <a:defRPr/>
            </a:pPr>
            <a:r>
              <a:rPr lang="en-GB" dirty="0">
                <a:sym typeface="+mn-ea"/>
              </a:rPr>
              <a:t>Kingdom</a:t>
            </a:r>
            <a:r>
              <a:rPr lang="en-GB" altLang="en-US" dirty="0">
                <a:sym typeface="+mn-ea"/>
              </a:rPr>
              <a:t> relationship is unlike filial relationships. Conversion, hearing and obeying God’s word make us His children.</a:t>
            </a:r>
            <a:endParaRPr lang="en-US" dirty="0"/>
          </a:p>
          <a:p>
            <a:pPr marL="514350" indent="-514350" algn="just" eaLnBrk="0" fontAlgn="base" hangingPunct="0">
              <a:lnSpc>
                <a:spcPct val="100000"/>
              </a:lnSpc>
              <a:spcBef>
                <a:spcPct val="0"/>
              </a:spcBef>
              <a:spcAft>
                <a:spcPts val="300"/>
              </a:spcAft>
              <a:buFont typeface="+mj-lt"/>
              <a:buAutoNum type="arabicPeriod"/>
              <a:defRPr/>
            </a:pP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Warning against evil speaking</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916329422"/>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01868701"/>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15283771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8736948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16463419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GB" altLang="en-US" b="1" dirty="0"/>
              <a:t>The Pharisees became envious when they saw the miracles which Christ did and they spoke evil against Him. We should watch out against envy and evil speaking. We will give account of every word we have spoken therefore our prayer should be for God to set a watch over our mouths.</a:t>
            </a:r>
          </a:p>
          <a:p>
            <a:pPr marL="0" indent="0" algn="ctr">
              <a:buNone/>
            </a:pPr>
            <a:r>
              <a:rPr lang="en-GB" altLang="en-US" b="1" dirty="0"/>
              <a:t>Our faith should be anchored on God’s Word not in signs and wonders. God’s children are those who have accepted Him as Lord and Saviour.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678679" y="686862"/>
            <a:ext cx="6435153" cy="4875738"/>
          </a:xfrm>
        </p:spPr>
        <p:txBody>
          <a:bodyPr anchor="ctr">
            <a:noAutofit/>
          </a:bodyPr>
          <a:lstStyle/>
          <a:p>
            <a:pPr marL="0" indent="0" algn="ctr">
              <a:buNone/>
            </a:pPr>
            <a:r>
              <a:rPr lang="en-US" b="1" dirty="0"/>
              <a:t>Reflect on how </a:t>
            </a:r>
            <a:r>
              <a:rPr lang="en-GB" altLang="en-US" b="1" dirty="0"/>
              <a:t>you have been using your tongue</a:t>
            </a:r>
            <a:r>
              <a:rPr lang="en-US" b="1" dirty="0"/>
              <a:t>. </a:t>
            </a:r>
          </a:p>
          <a:p>
            <a:pPr marL="0" indent="0" algn="ctr">
              <a:buNone/>
            </a:pPr>
            <a:r>
              <a:rPr lang="en-GB" altLang="en-US" b="1" dirty="0"/>
              <a:t>Do your words bring glory to God? </a:t>
            </a:r>
          </a:p>
          <a:p>
            <a:pPr marL="0" indent="0" algn="ctr">
              <a:buNone/>
            </a:pPr>
            <a:r>
              <a:rPr lang="en-US" b="1" dirty="0"/>
              <a:t>What </a:t>
            </a:r>
            <a:r>
              <a:rPr lang="en-GB" altLang="en-US" b="1" dirty="0"/>
              <a:t>positive changes are you going to make  in the way you use your tongue. Add Bible verses and share next week.</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608</Words>
  <Application>Microsoft Office PowerPoint</Application>
  <PresentationFormat>Widescreen</PresentationFormat>
  <Paragraphs>59</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24: Warning against evil speaking</vt:lpstr>
      <vt:lpstr>INTRODUCTION</vt:lpstr>
      <vt:lpstr>Warning against evil speaking</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Asare-Bediako, Ballard</cp:lastModifiedBy>
  <cp:revision>250</cp:revision>
  <dcterms:created xsi:type="dcterms:W3CDTF">2026-06-05T09:27:58Z</dcterms:created>
  <dcterms:modified xsi:type="dcterms:W3CDTF">2026-06-05T21:37:15Z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1033-12.1.0.25242</vt:lpwstr>
  </property>
  <property fmtid="{D5CDD505-2E9C-101B-9397-08002B2CF9AE}" pid="3" name="ICV">
    <vt:lpwstr>07446C7E08FB43898C0CB289B016E2D2_13</vt:lpwstr>
  </property>
</Properties>
</file>