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94" r:id="rId3"/>
    <p:sldId id="258" r:id="rId4"/>
    <p:sldId id="259" r:id="rId5"/>
    <p:sldId id="287" r:id="rId6"/>
    <p:sldId id="283" r:id="rId7"/>
    <p:sldId id="276" r:id="rId8"/>
    <p:sldId id="292" r:id="rId9"/>
    <p:sldId id="297" r:id="rId10"/>
    <p:sldId id="296" r:id="rId11"/>
    <p:sldId id="298" r:id="rId12"/>
    <p:sldId id="269" r:id="rId13"/>
    <p:sldId id="288" r:id="rId14"/>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6E0887-DABB-4F16-BE2A-5123A0B460B2}" v="6" dt="2026-06-07T19:05:06.9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5" autoAdjust="0"/>
    <p:restoredTop sz="76066" autoAdjust="0"/>
  </p:normalViewPr>
  <p:slideViewPr>
    <p:cSldViewPr snapToGrid="0">
      <p:cViewPr varScale="1">
        <p:scale>
          <a:sx n="79" d="100"/>
          <a:sy n="79" d="100"/>
        </p:scale>
        <p:origin x="54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HV Pastor Ballard Asare-Bediako" userId="c7b95054-0ea0-46d0-b9c9-762efc100467" providerId="ADAL" clId="{12C4A2D6-72EA-421B-91DD-F05C45196C8A}"/>
    <pc:docChg chg="undo custSel modSld">
      <pc:chgData name="EHV Pastor Ballard Asare-Bediako" userId="c7b95054-0ea0-46d0-b9c9-762efc100467" providerId="ADAL" clId="{12C4A2D6-72EA-421B-91DD-F05C45196C8A}" dt="2026-06-07T19:11:50.375" v="189" actId="14100"/>
      <pc:docMkLst>
        <pc:docMk/>
      </pc:docMkLst>
      <pc:sldChg chg="modSp mod">
        <pc:chgData name="EHV Pastor Ballard Asare-Bediako" userId="c7b95054-0ea0-46d0-b9c9-762efc100467" providerId="ADAL" clId="{12C4A2D6-72EA-421B-91DD-F05C45196C8A}" dt="2026-06-07T18:58:43.010" v="12" actId="20577"/>
        <pc:sldMkLst>
          <pc:docMk/>
          <pc:sldMk cId="0" sldId="259"/>
        </pc:sldMkLst>
        <pc:spChg chg="mod">
          <ac:chgData name="EHV Pastor Ballard Asare-Bediako" userId="c7b95054-0ea0-46d0-b9c9-762efc100467" providerId="ADAL" clId="{12C4A2D6-72EA-421B-91DD-F05C45196C8A}" dt="2026-06-07T18:58:43.010" v="12" actId="20577"/>
          <ac:spMkLst>
            <pc:docMk/>
            <pc:sldMk cId="0" sldId="259"/>
            <ac:spMk id="3" creationId="{00000000-0000-0000-0000-000000000000}"/>
          </ac:spMkLst>
        </pc:spChg>
      </pc:sldChg>
      <pc:sldChg chg="modSp mod">
        <pc:chgData name="EHV Pastor Ballard Asare-Bediako" userId="c7b95054-0ea0-46d0-b9c9-762efc100467" providerId="ADAL" clId="{12C4A2D6-72EA-421B-91DD-F05C45196C8A}" dt="2026-06-07T19:09:19.571" v="149" actId="20577"/>
        <pc:sldMkLst>
          <pc:docMk/>
          <pc:sldMk cId="0" sldId="269"/>
        </pc:sldMkLst>
        <pc:spChg chg="mod">
          <ac:chgData name="EHV Pastor Ballard Asare-Bediako" userId="c7b95054-0ea0-46d0-b9c9-762efc100467" providerId="ADAL" clId="{12C4A2D6-72EA-421B-91DD-F05C45196C8A}" dt="2026-06-07T19:09:19.571" v="149" actId="20577"/>
          <ac:spMkLst>
            <pc:docMk/>
            <pc:sldMk cId="0" sldId="269"/>
            <ac:spMk id="3" creationId="{00000000-0000-0000-0000-000000000000}"/>
          </ac:spMkLst>
        </pc:spChg>
      </pc:sldChg>
      <pc:sldChg chg="modSp mod">
        <pc:chgData name="EHV Pastor Ballard Asare-Bediako" userId="c7b95054-0ea0-46d0-b9c9-762efc100467" providerId="ADAL" clId="{12C4A2D6-72EA-421B-91DD-F05C45196C8A}" dt="2026-06-07T19:03:10.314" v="109" actId="20577"/>
        <pc:sldMkLst>
          <pc:docMk/>
          <pc:sldMk cId="0" sldId="276"/>
        </pc:sldMkLst>
        <pc:graphicFrameChg chg="modGraphic">
          <ac:chgData name="EHV Pastor Ballard Asare-Bediako" userId="c7b95054-0ea0-46d0-b9c9-762efc100467" providerId="ADAL" clId="{12C4A2D6-72EA-421B-91DD-F05C45196C8A}" dt="2026-06-07T19:03:10.314" v="109" actId="20577"/>
          <ac:graphicFrameMkLst>
            <pc:docMk/>
            <pc:sldMk cId="0" sldId="276"/>
            <ac:graphicFrameMk id="6" creationId="{00000000-0000-0000-0000-000000000000}"/>
          </ac:graphicFrameMkLst>
        </pc:graphicFrameChg>
      </pc:sldChg>
      <pc:sldChg chg="modSp mod">
        <pc:chgData name="EHV Pastor Ballard Asare-Bediako" userId="c7b95054-0ea0-46d0-b9c9-762efc100467" providerId="ADAL" clId="{12C4A2D6-72EA-421B-91DD-F05C45196C8A}" dt="2026-06-07T19:02:06.988" v="96" actId="20577"/>
        <pc:sldMkLst>
          <pc:docMk/>
          <pc:sldMk cId="1647645489" sldId="283"/>
        </pc:sldMkLst>
        <pc:graphicFrameChg chg="modGraphic">
          <ac:chgData name="EHV Pastor Ballard Asare-Bediako" userId="c7b95054-0ea0-46d0-b9c9-762efc100467" providerId="ADAL" clId="{12C4A2D6-72EA-421B-91DD-F05C45196C8A}" dt="2026-06-07T19:02:06.988" v="96" actId="20577"/>
          <ac:graphicFrameMkLst>
            <pc:docMk/>
            <pc:sldMk cId="1647645489" sldId="283"/>
            <ac:graphicFrameMk id="6" creationId="{7BB2D1BC-904E-1511-0666-6FD5BE67205B}"/>
          </ac:graphicFrameMkLst>
        </pc:graphicFrameChg>
      </pc:sldChg>
      <pc:sldChg chg="modSp mod">
        <pc:chgData name="EHV Pastor Ballard Asare-Bediako" userId="c7b95054-0ea0-46d0-b9c9-762efc100467" providerId="ADAL" clId="{12C4A2D6-72EA-421B-91DD-F05C45196C8A}" dt="2026-06-07T19:00:05.835" v="82" actId="20577"/>
        <pc:sldMkLst>
          <pc:docMk/>
          <pc:sldMk cId="0" sldId="287"/>
        </pc:sldMkLst>
        <pc:spChg chg="mod">
          <ac:chgData name="EHV Pastor Ballard Asare-Bediako" userId="c7b95054-0ea0-46d0-b9c9-762efc100467" providerId="ADAL" clId="{12C4A2D6-72EA-421B-91DD-F05C45196C8A}" dt="2026-06-07T19:00:05.835" v="82" actId="20577"/>
          <ac:spMkLst>
            <pc:docMk/>
            <pc:sldMk cId="0" sldId="287"/>
            <ac:spMk id="3" creationId="{00000000-0000-0000-0000-000000000000}"/>
          </ac:spMkLst>
        </pc:spChg>
      </pc:sldChg>
      <pc:sldChg chg="modSp mod">
        <pc:chgData name="EHV Pastor Ballard Asare-Bediako" userId="c7b95054-0ea0-46d0-b9c9-762efc100467" providerId="ADAL" clId="{12C4A2D6-72EA-421B-91DD-F05C45196C8A}" dt="2026-06-07T19:11:50.375" v="189" actId="14100"/>
        <pc:sldMkLst>
          <pc:docMk/>
          <pc:sldMk cId="3147146620" sldId="288"/>
        </pc:sldMkLst>
        <pc:spChg chg="mod">
          <ac:chgData name="EHV Pastor Ballard Asare-Bediako" userId="c7b95054-0ea0-46d0-b9c9-762efc100467" providerId="ADAL" clId="{12C4A2D6-72EA-421B-91DD-F05C45196C8A}" dt="2026-06-07T19:11:50.375" v="189" actId="14100"/>
          <ac:spMkLst>
            <pc:docMk/>
            <pc:sldMk cId="3147146620" sldId="288"/>
            <ac:spMk id="3" creationId="{5726220F-64AF-5D4E-529F-4F53CD27DA00}"/>
          </ac:spMkLst>
        </pc:spChg>
      </pc:sldChg>
      <pc:sldChg chg="modSp">
        <pc:chgData name="EHV Pastor Ballard Asare-Bediako" userId="c7b95054-0ea0-46d0-b9c9-762efc100467" providerId="ADAL" clId="{12C4A2D6-72EA-421B-91DD-F05C45196C8A}" dt="2026-06-07T19:03:22.166" v="111"/>
        <pc:sldMkLst>
          <pc:docMk/>
          <pc:sldMk cId="1496636655" sldId="292"/>
        </pc:sldMkLst>
        <pc:graphicFrameChg chg="mod">
          <ac:chgData name="EHV Pastor Ballard Asare-Bediako" userId="c7b95054-0ea0-46d0-b9c9-762efc100467" providerId="ADAL" clId="{12C4A2D6-72EA-421B-91DD-F05C45196C8A}" dt="2026-06-07T19:03:22.166" v="111"/>
          <ac:graphicFrameMkLst>
            <pc:docMk/>
            <pc:sldMk cId="1496636655" sldId="292"/>
            <ac:graphicFrameMk id="6" creationId="{126B2D8D-FB54-7DB7-7D99-F1CEBB1A4561}"/>
          </ac:graphicFrameMkLst>
        </pc:graphicFrameChg>
      </pc:sldChg>
      <pc:sldChg chg="modSp mod">
        <pc:chgData name="EHV Pastor Ballard Asare-Bediako" userId="c7b95054-0ea0-46d0-b9c9-762efc100467" providerId="ADAL" clId="{12C4A2D6-72EA-421B-91DD-F05C45196C8A}" dt="2026-06-07T19:04:30.805" v="114" actId="20577"/>
        <pc:sldMkLst>
          <pc:docMk/>
          <pc:sldMk cId="3823765782" sldId="296"/>
        </pc:sldMkLst>
        <pc:graphicFrameChg chg="mod modGraphic">
          <ac:chgData name="EHV Pastor Ballard Asare-Bediako" userId="c7b95054-0ea0-46d0-b9c9-762efc100467" providerId="ADAL" clId="{12C4A2D6-72EA-421B-91DD-F05C45196C8A}" dt="2026-06-07T19:04:30.805" v="114" actId="20577"/>
          <ac:graphicFrameMkLst>
            <pc:docMk/>
            <pc:sldMk cId="3823765782" sldId="296"/>
            <ac:graphicFrameMk id="6" creationId="{606079D7-DB26-A9E1-2BCC-ACC81E7F5928}"/>
          </ac:graphicFrameMkLst>
        </pc:graphicFrameChg>
      </pc:sldChg>
      <pc:sldChg chg="modSp">
        <pc:chgData name="EHV Pastor Ballard Asare-Bediako" userId="c7b95054-0ea0-46d0-b9c9-762efc100467" providerId="ADAL" clId="{12C4A2D6-72EA-421B-91DD-F05C45196C8A}" dt="2026-06-07T19:05:06.937" v="115"/>
        <pc:sldMkLst>
          <pc:docMk/>
          <pc:sldMk cId="2551624157" sldId="298"/>
        </pc:sldMkLst>
        <pc:graphicFrameChg chg="mod">
          <ac:chgData name="EHV Pastor Ballard Asare-Bediako" userId="c7b95054-0ea0-46d0-b9c9-762efc100467" providerId="ADAL" clId="{12C4A2D6-72EA-421B-91DD-F05C45196C8A}" dt="2026-06-07T19:05:06.937" v="115"/>
          <ac:graphicFrameMkLst>
            <pc:docMk/>
            <pc:sldMk cId="2551624157" sldId="298"/>
            <ac:graphicFrameMk id="6" creationId="{5E14B331-F08D-36DB-185C-A72CF1BCB00F}"/>
          </ac:graphicFrameMkLst>
        </pc:graphicFrameChg>
      </pc:sldChg>
    </pc:docChg>
  </pc:docChgLst>
  <pc:docChgLst>
    <pc:chgData name="Funso Ogunmolu" userId="994c0feeb0afd6e3" providerId="LiveId" clId="{DEC861BE-B82A-4187-843A-833F592CF81B}"/>
    <pc:docChg chg="undo custSel addSld modSld">
      <pc:chgData name="Funso Ogunmolu" userId="994c0feeb0afd6e3" providerId="LiveId" clId="{DEC861BE-B82A-4187-843A-833F592CF81B}" dt="2026-05-11T05:44:29.925" v="449"/>
      <pc:docMkLst>
        <pc:docMk/>
      </pc:docMkLst>
      <pc:sldChg chg="modSp mod">
        <pc:chgData name="Funso Ogunmolu" userId="994c0feeb0afd6e3" providerId="LiveId" clId="{DEC861BE-B82A-4187-843A-833F592CF81B}" dt="2026-05-11T05:09:01.761" v="290" actId="20577"/>
        <pc:sldMkLst>
          <pc:docMk/>
          <pc:sldMk cId="0" sldId="256"/>
        </pc:sldMkLst>
        <pc:spChg chg="mod">
          <ac:chgData name="Funso Ogunmolu" userId="994c0feeb0afd6e3" providerId="LiveId" clId="{DEC861BE-B82A-4187-843A-833F592CF81B}" dt="2026-05-11T05:09:01.761" v="290" actId="20577"/>
          <ac:spMkLst>
            <pc:docMk/>
            <pc:sldMk cId="0" sldId="256"/>
            <ac:spMk id="3" creationId="{00000000-0000-0000-0000-000000000000}"/>
          </ac:spMkLst>
        </pc:spChg>
      </pc:sldChg>
      <pc:sldChg chg="modSp mod">
        <pc:chgData name="Funso Ogunmolu" userId="994c0feeb0afd6e3" providerId="LiveId" clId="{DEC861BE-B82A-4187-843A-833F592CF81B}" dt="2026-05-11T05:12:08.874" v="324" actId="14100"/>
        <pc:sldMkLst>
          <pc:docMk/>
          <pc:sldMk cId="0" sldId="258"/>
        </pc:sldMkLst>
        <pc:spChg chg="mod">
          <ac:chgData name="Funso Ogunmolu" userId="994c0feeb0afd6e3" providerId="LiveId" clId="{DEC861BE-B82A-4187-843A-833F592CF81B}" dt="2026-05-11T05:10:00.602" v="297" actId="1076"/>
          <ac:spMkLst>
            <pc:docMk/>
            <pc:sldMk cId="0" sldId="258"/>
            <ac:spMk id="2" creationId="{00000000-0000-0000-0000-000000000000}"/>
          </ac:spMkLst>
        </pc:spChg>
        <pc:spChg chg="mod">
          <ac:chgData name="Funso Ogunmolu" userId="994c0feeb0afd6e3" providerId="LiveId" clId="{DEC861BE-B82A-4187-843A-833F592CF81B}" dt="2026-05-11T05:12:08.874" v="324" actId="14100"/>
          <ac:spMkLst>
            <pc:docMk/>
            <pc:sldMk cId="0" sldId="258"/>
            <ac:spMk id="3" creationId="{00000000-0000-0000-0000-000000000000}"/>
          </ac:spMkLst>
        </pc:spChg>
        <pc:spChg chg="mod">
          <ac:chgData name="Funso Ogunmolu" userId="994c0feeb0afd6e3" providerId="LiveId" clId="{DEC861BE-B82A-4187-843A-833F592CF81B}" dt="2026-05-11T05:10:25.897" v="301"/>
          <ac:spMkLst>
            <pc:docMk/>
            <pc:sldMk cId="0" sldId="258"/>
            <ac:spMk id="8" creationId="{00000000-0000-0000-0000-000000000000}"/>
          </ac:spMkLst>
        </pc:spChg>
      </pc:sldChg>
      <pc:sldChg chg="modSp mod">
        <pc:chgData name="Funso Ogunmolu" userId="994c0feeb0afd6e3" providerId="LiveId" clId="{DEC861BE-B82A-4187-843A-833F592CF81B}" dt="2026-05-11T05:11:59.299" v="323"/>
        <pc:sldMkLst>
          <pc:docMk/>
          <pc:sldMk cId="0" sldId="259"/>
        </pc:sldMkLst>
        <pc:spChg chg="mod">
          <ac:chgData name="Funso Ogunmolu" userId="994c0feeb0afd6e3" providerId="LiveId" clId="{DEC861BE-B82A-4187-843A-833F592CF81B}" dt="2026-05-11T05:11:59.299" v="323"/>
          <ac:spMkLst>
            <pc:docMk/>
            <pc:sldMk cId="0" sldId="259"/>
            <ac:spMk id="3" creationId="{00000000-0000-0000-0000-000000000000}"/>
          </ac:spMkLst>
        </pc:spChg>
      </pc:sldChg>
      <pc:sldChg chg="modSp mod">
        <pc:chgData name="Funso Ogunmolu" userId="994c0feeb0afd6e3" providerId="LiveId" clId="{DEC861BE-B82A-4187-843A-833F592CF81B}" dt="2026-05-11T05:41:32.112" v="447" actId="33524"/>
        <pc:sldMkLst>
          <pc:docMk/>
          <pc:sldMk cId="0" sldId="269"/>
        </pc:sldMkLst>
        <pc:spChg chg="mod">
          <ac:chgData name="Funso Ogunmolu" userId="994c0feeb0afd6e3" providerId="LiveId" clId="{DEC861BE-B82A-4187-843A-833F592CF81B}" dt="2026-05-11T05:41:32.112" v="447" actId="33524"/>
          <ac:spMkLst>
            <pc:docMk/>
            <pc:sldMk cId="0" sldId="269"/>
            <ac:spMk id="3" creationId="{00000000-0000-0000-0000-000000000000}"/>
          </ac:spMkLst>
        </pc:spChg>
      </pc:sldChg>
      <pc:sldChg chg="modSp mod">
        <pc:chgData name="Funso Ogunmolu" userId="994c0feeb0afd6e3" providerId="LiveId" clId="{DEC861BE-B82A-4187-843A-833F592CF81B}" dt="2026-05-11T05:24:16.469" v="341" actId="20577"/>
        <pc:sldMkLst>
          <pc:docMk/>
          <pc:sldMk cId="0" sldId="276"/>
        </pc:sldMkLst>
        <pc:graphicFrameChg chg="mod modGraphic">
          <ac:chgData name="Funso Ogunmolu" userId="994c0feeb0afd6e3" providerId="LiveId" clId="{DEC861BE-B82A-4187-843A-833F592CF81B}" dt="2026-05-11T05:24:16.469" v="341" actId="20577"/>
          <ac:graphicFrameMkLst>
            <pc:docMk/>
            <pc:sldMk cId="0" sldId="276"/>
            <ac:graphicFrameMk id="6" creationId="{00000000-0000-0000-0000-000000000000}"/>
          </ac:graphicFrameMkLst>
        </pc:graphicFrameChg>
      </pc:sldChg>
      <pc:sldChg chg="modSp mod">
        <pc:chgData name="Funso Ogunmolu" userId="994c0feeb0afd6e3" providerId="LiveId" clId="{DEC861BE-B82A-4187-843A-833F592CF81B}" dt="2026-05-11T05:22:14.278" v="336"/>
        <pc:sldMkLst>
          <pc:docMk/>
          <pc:sldMk cId="1647645489" sldId="283"/>
        </pc:sldMkLst>
        <pc:graphicFrameChg chg="mod modGraphic">
          <ac:chgData name="Funso Ogunmolu" userId="994c0feeb0afd6e3" providerId="LiveId" clId="{DEC861BE-B82A-4187-843A-833F592CF81B}" dt="2026-05-11T05:22:14.278" v="336"/>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5-11T05:20:16.463" v="331" actId="20577"/>
        <pc:sldMkLst>
          <pc:docMk/>
          <pc:sldMk cId="0" sldId="287"/>
        </pc:sldMkLst>
        <pc:spChg chg="mod">
          <ac:chgData name="Funso Ogunmolu" userId="994c0feeb0afd6e3" providerId="LiveId" clId="{DEC861BE-B82A-4187-843A-833F592CF81B}" dt="2026-05-11T05:20:16.463" v="331" actId="20577"/>
          <ac:spMkLst>
            <pc:docMk/>
            <pc:sldMk cId="0" sldId="287"/>
            <ac:spMk id="3" creationId="{00000000-0000-0000-0000-000000000000}"/>
          </ac:spMkLst>
        </pc:spChg>
      </pc:sldChg>
      <pc:sldChg chg="modSp mod">
        <pc:chgData name="Funso Ogunmolu" userId="994c0feeb0afd6e3" providerId="LiveId" clId="{DEC861BE-B82A-4187-843A-833F592CF81B}" dt="2026-05-11T05:44:29.925" v="449"/>
        <pc:sldMkLst>
          <pc:docMk/>
          <pc:sldMk cId="3147146620" sldId="288"/>
        </pc:sldMkLst>
        <pc:spChg chg="mod">
          <ac:chgData name="Funso Ogunmolu" userId="994c0feeb0afd6e3" providerId="LiveId" clId="{DEC861BE-B82A-4187-843A-833F592CF81B}" dt="2026-05-11T05:44:29.925" v="449"/>
          <ac:spMkLst>
            <pc:docMk/>
            <pc:sldMk cId="3147146620" sldId="288"/>
            <ac:spMk id="3" creationId="{5726220F-64AF-5D4E-529F-4F53CD27DA00}"/>
          </ac:spMkLst>
        </pc:spChg>
      </pc:sldChg>
      <pc:sldChg chg="modSp mod">
        <pc:chgData name="Funso Ogunmolu" userId="994c0feeb0afd6e3" providerId="LiveId" clId="{DEC861BE-B82A-4187-843A-833F592CF81B}" dt="2026-05-11T05:27:54.356" v="385" actId="20577"/>
        <pc:sldMkLst>
          <pc:docMk/>
          <pc:sldMk cId="1496636655" sldId="292"/>
        </pc:sldMkLst>
        <pc:graphicFrameChg chg="mod modGraphic">
          <ac:chgData name="Funso Ogunmolu" userId="994c0feeb0afd6e3" providerId="LiveId" clId="{DEC861BE-B82A-4187-843A-833F592CF81B}" dt="2026-05-11T05:27:54.356" v="385" actId="20577"/>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5-11T05:09:31.538" v="292"/>
        <pc:sldMkLst>
          <pc:docMk/>
          <pc:sldMk cId="402866119" sldId="294"/>
        </pc:sldMkLst>
        <pc:spChg chg="mod">
          <ac:chgData name="Funso Ogunmolu" userId="994c0feeb0afd6e3" providerId="LiveId" clId="{DEC861BE-B82A-4187-843A-833F592CF81B}" dt="2026-05-11T05:09:12.373" v="291" actId="20577"/>
          <ac:spMkLst>
            <pc:docMk/>
            <pc:sldMk cId="402866119" sldId="294"/>
            <ac:spMk id="3" creationId="{00000000-0000-0000-0000-000000000000}"/>
          </ac:spMkLst>
        </pc:spChg>
        <pc:spChg chg="mod">
          <ac:chgData name="Funso Ogunmolu" userId="994c0feeb0afd6e3" providerId="LiveId" clId="{DEC861BE-B82A-4187-843A-833F592CF81B}" dt="2026-05-11T05:09:31.538" v="292"/>
          <ac:spMkLst>
            <pc:docMk/>
            <pc:sldMk cId="402866119" sldId="294"/>
            <ac:spMk id="5" creationId="{00000000-0000-0000-0000-000000000000}"/>
          </ac:spMkLst>
        </pc:spChg>
      </pc:sldChg>
      <pc:sldChg chg="modSp mod">
        <pc:chgData name="Funso Ogunmolu" userId="994c0feeb0afd6e3" providerId="LiveId" clId="{DEC861BE-B82A-4187-843A-833F592CF81B}" dt="2026-05-11T05:32:43.275" v="397" actId="6549"/>
        <pc:sldMkLst>
          <pc:docMk/>
          <pc:sldMk cId="3823765782" sldId="296"/>
        </pc:sldMkLst>
        <pc:spChg chg="mod">
          <ac:chgData name="Funso Ogunmolu" userId="994c0feeb0afd6e3" providerId="LiveId" clId="{DEC861BE-B82A-4187-843A-833F592CF81B}" dt="2026-05-11T05:32:43.275" v="397" actId="6549"/>
          <ac:spMkLst>
            <pc:docMk/>
            <pc:sldMk cId="3823765782" sldId="296"/>
            <ac:spMk id="2" creationId="{7DE88F4C-9F48-467E-E148-CB24E3DD557D}"/>
          </ac:spMkLst>
        </pc:spChg>
        <pc:graphicFrameChg chg="mod modGraphic">
          <ac:chgData name="Funso Ogunmolu" userId="994c0feeb0afd6e3" providerId="LiveId" clId="{DEC861BE-B82A-4187-843A-833F592CF81B}" dt="2026-05-11T05:30:58.830" v="392"/>
          <ac:graphicFrameMkLst>
            <pc:docMk/>
            <pc:sldMk cId="3823765782" sldId="296"/>
            <ac:graphicFrameMk id="6" creationId="{606079D7-DB26-A9E1-2BCC-ACC81E7F5928}"/>
          </ac:graphicFrameMkLst>
        </pc:graphicFrameChg>
      </pc:sldChg>
      <pc:sldChg chg="modSp mod">
        <pc:chgData name="Funso Ogunmolu" userId="994c0feeb0afd6e3" providerId="LiveId" clId="{DEC861BE-B82A-4187-843A-833F592CF81B}" dt="2026-05-11T05:29:51.770" v="389" actId="20577"/>
        <pc:sldMkLst>
          <pc:docMk/>
          <pc:sldMk cId="196517483" sldId="297"/>
        </pc:sldMkLst>
        <pc:graphicFrameChg chg="mod modGraphic">
          <ac:chgData name="Funso Ogunmolu" userId="994c0feeb0afd6e3" providerId="LiveId" clId="{DEC861BE-B82A-4187-843A-833F592CF81B}" dt="2026-05-11T05:29:51.770" v="389" actId="20577"/>
          <ac:graphicFrameMkLst>
            <pc:docMk/>
            <pc:sldMk cId="196517483" sldId="297"/>
            <ac:graphicFrameMk id="6" creationId="{F8DF4A3E-435E-F722-39A1-574728FC86C4}"/>
          </ac:graphicFrameMkLst>
        </pc:graphicFrameChg>
      </pc:sldChg>
      <pc:sldChg chg="modSp add mod">
        <pc:chgData name="Funso Ogunmolu" userId="994c0feeb0afd6e3" providerId="LiveId" clId="{DEC861BE-B82A-4187-843A-833F592CF81B}" dt="2026-05-11T05:41:00.645" v="445"/>
        <pc:sldMkLst>
          <pc:docMk/>
          <pc:sldMk cId="2551624157" sldId="298"/>
        </pc:sldMkLst>
        <pc:spChg chg="mod">
          <ac:chgData name="Funso Ogunmolu" userId="994c0feeb0afd6e3" providerId="LiveId" clId="{DEC861BE-B82A-4187-843A-833F592CF81B}" dt="2026-05-11T05:32:46.771" v="399" actId="20577"/>
          <ac:spMkLst>
            <pc:docMk/>
            <pc:sldMk cId="2551624157" sldId="298"/>
            <ac:spMk id="2" creationId="{9FD7D320-DB05-4934-D0C3-E89133BD65BA}"/>
          </ac:spMkLst>
        </pc:spChg>
        <pc:graphicFrameChg chg="mod modGraphic">
          <ac:chgData name="Funso Ogunmolu" userId="994c0feeb0afd6e3" providerId="LiveId" clId="{DEC861BE-B82A-4187-843A-833F592CF81B}" dt="2026-05-11T05:41:00.645" v="445"/>
          <ac:graphicFrameMkLst>
            <pc:docMk/>
            <pc:sldMk cId="2551624157" sldId="298"/>
            <ac:graphicFrameMk id="6" creationId="{5E14B331-F08D-36DB-185C-A72CF1BCB00F}"/>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should believers value hearing the truth of the word of God more than seeking after miracles??</a:t>
          </a:r>
        </a:p>
        <a:p>
          <a:pPr algn="ctr">
            <a:lnSpc>
              <a:spcPct val="100000"/>
            </a:lnSpc>
            <a:spcBef>
              <a:spcPct val="0"/>
            </a:spcBef>
            <a:spcAft>
              <a:spcPts val="600"/>
            </a:spcAft>
          </a:pPr>
          <a:r>
            <a:rPr lang="nl-NL" sz="3200" b="1" i="1" kern="1200" dirty="0">
              <a:solidFill>
                <a:prstClr val="black">
                  <a:hueOff val="0"/>
                  <a:satOff val="0"/>
                  <a:lumOff val="0"/>
                  <a:alphaOff val="0"/>
                </a:prstClr>
              </a:solidFill>
              <a:latin typeface="+mn-lt"/>
              <a:ea typeface="+mn-ea"/>
              <a:cs typeface="+mn-cs"/>
            </a:rPr>
            <a:t>Luke 16:31</a:t>
          </a:r>
          <a:r>
            <a:rPr lang="fr-FR" sz="3200" b="1" i="1" kern="1200" dirty="0">
              <a:solidFill>
                <a:prstClr val="black">
                  <a:hueOff val="0"/>
                  <a:satOff val="0"/>
                  <a:lumOff val="0"/>
                  <a:alphaOff val="0"/>
                </a:prstClr>
              </a:solidFill>
              <a:latin typeface="+mn-lt"/>
              <a:ea typeface="+mn-ea"/>
              <a:cs typeface="+mn-cs"/>
            </a:rPr>
            <a:t>; </a:t>
          </a:r>
          <a:r>
            <a:rPr lang="nl-NL" sz="3200" b="1" i="1" kern="1200" dirty="0">
              <a:solidFill>
                <a:prstClr val="black">
                  <a:hueOff val="0"/>
                  <a:satOff val="0"/>
                  <a:lumOff val="0"/>
                  <a:alphaOff val="0"/>
                </a:prstClr>
              </a:solidFill>
              <a:latin typeface="+mn-lt"/>
              <a:ea typeface="+mn-ea"/>
              <a:cs typeface="+mn-cs"/>
            </a:rPr>
            <a:t>John 8:31-32, Romans 10:17</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are the causes of unfruitfulness in the hearers of God’s word?</a:t>
          </a:r>
        </a:p>
        <a:p>
          <a:pPr algn="ctr">
            <a:lnSpc>
              <a:spcPct val="100000"/>
            </a:lnSpc>
            <a:spcBef>
              <a:spcPct val="0"/>
            </a:spcBef>
            <a:spcAft>
              <a:spcPts val="600"/>
            </a:spcAft>
          </a:pPr>
          <a:r>
            <a:rPr lang="nl-NL" sz="3200" b="1" i="1" kern="1200" dirty="0"/>
            <a:t>Matthew 13:15; Mark 4:19</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can one do to obtain the hidden treasure of the kingdom of God?</a:t>
          </a:r>
        </a:p>
        <a:p>
          <a:pPr algn="ctr">
            <a:lnSpc>
              <a:spcPct val="100000"/>
            </a:lnSpc>
            <a:spcBef>
              <a:spcPct val="0"/>
            </a:spcBef>
            <a:spcAft>
              <a:spcPts val="600"/>
            </a:spcAft>
          </a:pPr>
          <a:r>
            <a:rPr lang="fi-FI" sz="3200" b="1" i="1" dirty="0"/>
            <a:t>Matthew 13:44; </a:t>
          </a:r>
          <a:r>
            <a:rPr lang="nl-NL" sz="3200" b="1" i="1" dirty="0"/>
            <a:t>Proverbs 2:3-5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60158"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is a parable? Explain the parable of the tares. </a:t>
          </a:r>
        </a:p>
        <a:p>
          <a:pPr algn="ctr">
            <a:lnSpc>
              <a:spcPct val="100000"/>
            </a:lnSpc>
            <a:spcBef>
              <a:spcPct val="0"/>
            </a:spcBef>
            <a:spcAft>
              <a:spcPts val="600"/>
            </a:spcAft>
          </a:pPr>
          <a:r>
            <a:rPr lang="en-US" sz="3200" b="1" i="1" kern="1200" dirty="0"/>
            <a:t>Matthew 13:24,25,37-43</a:t>
          </a:r>
          <a:endParaRPr lang="en-US" sz="3200"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As hearers and teachers of the Word, what is the place of clear understanding of God’s word?</a:t>
          </a:r>
        </a:p>
        <a:p>
          <a:pPr algn="ctr">
            <a:lnSpc>
              <a:spcPct val="100000"/>
            </a:lnSpc>
            <a:spcBef>
              <a:spcPct val="0"/>
            </a:spcBef>
            <a:spcAft>
              <a:spcPts val="600"/>
            </a:spcAft>
          </a:pPr>
          <a:r>
            <a:rPr lang="en-US" sz="3200" b="1" i="1" dirty="0"/>
            <a:t>1 Corinthian 14:8; Ephesians 4:11-14</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236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will be the end of sinners and those who fail to heed Christ’s warning?</a:t>
          </a:r>
        </a:p>
        <a:p>
          <a:pPr algn="ctr">
            <a:lnSpc>
              <a:spcPct val="100000"/>
            </a:lnSpc>
            <a:spcBef>
              <a:spcPct val="0"/>
            </a:spcBef>
            <a:spcAft>
              <a:spcPts val="600"/>
            </a:spcAft>
          </a:pPr>
          <a:r>
            <a:rPr lang="en-US" sz="3200" b="1" i="1" dirty="0"/>
            <a:t>Luke 13:3; Mark 16:16; John 3:36</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7400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should believers value hearing the truth of the word of God more than seeking after miracles??</a:t>
          </a:r>
        </a:p>
        <a:p>
          <a:pPr marL="0" lvl="0" indent="0" algn="ctr" defTabSz="1422400">
            <a:lnSpc>
              <a:spcPct val="100000"/>
            </a:lnSpc>
            <a:spcBef>
              <a:spcPct val="0"/>
            </a:spcBef>
            <a:spcAft>
              <a:spcPts val="600"/>
            </a:spcAft>
            <a:buNone/>
          </a:pPr>
          <a:r>
            <a:rPr lang="nl-NL" sz="3200" b="1" i="1" kern="1200" dirty="0">
              <a:solidFill>
                <a:prstClr val="black">
                  <a:hueOff val="0"/>
                  <a:satOff val="0"/>
                  <a:lumOff val="0"/>
                  <a:alphaOff val="0"/>
                </a:prstClr>
              </a:solidFill>
              <a:latin typeface="+mn-lt"/>
              <a:ea typeface="+mn-ea"/>
              <a:cs typeface="+mn-cs"/>
            </a:rPr>
            <a:t>Luke 16:31</a:t>
          </a:r>
          <a:r>
            <a:rPr lang="fr-FR" sz="3200" b="1" i="1" kern="1200" dirty="0">
              <a:solidFill>
                <a:prstClr val="black">
                  <a:hueOff val="0"/>
                  <a:satOff val="0"/>
                  <a:lumOff val="0"/>
                  <a:alphaOff val="0"/>
                </a:prstClr>
              </a:solidFill>
              <a:latin typeface="+mn-lt"/>
              <a:ea typeface="+mn-ea"/>
              <a:cs typeface="+mn-cs"/>
            </a:rPr>
            <a:t>; </a:t>
          </a:r>
          <a:r>
            <a:rPr lang="nl-NL" sz="3200" b="1" i="1" kern="1200" dirty="0">
              <a:solidFill>
                <a:prstClr val="black">
                  <a:hueOff val="0"/>
                  <a:satOff val="0"/>
                  <a:lumOff val="0"/>
                  <a:alphaOff val="0"/>
                </a:prstClr>
              </a:solidFill>
              <a:latin typeface="+mn-lt"/>
              <a:ea typeface="+mn-ea"/>
              <a:cs typeface="+mn-cs"/>
            </a:rPr>
            <a:t>John 8:31-32, Romans 10:17</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are the causes of unfruitfulness in the hearers of God’s word?</a:t>
          </a:r>
        </a:p>
        <a:p>
          <a:pPr marL="0" lvl="0" indent="0" algn="ctr" defTabSz="1422400">
            <a:lnSpc>
              <a:spcPct val="100000"/>
            </a:lnSpc>
            <a:spcBef>
              <a:spcPct val="0"/>
            </a:spcBef>
            <a:spcAft>
              <a:spcPts val="600"/>
            </a:spcAft>
            <a:buNone/>
          </a:pPr>
          <a:r>
            <a:rPr lang="nl-NL" sz="3200" b="1" i="1" kern="1200" dirty="0"/>
            <a:t>Matthew 13:15; Mark 4:19</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96749" y="1387"/>
          <a:ext cx="760661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24465" y="502717"/>
          <a:ext cx="760661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one do to obtain the hidden treasure of the kingdom of God?</a:t>
          </a:r>
        </a:p>
        <a:p>
          <a:pPr marL="0" lvl="0" indent="0" algn="ctr" defTabSz="1422400">
            <a:lnSpc>
              <a:spcPct val="100000"/>
            </a:lnSpc>
            <a:spcBef>
              <a:spcPct val="0"/>
            </a:spcBef>
            <a:spcAft>
              <a:spcPts val="600"/>
            </a:spcAft>
            <a:buNone/>
          </a:pPr>
          <a:r>
            <a:rPr lang="fi-FI" sz="3200" b="1" i="1" kern="1200" dirty="0"/>
            <a:t>Matthew 13:44; </a:t>
          </a:r>
          <a:r>
            <a:rPr lang="nl-NL" sz="3200" b="1" i="1" kern="1200" dirty="0"/>
            <a:t>Proverbs 2:3-5</a:t>
          </a:r>
          <a:endParaRPr lang="en-GB" sz="3200" b="1" i="1" kern="1200" dirty="0"/>
        </a:p>
      </dsp:txBody>
      <dsp:txXfrm>
        <a:off x="2017759" y="596011"/>
        <a:ext cx="7420025"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is a parable? Explain the parable of the tares. </a:t>
          </a:r>
        </a:p>
        <a:p>
          <a:pPr marL="0" lvl="0" indent="0" algn="ctr" defTabSz="1422400">
            <a:lnSpc>
              <a:spcPct val="100000"/>
            </a:lnSpc>
            <a:spcBef>
              <a:spcPct val="0"/>
            </a:spcBef>
            <a:spcAft>
              <a:spcPts val="600"/>
            </a:spcAft>
            <a:buNone/>
          </a:pPr>
          <a:r>
            <a:rPr lang="en-US" sz="3200" b="1" i="1" kern="1200" dirty="0"/>
            <a:t>Matthew 13:24,25,37-43</a:t>
          </a:r>
          <a:endParaRPr lang="en-US" sz="3200"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106914" y="1387"/>
          <a:ext cx="818628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634630" y="502717"/>
          <a:ext cx="818628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As hearers and teachers of the Word, what is the place of clear understanding of God’s word?</a:t>
          </a:r>
        </a:p>
        <a:p>
          <a:pPr marL="0" lvl="0" indent="0" algn="ctr" defTabSz="1422400">
            <a:lnSpc>
              <a:spcPct val="100000"/>
            </a:lnSpc>
            <a:spcBef>
              <a:spcPct val="0"/>
            </a:spcBef>
            <a:spcAft>
              <a:spcPts val="600"/>
            </a:spcAft>
            <a:buNone/>
          </a:pPr>
          <a:r>
            <a:rPr lang="en-US" sz="3200" b="1" i="1" kern="1200" dirty="0"/>
            <a:t>1 Corinthian 14:8; Ephesians 4:11-14</a:t>
          </a:r>
          <a:endParaRPr lang="en-GB" sz="3200" b="1" i="1" kern="1200" dirty="0"/>
        </a:p>
      </dsp:txBody>
      <dsp:txXfrm>
        <a:off x="1727924" y="596011"/>
        <a:ext cx="7999695"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068016" y="1387"/>
          <a:ext cx="8264079"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595732" y="502717"/>
          <a:ext cx="8264079"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will be the end of sinners and those who fail to heed Christ’s warning?</a:t>
          </a:r>
        </a:p>
        <a:p>
          <a:pPr marL="0" lvl="0" indent="0" algn="ctr" defTabSz="1422400">
            <a:lnSpc>
              <a:spcPct val="100000"/>
            </a:lnSpc>
            <a:spcBef>
              <a:spcPct val="0"/>
            </a:spcBef>
            <a:spcAft>
              <a:spcPts val="600"/>
            </a:spcAft>
            <a:buNone/>
          </a:pPr>
          <a:r>
            <a:rPr lang="en-US" sz="3200" b="1" i="1" kern="1200" dirty="0"/>
            <a:t>Luke 13:3; Mark 16:16; John 3:36</a:t>
          </a:r>
          <a:endParaRPr lang="en-GB" sz="3200" b="1" i="1" kern="1200" dirty="0"/>
        </a:p>
      </dsp:txBody>
      <dsp:txXfrm>
        <a:off x="1689026" y="596011"/>
        <a:ext cx="8077491"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6/7/2026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F0C3-E26E-C3F8-E306-6FE3DE48C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EAFB0-3AE8-BAF6-DFF5-4F60F1DA8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CD022-8EF5-B782-3EFF-781738BA93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AB9E4B-1DB8-A4B2-72D4-32002F962229}"/>
              </a:ext>
            </a:extLst>
          </p:cNvPr>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1002310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07/06/2026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07/06/2026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07/06/2026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28-06-2026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spcBef>
                <a:spcPts val="0"/>
              </a:spcBef>
              <a:buNone/>
            </a:pPr>
            <a:endParaRPr lang="en-US" b="1" dirty="0">
              <a:solidFill>
                <a:schemeClr val="bg1">
                  <a:lumMod val="65000"/>
                </a:schemeClr>
              </a:solidFill>
              <a:latin typeface="Calibri" panose="020F0502020204030204" pitchFamily="34" charset="0"/>
            </a:endParaRPr>
          </a:p>
          <a:p>
            <a:pPr marL="0" indent="0" algn="ctr">
              <a:lnSpc>
                <a:spcPct val="110000"/>
              </a:lnSpc>
              <a:buNone/>
            </a:pPr>
            <a:r>
              <a:rPr lang="en-US" b="1" dirty="0">
                <a:solidFill>
                  <a:schemeClr val="bg1">
                    <a:lumMod val="65000"/>
                  </a:schemeClr>
                </a:solidFill>
              </a:rPr>
              <a:t>!</a:t>
            </a:r>
          </a:p>
          <a:p>
            <a:pPr marL="0" indent="0" algn="ctr">
              <a:lnSpc>
                <a:spcPct val="110000"/>
              </a:lnSpc>
              <a:buNone/>
            </a:pPr>
            <a:endParaRPr lang="en-US" b="1" dirty="0">
              <a:solidFill>
                <a:schemeClr val="bg1">
                  <a:lumMod val="65000"/>
                </a:schemeClr>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Warning against evil speaking </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25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Sundry parables of the Kingdom</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the disciples came, and said unto him, Why </a:t>
            </a:r>
            <a:r>
              <a:rPr lang="en-US" sz="2800" i="1" dirty="0" err="1"/>
              <a:t>speakest</a:t>
            </a:r>
            <a:r>
              <a:rPr lang="en-US" sz="2800" i="1" dirty="0"/>
              <a:t> thou unto them in parables? He answered and said unto them, Because it is given unto you to know the mysteries of the kingdom of heaven, but to them it is not given” (Matthew 13:10,11).</a:t>
            </a:r>
            <a:endParaRPr lang="en-GB" sz="2400" kern="1200" dirty="0"/>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kern="1200" baseline="0" dirty="0">
                <a:latin typeface="Calibri" panose="020F0502020204030204" pitchFamily="34" charset="0"/>
                <a:sym typeface="+mn-ea"/>
              </a:rPr>
              <a:t>Matthew 13:1-58</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114394" y="584234"/>
            <a:ext cx="7534048" cy="5678665"/>
          </a:xfrm>
        </p:spPr>
        <p:txBody>
          <a:bodyPr anchor="ctr">
            <a:noAutofit/>
          </a:bodyPr>
          <a:lstStyle/>
          <a:p>
            <a:pPr marL="0" indent="0" algn="just">
              <a:lnSpc>
                <a:spcPct val="100000"/>
              </a:lnSpc>
              <a:buNone/>
            </a:pPr>
            <a:r>
              <a:rPr lang="en-US" dirty="0"/>
              <a:t>The ministry of our Lord Jesus Christ was marked by a deep passion for the salvation of sinners and the edification of saints. He seized every moment to declare God's word and teach the truth. While many followed Him for healing, deliverance, and material needs, there were also genuine seekers wanting to understand the Kingdom. Our following of Christ should prioritize obedience to God’s word over earthly pursuits and miracles. And like Jesus, we must address both the physical and spiritual needs of those around us. </a:t>
            </a:r>
            <a:endParaRPr lang="en-US" sz="2700" dirty="0">
              <a:latin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0712" y="341195"/>
            <a:ext cx="7844944" cy="6184866"/>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Believers should grow in righteousness, soul-winning, and  in the "fruit of the Spirit" .</a:t>
            </a:r>
          </a:p>
          <a:p>
            <a:pPr marL="514350" indent="-514350" algn="just" eaLnBrk="0" fontAlgn="base" hangingPunct="0">
              <a:lnSpc>
                <a:spcPct val="100000"/>
              </a:lnSpc>
              <a:spcBef>
                <a:spcPct val="0"/>
              </a:spcBef>
              <a:spcAft>
                <a:spcPts val="600"/>
              </a:spcAft>
              <a:buFont typeface="+mj-lt"/>
              <a:buAutoNum type="arabicPeriod"/>
              <a:defRPr/>
            </a:pPr>
            <a:r>
              <a:rPr lang="en-US" dirty="0"/>
              <a:t>The gospel has transformative power. The Kingdom of God will expand whenever believers share their faith through evangelism.</a:t>
            </a:r>
          </a:p>
          <a:p>
            <a:pPr marL="514350" indent="-514350" algn="just" eaLnBrk="0" fontAlgn="base" hangingPunct="0">
              <a:lnSpc>
                <a:spcPct val="100000"/>
              </a:lnSpc>
              <a:spcBef>
                <a:spcPct val="0"/>
              </a:spcBef>
              <a:spcAft>
                <a:spcPts val="600"/>
              </a:spcAft>
              <a:buFont typeface="+mj-lt"/>
              <a:buAutoNum type="arabicPeriod"/>
              <a:defRPr/>
            </a:pPr>
            <a:r>
              <a:rPr lang="en-US" dirty="0"/>
              <a:t>True believers will be gathered to reign eternally with Christ, while sinners, backsliders, and hypocrites will face eternal judgment.</a:t>
            </a:r>
          </a:p>
          <a:p>
            <a:pPr marL="514350" indent="-514350" algn="just" eaLnBrk="0" fontAlgn="base" hangingPunct="0">
              <a:lnSpc>
                <a:spcPct val="100000"/>
              </a:lnSpc>
              <a:spcBef>
                <a:spcPct val="0"/>
              </a:spcBef>
              <a:spcAft>
                <a:spcPts val="600"/>
              </a:spcAft>
              <a:buFont typeface="+mj-lt"/>
              <a:buAutoNum type="arabicPeriod"/>
              <a:defRPr/>
            </a:pPr>
            <a:r>
              <a:rPr lang="en-US" dirty="0"/>
              <a:t>Believers must spare no effort to read and comprehend the Scriptures.</a:t>
            </a:r>
          </a:p>
          <a:p>
            <a:pPr marL="514350" indent="-514350" algn="just" eaLnBrk="0" fontAlgn="base" hangingPunct="0">
              <a:lnSpc>
                <a:spcPct val="100000"/>
              </a:lnSpc>
              <a:spcBef>
                <a:spcPct val="0"/>
              </a:spcBef>
              <a:spcAft>
                <a:spcPts val="600"/>
              </a:spcAft>
              <a:buFont typeface="+mj-lt"/>
              <a:buAutoNum type="arabicPeriod"/>
              <a:defRPr/>
            </a:pPr>
            <a:r>
              <a:rPr lang="en-US" dirty="0"/>
              <a:t>Preachers must follow Christ's example by prioritizing their listeners' comprehension and remaining willing to answer their questions. </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0461" y="6032135"/>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altLang="en-US" sz="2800" b="1" i="1" dirty="0">
                <a:solidFill>
                  <a:srgbClr val="FFFFFF"/>
                </a:solidFill>
                <a:latin typeface="Cambria" panose="02040503050406030204" pitchFamily="18" charset="0"/>
                <a:ea typeface="Cambria" panose="02040503050406030204" pitchFamily="18" charset="0"/>
              </a:rPr>
              <a:t>Sundry parables of the Kingdom</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703292262"/>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5812213"/>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66746688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377563289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243932442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FE8B7-5C27-FB9F-469F-C3AFC1265680}"/>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DD6A9D44-E4F1-F7D2-1CA0-0A13BEC57E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BE01FA6B-1463-AFB6-512A-0BDEA4A841F6}"/>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0AC615C-02AE-EE76-F5E0-BF02A33E2E39}"/>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7E6A651-9D14-B671-D219-A763757C1BC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7D320-DB05-4934-D0C3-E89133BD65BA}"/>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9186F072-0143-C4DA-BC84-EAC74EEBC1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5E14B331-F08D-36DB-185C-A72CF1BCB00F}"/>
              </a:ext>
            </a:extLst>
          </p:cNvPr>
          <p:cNvGraphicFramePr>
            <a:graphicFrameLocks noGrp="1"/>
          </p:cNvGraphicFramePr>
          <p:nvPr>
            <p:ph idx="1"/>
            <p:extLst>
              <p:ext uri="{D42A27DB-BD31-4B8C-83A1-F6EECF244321}">
                <p14:modId xmlns:p14="http://schemas.microsoft.com/office/powerpoint/2010/main" val="203761426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162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US" b="1" dirty="0"/>
              <a:t>The ministry of Jesus Christ was marked by a strong commitment to the salvation of sinners and the edification of saints. He taught consistently, often using parables to convey deep spiritual truths. </a:t>
            </a:r>
          </a:p>
          <a:p>
            <a:pPr marL="0" indent="0" algn="ctr">
              <a:buNone/>
            </a:pPr>
            <a:r>
              <a:rPr lang="en-US" b="1" dirty="0"/>
              <a:t>Believers are called to prioritize obedience to God's word.  Our teachings must emphasize the gospel's inherent power and the necessity of seeking God's Kingdom. </a:t>
            </a:r>
          </a:p>
          <a:p>
            <a:pPr marL="0" indent="0" algn="ctr">
              <a:buNone/>
            </a:pPr>
            <a:r>
              <a:rPr lang="en-US" b="1" dirty="0"/>
              <a:t>Finally, we are reminded that the Kingdom of God, when purely preached, will grow beyond our imaginations.</a:t>
            </a:r>
            <a:endParaRPr lang="en-NL"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464997" y="686862"/>
            <a:ext cx="6648836" cy="5548568"/>
          </a:xfrm>
        </p:spPr>
        <p:txBody>
          <a:bodyPr anchor="ctr">
            <a:noAutofit/>
          </a:bodyPr>
          <a:lstStyle/>
          <a:p>
            <a:pPr marL="0" indent="0" algn="just">
              <a:buNone/>
            </a:pPr>
            <a:r>
              <a:rPr lang="en-US" b="1" dirty="0"/>
              <a:t>Read the entire book of Matthew Chapter 13 and 2 Samuel 12:1-13 and reflect on how Jesus used the parables to drive His message to the hearers. </a:t>
            </a:r>
          </a:p>
          <a:p>
            <a:pPr marL="0" indent="0" algn="just">
              <a:buNone/>
            </a:pPr>
            <a:r>
              <a:rPr lang="en-US" b="1" dirty="0"/>
              <a:t>How can you employ this scriptural wisdom to:</a:t>
            </a:r>
          </a:p>
          <a:p>
            <a:pPr marL="571500" indent="-571500" algn="just">
              <a:buFont typeface="+mj-lt"/>
              <a:buAutoNum type="romanUcPeriod"/>
            </a:pPr>
            <a:r>
              <a:rPr lang="en-US" b="1" dirty="0"/>
              <a:t>win souls? </a:t>
            </a:r>
          </a:p>
          <a:p>
            <a:pPr marL="571500" indent="-571500" algn="just">
              <a:buFont typeface="+mj-lt"/>
              <a:buAutoNum type="romanUcPeriod"/>
            </a:pPr>
            <a:r>
              <a:rPr lang="en-US" b="1" dirty="0"/>
              <a:t>resolve issues among brethren? </a:t>
            </a:r>
          </a:p>
          <a:p>
            <a:pPr marL="571500" indent="-571500" algn="just">
              <a:buFont typeface="+mj-lt"/>
              <a:buAutoNum type="romanUcPeriod"/>
            </a:pPr>
            <a:r>
              <a:rPr lang="en-US" b="1" dirty="0"/>
              <a:t>counsel the young converts? </a:t>
            </a:r>
          </a:p>
          <a:p>
            <a:pPr marL="0" indent="0" algn="just">
              <a:buNone/>
            </a:pPr>
            <a:endParaRPr lang="en-US" b="1" dirty="0"/>
          </a:p>
          <a:p>
            <a:pPr marL="0" indent="0" algn="just">
              <a:buNone/>
            </a:pPr>
            <a:r>
              <a:rPr lang="en-US" b="1" dirty="0"/>
              <a:t>Prepare to share your findings in at least one of these next Sunday.</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6381</TotalTime>
  <Words>585</Words>
  <Application>Microsoft Office PowerPoint</Application>
  <PresentationFormat>Widescreen</PresentationFormat>
  <Paragraphs>60</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25: Sundry parables of the Kingdom</vt:lpstr>
      <vt:lpstr>INTRODUCTION</vt:lpstr>
      <vt:lpstr>Sundry parables of the Kingdom</vt:lpstr>
      <vt:lpstr>QUESTION 1</vt:lpstr>
      <vt:lpstr>QUESTION 2</vt:lpstr>
      <vt:lpstr>QUESTION 3</vt:lpstr>
      <vt:lpstr>QUESTION 4</vt:lpstr>
      <vt:lpstr>QUESTION 5</vt:lpstr>
      <vt:lpstr>QUESTION 6</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Asare-Bediako, Ballard</cp:lastModifiedBy>
  <cp:revision>252</cp:revision>
  <dcterms:modified xsi:type="dcterms:W3CDTF">2026-06-07T19:11:54Z</dcterms:modified>
</cp:coreProperties>
</file>