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2" r:id="rId4"/>
    <p:sldMasterId id="2147483744" r:id="rId5"/>
    <p:sldMasterId id="2147483756" r:id="rId6"/>
  </p:sldMasterIdLst>
  <p:notesMasterIdLst>
    <p:notesMasterId r:id="rId42"/>
  </p:notesMasterIdLst>
  <p:sldIdLst>
    <p:sldId id="4438" r:id="rId7"/>
    <p:sldId id="4219" r:id="rId8"/>
    <p:sldId id="4436" r:id="rId9"/>
    <p:sldId id="270" r:id="rId10"/>
    <p:sldId id="274" r:id="rId11"/>
    <p:sldId id="299" r:id="rId12"/>
    <p:sldId id="300" r:id="rId13"/>
    <p:sldId id="301" r:id="rId14"/>
    <p:sldId id="4437" r:id="rId15"/>
    <p:sldId id="256" r:id="rId16"/>
    <p:sldId id="294" r:id="rId17"/>
    <p:sldId id="258" r:id="rId18"/>
    <p:sldId id="259" r:id="rId19"/>
    <p:sldId id="287" r:id="rId20"/>
    <p:sldId id="283" r:id="rId21"/>
    <p:sldId id="276" r:id="rId22"/>
    <p:sldId id="292" r:id="rId23"/>
    <p:sldId id="297" r:id="rId24"/>
    <p:sldId id="296" r:id="rId25"/>
    <p:sldId id="298" r:id="rId26"/>
    <p:sldId id="269" r:id="rId27"/>
    <p:sldId id="288" r:id="rId28"/>
    <p:sldId id="3211" r:id="rId29"/>
    <p:sldId id="3200" r:id="rId30"/>
    <p:sldId id="3201" r:id="rId31"/>
    <p:sldId id="4231" r:id="rId32"/>
    <p:sldId id="3163" r:id="rId33"/>
    <p:sldId id="3380" r:id="rId34"/>
    <p:sldId id="4432" r:id="rId35"/>
    <p:sldId id="4433" r:id="rId36"/>
    <p:sldId id="4434" r:id="rId37"/>
    <p:sldId id="4435" r:id="rId38"/>
    <p:sldId id="3627" r:id="rId39"/>
    <p:sldId id="3729" r:id="rId40"/>
    <p:sldId id="208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3" autoAdjust="0"/>
    <p:restoredTop sz="96723" autoAdjust="0"/>
  </p:normalViewPr>
  <p:slideViewPr>
    <p:cSldViewPr snapToGrid="0">
      <p:cViewPr varScale="1">
        <p:scale>
          <a:sx n="93" d="100"/>
          <a:sy n="93" d="100"/>
        </p:scale>
        <p:origin x="101" y="42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s>
</file>

<file path=ppt/diagrams/_rels/data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should believers value hearing the truth of the word of God more than seeking after miracles??</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mn-lt"/>
              <a:ea typeface="+mn-ea"/>
              <a:cs typeface="+mn-cs"/>
            </a:rPr>
            <a:t>Luke 16:31</a:t>
          </a:r>
          <a:r>
            <a:rPr lang="fr-FR" sz="3200" b="1" i="1" kern="1200" dirty="0">
              <a:solidFill>
                <a:prstClr val="black">
                  <a:hueOff val="0"/>
                  <a:satOff val="0"/>
                  <a:lumOff val="0"/>
                  <a:alphaOff val="0"/>
                </a:prstClr>
              </a:solidFill>
              <a:latin typeface="+mn-lt"/>
              <a:ea typeface="+mn-ea"/>
              <a:cs typeface="+mn-cs"/>
            </a:rPr>
            <a:t>; </a:t>
          </a:r>
          <a:r>
            <a:rPr lang="nl-NL" sz="3200" b="1" i="1" kern="1200" dirty="0">
              <a:solidFill>
                <a:prstClr val="black">
                  <a:hueOff val="0"/>
                  <a:satOff val="0"/>
                  <a:lumOff val="0"/>
                  <a:alphaOff val="0"/>
                </a:prstClr>
              </a:solidFill>
              <a:latin typeface="+mn-lt"/>
              <a:ea typeface="+mn-ea"/>
              <a:cs typeface="+mn-cs"/>
            </a:rPr>
            <a:t>John 8:31-32, Romans 10:17</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are the causes of unfruitfulness in the hearers of God’s word?</a:t>
          </a:r>
        </a:p>
        <a:p>
          <a:pPr algn="ctr">
            <a:lnSpc>
              <a:spcPct val="100000"/>
            </a:lnSpc>
            <a:spcBef>
              <a:spcPct val="0"/>
            </a:spcBef>
            <a:spcAft>
              <a:spcPts val="600"/>
            </a:spcAft>
          </a:pPr>
          <a:r>
            <a:rPr lang="nl-NL" sz="3200" b="1" i="1" kern="1200" dirty="0"/>
            <a:t>Matthew 13:15; Mark 4:19</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can one do to obtain the hidden treasure of the kingdom of God?</a:t>
          </a:r>
        </a:p>
        <a:p>
          <a:pPr algn="ctr">
            <a:lnSpc>
              <a:spcPct val="100000"/>
            </a:lnSpc>
            <a:spcBef>
              <a:spcPct val="0"/>
            </a:spcBef>
            <a:spcAft>
              <a:spcPts val="600"/>
            </a:spcAft>
          </a:pPr>
          <a:r>
            <a:rPr lang="fi-FI" sz="3200" b="1" i="1" dirty="0"/>
            <a:t>Matthew 13:44; </a:t>
          </a:r>
          <a:r>
            <a:rPr lang="nl-NL" sz="3200" b="1" i="1" dirty="0"/>
            <a:t>Proverbs 2:3-5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15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a parable? Explain the parable of the tares. </a:t>
          </a:r>
        </a:p>
        <a:p>
          <a:pPr algn="ctr">
            <a:lnSpc>
              <a:spcPct val="100000"/>
            </a:lnSpc>
            <a:spcBef>
              <a:spcPct val="0"/>
            </a:spcBef>
            <a:spcAft>
              <a:spcPts val="600"/>
            </a:spcAft>
          </a:pPr>
          <a:r>
            <a:rPr lang="en-US" sz="3200" b="1" i="1" kern="1200" dirty="0"/>
            <a:t>Matthew 13:24,25,37-43</a:t>
          </a:r>
          <a:endParaRPr lang="en-US" sz="3200"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As hearers and teachers of the Word, what is the place of clear understanding of God’s word?</a:t>
          </a:r>
        </a:p>
        <a:p>
          <a:pPr algn="ctr">
            <a:lnSpc>
              <a:spcPct val="100000"/>
            </a:lnSpc>
            <a:spcBef>
              <a:spcPct val="0"/>
            </a:spcBef>
            <a:spcAft>
              <a:spcPts val="600"/>
            </a:spcAft>
          </a:pPr>
          <a:r>
            <a:rPr lang="en-US" sz="3200" b="1" i="1" dirty="0"/>
            <a:t>1 Corinthian 14:8; Ephesians 4:11-14</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236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will be the end of sinners and those who fail to heed Christ’s warning?</a:t>
          </a:r>
        </a:p>
        <a:p>
          <a:pPr algn="ctr">
            <a:lnSpc>
              <a:spcPct val="100000"/>
            </a:lnSpc>
            <a:spcBef>
              <a:spcPct val="0"/>
            </a:spcBef>
            <a:spcAft>
              <a:spcPts val="600"/>
            </a:spcAft>
          </a:pPr>
          <a:r>
            <a:rPr lang="en-US" sz="3200" b="1" i="1" dirty="0"/>
            <a:t>Luke 13:3; Mark 16:16; John 3:36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400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should believers value hearing the truth of the word of God more than seeking after miracles??</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mn-lt"/>
              <a:ea typeface="+mn-ea"/>
              <a:cs typeface="+mn-cs"/>
            </a:rPr>
            <a:t>Luke 16:31</a:t>
          </a:r>
          <a:r>
            <a:rPr lang="fr-FR" sz="3200" b="1" i="1" kern="1200" dirty="0">
              <a:solidFill>
                <a:prstClr val="black">
                  <a:hueOff val="0"/>
                  <a:satOff val="0"/>
                  <a:lumOff val="0"/>
                  <a:alphaOff val="0"/>
                </a:prstClr>
              </a:solidFill>
              <a:latin typeface="+mn-lt"/>
              <a:ea typeface="+mn-ea"/>
              <a:cs typeface="+mn-cs"/>
            </a:rPr>
            <a:t>; </a:t>
          </a:r>
          <a:r>
            <a:rPr lang="nl-NL" sz="3200" b="1" i="1" kern="1200" dirty="0">
              <a:solidFill>
                <a:prstClr val="black">
                  <a:hueOff val="0"/>
                  <a:satOff val="0"/>
                  <a:lumOff val="0"/>
                  <a:alphaOff val="0"/>
                </a:prstClr>
              </a:solidFill>
              <a:latin typeface="+mn-lt"/>
              <a:ea typeface="+mn-ea"/>
              <a:cs typeface="+mn-cs"/>
            </a:rPr>
            <a:t>John 8:31-32, Romans 10:17</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causes of unfruitfulness in the hearers of God’s word?</a:t>
          </a:r>
        </a:p>
        <a:p>
          <a:pPr marL="0" lvl="0" indent="0" algn="ctr" defTabSz="1422400">
            <a:lnSpc>
              <a:spcPct val="100000"/>
            </a:lnSpc>
            <a:spcBef>
              <a:spcPct val="0"/>
            </a:spcBef>
            <a:spcAft>
              <a:spcPts val="600"/>
            </a:spcAft>
            <a:buNone/>
          </a:pPr>
          <a:r>
            <a:rPr lang="nl-NL" sz="3200" b="1" i="1" kern="1200" dirty="0"/>
            <a:t>Matthew 13:15; Mark 4:19</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96749" y="1387"/>
          <a:ext cx="76066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24465" y="502717"/>
          <a:ext cx="76066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one do to obtain the hidden treasure of the kingdom of God?</a:t>
          </a:r>
        </a:p>
        <a:p>
          <a:pPr marL="0" lvl="0" indent="0" algn="ctr" defTabSz="1422400">
            <a:lnSpc>
              <a:spcPct val="100000"/>
            </a:lnSpc>
            <a:spcBef>
              <a:spcPct val="0"/>
            </a:spcBef>
            <a:spcAft>
              <a:spcPts val="600"/>
            </a:spcAft>
            <a:buNone/>
          </a:pPr>
          <a:r>
            <a:rPr lang="fi-FI" sz="3200" b="1" i="1" kern="1200" dirty="0"/>
            <a:t>Matthew 13:44; </a:t>
          </a:r>
          <a:r>
            <a:rPr lang="nl-NL" sz="3200" b="1" i="1" kern="1200" dirty="0"/>
            <a:t>Proverbs 2:3-5</a:t>
          </a:r>
          <a:endParaRPr lang="en-GB" sz="3200" b="1" i="1" kern="1200" dirty="0"/>
        </a:p>
      </dsp:txBody>
      <dsp:txXfrm>
        <a:off x="2017759" y="596011"/>
        <a:ext cx="7420025"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a parable? Explain the parable of the tares. </a:t>
          </a:r>
        </a:p>
        <a:p>
          <a:pPr marL="0" lvl="0" indent="0" algn="ctr" defTabSz="1422400">
            <a:lnSpc>
              <a:spcPct val="100000"/>
            </a:lnSpc>
            <a:spcBef>
              <a:spcPct val="0"/>
            </a:spcBef>
            <a:spcAft>
              <a:spcPts val="600"/>
            </a:spcAft>
            <a:buNone/>
          </a:pPr>
          <a:r>
            <a:rPr lang="en-US" sz="3200" b="1" i="1" kern="1200" dirty="0"/>
            <a:t>Matthew 13:24,25,37-43</a:t>
          </a:r>
          <a:endParaRPr lang="en-US" sz="3200"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106914" y="1387"/>
          <a:ext cx="818628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634630" y="502717"/>
          <a:ext cx="818628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As hearers and teachers of the Word, what is the place of clear understanding of God’s word?</a:t>
          </a:r>
        </a:p>
        <a:p>
          <a:pPr marL="0" lvl="0" indent="0" algn="ctr" defTabSz="1422400">
            <a:lnSpc>
              <a:spcPct val="100000"/>
            </a:lnSpc>
            <a:spcBef>
              <a:spcPct val="0"/>
            </a:spcBef>
            <a:spcAft>
              <a:spcPts val="600"/>
            </a:spcAft>
            <a:buNone/>
          </a:pPr>
          <a:r>
            <a:rPr lang="en-US" sz="3200" b="1" i="1" kern="1200" dirty="0"/>
            <a:t>1 Corinthian 14:8; Ephesians 4:11-14</a:t>
          </a:r>
          <a:endParaRPr lang="en-GB" sz="3200" b="1" i="1" kern="1200" dirty="0"/>
        </a:p>
      </dsp:txBody>
      <dsp:txXfrm>
        <a:off x="1727924" y="596011"/>
        <a:ext cx="7999695"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068016" y="1387"/>
          <a:ext cx="826407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95732" y="502717"/>
          <a:ext cx="826407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will be the end of sinners and those who fail to heed Christ’s warning?</a:t>
          </a:r>
        </a:p>
        <a:p>
          <a:pPr marL="0" lvl="0" indent="0" algn="ctr" defTabSz="1422400">
            <a:lnSpc>
              <a:spcPct val="100000"/>
            </a:lnSpc>
            <a:spcBef>
              <a:spcPct val="0"/>
            </a:spcBef>
            <a:spcAft>
              <a:spcPts val="600"/>
            </a:spcAft>
            <a:buNone/>
          </a:pPr>
          <a:r>
            <a:rPr lang="en-US" sz="3200" b="1" i="1" kern="1200" dirty="0"/>
            <a:t>Luke 13:3; Mark 16:16; John 3:36</a:t>
          </a:r>
          <a:endParaRPr lang="en-GB" sz="3200" b="1" i="1" kern="1200" dirty="0"/>
        </a:p>
      </dsp:txBody>
      <dsp:txXfrm>
        <a:off x="1689026" y="596011"/>
        <a:ext cx="8077491"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F0C3-E26E-C3F8-E306-6FE3DE48C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EAFB0-3AE8-BAF6-DFF5-4F60F1DA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CD022-8EF5-B782-3EFF-781738BA93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AB9E4B-1DB8-A4B2-72D4-32002F9622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02310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24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25/06/2026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263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276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4585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0495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618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489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095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5067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082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05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801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6/25/2026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17544779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9835224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6/25/2026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40890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6/25/2026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217751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6/25/2026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9253844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6/25/2026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62525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6/25/2026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1478997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6/25/2026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10083657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6/25/2026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618593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6/25/2026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452839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6/25/2026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956431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470480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659971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96228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470231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25/06/2026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899186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226197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25/06/2026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807479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413968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674817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537899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93018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25/06/2026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6/25/2026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25/06/2026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6/25/2026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86222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6/25/2026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363059177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25/06/2026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65977786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5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5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5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notesSlide" Target="../notesSlides/notesSlide14.xml"/><Relationship Id="rId7" Type="http://schemas.openxmlformats.org/officeDocument/2006/relationships/image" Target="../media/image18.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42AC7-7EDA-1A60-02A3-816653AE3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72E5D-6665-50F6-95CA-AB98B8ED675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4F4B231-887A-13DC-2C03-DEC47E418D1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ED7908C-D87E-70B8-C80F-4A2615DCE22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52704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GLOBAL WORSHIP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28-06-2026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THERE’S A GREAT DAY COMING</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saints and the sinners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Parted right and left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its brightness shall only come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them that love the Lord,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647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26951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sinner shall hear his doom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“Depart, I know ye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2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28-06-2026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GB" b="1" dirty="0">
                <a:solidFill>
                  <a:schemeClr val="bg1">
                    <a:lumMod val="65000"/>
                  </a:schemeClr>
                </a:solidFill>
              </a:rPr>
              <a:t>Reflect on how you have been using your tongue. </a:t>
            </a:r>
          </a:p>
          <a:p>
            <a:pPr marL="0" indent="0" algn="ctr">
              <a:lnSpc>
                <a:spcPct val="110000"/>
              </a:lnSpc>
              <a:buNone/>
            </a:pPr>
            <a:r>
              <a:rPr lang="en-GB" b="1" dirty="0">
                <a:solidFill>
                  <a:schemeClr val="bg1">
                    <a:lumMod val="65000"/>
                  </a:schemeClr>
                </a:solidFill>
              </a:rPr>
              <a:t>Do your words bring glory to God? </a:t>
            </a:r>
          </a:p>
          <a:p>
            <a:pPr marL="0" indent="0" algn="ctr">
              <a:lnSpc>
                <a:spcPct val="110000"/>
              </a:lnSpc>
              <a:buNone/>
            </a:pPr>
            <a:r>
              <a:rPr lang="en-GB" b="1" dirty="0">
                <a:solidFill>
                  <a:schemeClr val="bg1">
                    <a:lumMod val="65000"/>
                  </a:schemeClr>
                </a:solidFill>
              </a:rPr>
              <a:t>What positive changes are you going to make  in the way you use your tongue. Add Bible verses and share.</a:t>
            </a:r>
          </a:p>
          <a:p>
            <a:pPr marL="0" indent="0" algn="ctr">
              <a:lnSpc>
                <a:spcPct val="110000"/>
              </a:lnSpc>
              <a:buNone/>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Volunteers please!</a:t>
            </a:r>
          </a:p>
          <a:p>
            <a:pPr marL="0" indent="0" algn="ctr">
              <a:lnSpc>
                <a:spcPct val="110000"/>
              </a:lnSpc>
              <a:buNone/>
            </a:pPr>
            <a:endParaRPr lang="en-US" b="1" dirty="0">
              <a:solidFill>
                <a:schemeClr val="bg1">
                  <a:lumMod val="65000"/>
                </a:schemeClr>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Warning against evil speaking </a:t>
            </a:r>
          </a:p>
        </p:txBody>
      </p:sp>
    </p:spTree>
    <p:extLst>
      <p:ext uri="{BB962C8B-B14F-4D97-AF65-F5344CB8AC3E}">
        <p14:creationId xmlns:p14="http://schemas.microsoft.com/office/powerpoint/2010/main" val="402866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Sundry parables of the Kingdom</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disciples came, and said unto him, Why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speakest</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thou unto them in parables? He answered and said unto them, Because it is given unto you to know the mysteries of the kingdom of heaven, but to them it is not given” (Matthew 13:10,11).</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13:1-58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US" dirty="0"/>
              <a:t>The ministry of our Lord Jesus Christ was marked by a deep passion for the salvation of sinners and the edification of saints. He seized every moment to declare God's word and teach the truth. While many followed Him for healing, deliverance, and material needs, there were also genuine seekers wanting to understand the Kingdom. Our following of Christ should prioritize obedience to God’s word over earthly pursuits and miracles. And like Jesus, we must address both the physical and spiritual needs of those around us. </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3880712" y="341195"/>
            <a:ext cx="7844944" cy="6184866"/>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Believers should grow in righteousness, soul-winning, and  in the "fruit of the Spirit" .</a:t>
            </a:r>
          </a:p>
          <a:p>
            <a:pPr marL="514350" indent="-514350" algn="just" eaLnBrk="0" fontAlgn="base" hangingPunct="0">
              <a:lnSpc>
                <a:spcPct val="100000"/>
              </a:lnSpc>
              <a:spcBef>
                <a:spcPct val="0"/>
              </a:spcBef>
              <a:spcAft>
                <a:spcPts val="600"/>
              </a:spcAft>
              <a:buFont typeface="+mj-lt"/>
              <a:buAutoNum type="arabicPeriod"/>
              <a:defRPr/>
            </a:pPr>
            <a:r>
              <a:rPr lang="en-US" dirty="0"/>
              <a:t>The gospel has transformative power. The Kingdom of God will expand whenever believers share their faith through evangelism.</a:t>
            </a:r>
          </a:p>
          <a:p>
            <a:pPr marL="514350" indent="-514350" algn="just" eaLnBrk="0" fontAlgn="base" hangingPunct="0">
              <a:lnSpc>
                <a:spcPct val="100000"/>
              </a:lnSpc>
              <a:spcBef>
                <a:spcPct val="0"/>
              </a:spcBef>
              <a:spcAft>
                <a:spcPts val="600"/>
              </a:spcAft>
              <a:buFont typeface="+mj-lt"/>
              <a:buAutoNum type="arabicPeriod"/>
              <a:defRPr/>
            </a:pPr>
            <a:r>
              <a:rPr lang="en-US" dirty="0"/>
              <a:t>True believers will be gathered to reign eternally with Christ, while sinners, backsliders, and hypocrites will face eternal judgment.</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spare no effort to read and comprehend the Scriptures.</a:t>
            </a:r>
          </a:p>
          <a:p>
            <a:pPr marL="514350" indent="-514350" algn="just" eaLnBrk="0" fontAlgn="base" hangingPunct="0">
              <a:lnSpc>
                <a:spcPct val="100000"/>
              </a:lnSpc>
              <a:spcBef>
                <a:spcPct val="0"/>
              </a:spcBef>
              <a:spcAft>
                <a:spcPts val="600"/>
              </a:spcAft>
              <a:buFont typeface="+mj-lt"/>
              <a:buAutoNum type="arabicPeriod"/>
              <a:defRPr/>
            </a:pPr>
            <a:r>
              <a:rPr lang="en-US" dirty="0"/>
              <a:t>Preachers must follow Christ's example by prioritizing their listeners' comprehension and remaining willing to answer their questions.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0461" y="6032135"/>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Sundry parables of the Kingdom</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E8B7-5C27-FB9F-469F-C3AFC12656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D6A9D44-E4F1-F7D2-1CA0-0A13BEC57E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E01FA6B-1463-AFB6-512A-0BDEA4A841F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0AC615C-02AE-EE76-F5E0-BF02A33E2E3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7E6A651-9D14-B671-D219-A763757C1B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FD7D320-DB05-4934-D0C3-E89133BD65B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186F072-0143-C4DA-BC84-EAC74EEBC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5E14B331-F08D-36DB-185C-A72CF1BCB00F}"/>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1624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The ministry of Jesus Christ was marked by a strong commitment to the salvation of sinners and the edification of saints. He taught consistently, often using parables to convey deep spiritual truths. </a:t>
            </a:r>
          </a:p>
          <a:p>
            <a:pPr marL="0" indent="0" algn="ctr">
              <a:buNone/>
            </a:pPr>
            <a:r>
              <a:rPr lang="en-US" b="1" dirty="0"/>
              <a:t>Believers are called to prioritize obedience to God's word.  Our teachings must emphasize the gospel's inherent power and the necessity of seeking God's Kingdom. </a:t>
            </a:r>
          </a:p>
          <a:p>
            <a:pPr marL="0" indent="0" algn="ctr">
              <a:buNone/>
            </a:pPr>
            <a:r>
              <a:rPr lang="en-US" b="1" dirty="0"/>
              <a:t>Finally, we are reminded that the Kingdom of God, when purely preached, will grow beyond our imaginations.</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464997" y="686862"/>
            <a:ext cx="6648836" cy="5548568"/>
          </a:xfrm>
        </p:spPr>
        <p:txBody>
          <a:bodyPr anchor="ctr">
            <a:noAutofit/>
          </a:bodyPr>
          <a:lstStyle/>
          <a:p>
            <a:pPr marL="0" indent="0" algn="just">
              <a:buNone/>
            </a:pPr>
            <a:r>
              <a:rPr lang="en-US" b="1" dirty="0"/>
              <a:t>Read the entire book of Matthew Chapter 13 and 2 Samuel 12:1-13 and reflect on how Jesus used the parables to drive His message to the hearers. </a:t>
            </a:r>
          </a:p>
          <a:p>
            <a:pPr marL="0" indent="0" algn="just">
              <a:buNone/>
            </a:pPr>
            <a:r>
              <a:rPr lang="en-US" b="1" dirty="0"/>
              <a:t>How can you employ this scriptural wisdom to:</a:t>
            </a:r>
          </a:p>
          <a:p>
            <a:pPr marL="571500" indent="-571500" algn="just">
              <a:buFont typeface="+mj-lt"/>
              <a:buAutoNum type="romanUcPeriod"/>
            </a:pPr>
            <a:r>
              <a:rPr lang="en-US" b="1" dirty="0"/>
              <a:t>win souls? </a:t>
            </a:r>
          </a:p>
          <a:p>
            <a:pPr marL="571500" indent="-571500" algn="just">
              <a:buFont typeface="+mj-lt"/>
              <a:buAutoNum type="romanUcPeriod"/>
            </a:pPr>
            <a:r>
              <a:rPr lang="en-US" b="1" dirty="0"/>
              <a:t>resolve issues among brethren? </a:t>
            </a:r>
          </a:p>
          <a:p>
            <a:pPr marL="571500" indent="-571500" algn="just">
              <a:buFont typeface="+mj-lt"/>
              <a:buAutoNum type="romanUcPeriod"/>
            </a:pPr>
            <a:r>
              <a:rPr lang="en-US" b="1" dirty="0"/>
              <a:t>counsel the young converts? </a:t>
            </a:r>
          </a:p>
          <a:p>
            <a:pPr marL="0" indent="0" algn="just">
              <a:buNone/>
            </a:pPr>
            <a:endParaRPr lang="en-US" b="1" dirty="0"/>
          </a:p>
          <a:p>
            <a:pPr marL="0" indent="0" algn="just">
              <a:buNone/>
            </a:pPr>
            <a:r>
              <a:rPr lang="en-US" b="1" dirty="0"/>
              <a:t>Prepare to share your findings in at least one of these next Sunday.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1155700" rtl="0" eaLnBrk="1" fontAlgn="auto" latinLnBrk="0" hangingPunct="1">
                <a:lnSpc>
                  <a:spcPct val="100000"/>
                </a:lnSpc>
                <a:spcBef>
                  <a:spcPct val="0"/>
                </a:spcBef>
                <a:spcAft>
                  <a:spcPct val="35000"/>
                </a:spcAft>
                <a:buClrTx/>
                <a:buSzTx/>
                <a:buFontTx/>
                <a:buNone/>
                <a:tabLst/>
                <a:defRPr b="1"/>
              </a:pPr>
              <a:r>
                <a:rPr kumimoji="0" lang="en-US" sz="26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Kindly pay via one of the following options: </a:t>
              </a:r>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IBAN: NL90ABNA0416385699</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Remarks: Tithes (name of region)</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God loves a cheerful giver”</a:t>
            </a:r>
          </a:p>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- 2 Corinthians 9:7</a:t>
            </a: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death of John the Baptist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defRPr/>
            </a:pPr>
            <a:r>
              <a:rPr lang="en-US" sz="2800" i="1" dirty="0">
                <a:solidFill>
                  <a:schemeClr val="dk1"/>
                </a:solidFill>
                <a:ea typeface="Calibri"/>
                <a:cs typeface="Calibri"/>
                <a:sym typeface="Calibri"/>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sent, and beheaded John in the prison. And his head was brought in a charger, and given to the damsel: and she brought it to her mother”</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14:10,11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14:1-13 &amp; Mark 6:14-29</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3AB6-2FB4-6887-804D-9197C52399F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CC4CC12-B997-D752-63B2-1BE65540D9D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2FE9A55-EF0C-E96F-B224-362031545A1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0201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5ABA-98E3-3F24-6B57-F01E3DEDDC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C7FB0CB-C2A2-AA8F-09DA-CD899D6A978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02E7862-F766-51DF-EBBB-661E937913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8276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40949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2" name="Picture 1">
            <a:extLst>
              <a:ext uri="{FF2B5EF4-FFF2-40B4-BE49-F238E27FC236}">
                <a16:creationId xmlns:a16="http://schemas.microsoft.com/office/drawing/2014/main" id="{4C2E57B5-F029-67B4-B282-2EFFC7DDDA8C}"/>
              </a:ext>
            </a:extLst>
          </p:cNvPr>
          <p:cNvPicPr>
            <a:picLocks noChangeAspect="1"/>
          </p:cNvPicPr>
          <p:nvPr/>
        </p:nvPicPr>
        <p:blipFill>
          <a:blip r:embed="rId3"/>
          <a:stretch>
            <a:fillRect/>
          </a:stretch>
        </p:blipFill>
        <p:spPr>
          <a:xfrm>
            <a:off x="1" y="1590740"/>
            <a:ext cx="12191996" cy="5267259"/>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9352</TotalTime>
  <Words>1114</Words>
  <Application>Microsoft Office PowerPoint</Application>
  <PresentationFormat>Widescreen</PresentationFormat>
  <Paragraphs>173</Paragraphs>
  <Slides>35</Slides>
  <Notes>16</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35</vt:i4>
      </vt:variant>
    </vt:vector>
  </HeadingPairs>
  <TitlesOfParts>
    <vt:vector size="50" baseType="lpstr">
      <vt:lpstr>Aptos</vt:lpstr>
      <vt:lpstr>Arial</vt:lpstr>
      <vt:lpstr>Bell MT</vt:lpstr>
      <vt:lpstr>Calibri</vt:lpstr>
      <vt:lpstr>Calibri (Body)</vt:lpstr>
      <vt:lpstr>Calibri Light</vt:lpstr>
      <vt:lpstr>Cambria</vt:lpstr>
      <vt:lpstr>Candara</vt:lpstr>
      <vt:lpstr>Times New Roman</vt:lpstr>
      <vt:lpstr>Office Theme</vt:lpstr>
      <vt:lpstr>1_Office Theme</vt:lpstr>
      <vt:lpstr>2_Office Theme</vt:lpstr>
      <vt:lpstr>3_Office Theme</vt:lpstr>
      <vt:lpstr>1_Template_Netherlands</vt:lpstr>
      <vt:lpstr>4_Office Theme</vt:lpstr>
      <vt:lpstr>PowerPoint Presentation</vt:lpstr>
      <vt:lpstr>PowerPoint Presentation</vt:lpstr>
      <vt:lpstr>HYMN</vt:lpstr>
      <vt:lpstr>THERE’S A GREAT DAY COMING [GHS 207]</vt:lpstr>
      <vt:lpstr>PowerPoint Presentation</vt:lpstr>
      <vt:lpstr>THERE’S A GREAT DAY COMING [GHS 207]</vt:lpstr>
      <vt:lpstr>PowerPoint Presentation</vt:lpstr>
      <vt:lpstr>THERE’S A GREAT DAY COMING [GHS 207]</vt:lpstr>
      <vt:lpstr>PowerPoint Presentation</vt:lpstr>
      <vt:lpstr>SEARCH THE SCRIPTURES</vt:lpstr>
      <vt:lpstr>REVIEW OF THE ASSIGNMENT FROM LAST STUDY</vt:lpstr>
      <vt:lpstr> LESSON 25: Sundry parables of the Kingdom</vt:lpstr>
      <vt:lpstr>INTRODUCTION</vt:lpstr>
      <vt:lpstr>Sundry parables of the Kingdom</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26:  The death of John the Baptist</vt:lpstr>
      <vt:lpstr>PowerPoint Presentation</vt:lpstr>
      <vt:lpstr>PowerPoint Presentation</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564</cp:revision>
  <dcterms:created xsi:type="dcterms:W3CDTF">2023-01-06T14:44:39Z</dcterms:created>
  <dcterms:modified xsi:type="dcterms:W3CDTF">2026-06-25T13:49:34Z</dcterms:modified>
</cp:coreProperties>
</file>