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8" roundtripDataSignature="AMtx7mjGHooY41LuP3tWjX2DhpcrizqZ5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A27DC7-9096-4469-AEC8-6660B4E28F36}" v="1" dt="2026-06-05T15:06:43.3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HV Pastor Ballard Asare-Bediako" userId="c7b95054-0ea0-46d0-b9c9-762efc100467" providerId="ADAL" clId="{12C4A2D6-72EA-421B-91DD-F05C45196C8A}"/>
    <pc:docChg chg="undo custSel modSld">
      <pc:chgData name="EHV Pastor Ballard Asare-Bediako" userId="c7b95054-0ea0-46d0-b9c9-762efc100467" providerId="ADAL" clId="{12C4A2D6-72EA-421B-91DD-F05C45196C8A}" dt="2026-06-05T15:12:54.311" v="187" actId="1038"/>
      <pc:docMkLst>
        <pc:docMk/>
      </pc:docMkLst>
      <pc:sldChg chg="modSp mod">
        <pc:chgData name="EHV Pastor Ballard Asare-Bediako" userId="c7b95054-0ea0-46d0-b9c9-762efc100467" providerId="ADAL" clId="{12C4A2D6-72EA-421B-91DD-F05C45196C8A}" dt="2026-06-05T14:56:49.179" v="5" actId="20577"/>
        <pc:sldMkLst>
          <pc:docMk/>
          <pc:sldMk cId="0" sldId="256"/>
        </pc:sldMkLst>
        <pc:spChg chg="mod">
          <ac:chgData name="EHV Pastor Ballard Asare-Bediako" userId="c7b95054-0ea0-46d0-b9c9-762efc100467" providerId="ADAL" clId="{12C4A2D6-72EA-421B-91DD-F05C45196C8A}" dt="2026-06-05T14:56:49.179" v="5" actId="20577"/>
          <ac:spMkLst>
            <pc:docMk/>
            <pc:sldMk cId="0" sldId="256"/>
            <ac:spMk id="92" creationId="{00000000-0000-0000-0000-000000000000}"/>
          </ac:spMkLst>
        </pc:spChg>
      </pc:sldChg>
      <pc:sldChg chg="modSp mod">
        <pc:chgData name="EHV Pastor Ballard Asare-Bediako" userId="c7b95054-0ea0-46d0-b9c9-762efc100467" providerId="ADAL" clId="{12C4A2D6-72EA-421B-91DD-F05C45196C8A}" dt="2026-06-05T15:01:09.897" v="9" actId="6549"/>
        <pc:sldMkLst>
          <pc:docMk/>
          <pc:sldMk cId="0" sldId="259"/>
        </pc:sldMkLst>
        <pc:spChg chg="mod">
          <ac:chgData name="EHV Pastor Ballard Asare-Bediako" userId="c7b95054-0ea0-46d0-b9c9-762efc100467" providerId="ADAL" clId="{12C4A2D6-72EA-421B-91DD-F05C45196C8A}" dt="2026-06-05T15:01:09.897" v="9" actId="6549"/>
          <ac:spMkLst>
            <pc:docMk/>
            <pc:sldMk cId="0" sldId="259"/>
            <ac:spMk id="128" creationId="{00000000-0000-0000-0000-000000000000}"/>
          </ac:spMkLst>
        </pc:spChg>
      </pc:sldChg>
      <pc:sldChg chg="modSp mod">
        <pc:chgData name="EHV Pastor Ballard Asare-Bediako" userId="c7b95054-0ea0-46d0-b9c9-762efc100467" providerId="ADAL" clId="{12C4A2D6-72EA-421B-91DD-F05C45196C8A}" dt="2026-06-05T15:02:31.049" v="56" actId="20577"/>
        <pc:sldMkLst>
          <pc:docMk/>
          <pc:sldMk cId="0" sldId="260"/>
        </pc:sldMkLst>
        <pc:spChg chg="mod">
          <ac:chgData name="EHV Pastor Ballard Asare-Bediako" userId="c7b95054-0ea0-46d0-b9c9-762efc100467" providerId="ADAL" clId="{12C4A2D6-72EA-421B-91DD-F05C45196C8A}" dt="2026-06-05T15:02:31.049" v="56" actId="20577"/>
          <ac:spMkLst>
            <pc:docMk/>
            <pc:sldMk cId="0" sldId="260"/>
            <ac:spMk id="137" creationId="{00000000-0000-0000-0000-000000000000}"/>
          </ac:spMkLst>
        </pc:spChg>
      </pc:sldChg>
      <pc:sldChg chg="modSp mod">
        <pc:chgData name="EHV Pastor Ballard Asare-Bediako" userId="c7b95054-0ea0-46d0-b9c9-762efc100467" providerId="ADAL" clId="{12C4A2D6-72EA-421B-91DD-F05C45196C8A}" dt="2026-06-05T15:03:04.542" v="73" actId="20577"/>
        <pc:sldMkLst>
          <pc:docMk/>
          <pc:sldMk cId="0" sldId="261"/>
        </pc:sldMkLst>
        <pc:spChg chg="mod">
          <ac:chgData name="EHV Pastor Ballard Asare-Bediako" userId="c7b95054-0ea0-46d0-b9c9-762efc100467" providerId="ADAL" clId="{12C4A2D6-72EA-421B-91DD-F05C45196C8A}" dt="2026-06-05T15:03:04.542" v="73" actId="20577"/>
          <ac:spMkLst>
            <pc:docMk/>
            <pc:sldMk cId="0" sldId="261"/>
            <ac:spMk id="154" creationId="{00000000-0000-0000-0000-000000000000}"/>
          </ac:spMkLst>
        </pc:spChg>
      </pc:sldChg>
      <pc:sldChg chg="modSp mod">
        <pc:chgData name="EHV Pastor Ballard Asare-Bediako" userId="c7b95054-0ea0-46d0-b9c9-762efc100467" providerId="ADAL" clId="{12C4A2D6-72EA-421B-91DD-F05C45196C8A}" dt="2026-06-05T15:07:20.138" v="139" actId="1076"/>
        <pc:sldMkLst>
          <pc:docMk/>
          <pc:sldMk cId="0" sldId="262"/>
        </pc:sldMkLst>
        <pc:spChg chg="mod">
          <ac:chgData name="EHV Pastor Ballard Asare-Bediako" userId="c7b95054-0ea0-46d0-b9c9-762efc100467" providerId="ADAL" clId="{12C4A2D6-72EA-421B-91DD-F05C45196C8A}" dt="2026-06-05T15:07:16.560" v="138" actId="1076"/>
          <ac:spMkLst>
            <pc:docMk/>
            <pc:sldMk cId="0" sldId="262"/>
            <ac:spMk id="160" creationId="{00000000-0000-0000-0000-000000000000}"/>
          </ac:spMkLst>
        </pc:spChg>
        <pc:spChg chg="mod">
          <ac:chgData name="EHV Pastor Ballard Asare-Bediako" userId="c7b95054-0ea0-46d0-b9c9-762efc100467" providerId="ADAL" clId="{12C4A2D6-72EA-421B-91DD-F05C45196C8A}" dt="2026-06-05T15:07:05.092" v="135" actId="20577"/>
          <ac:spMkLst>
            <pc:docMk/>
            <pc:sldMk cId="0" sldId="262"/>
            <ac:spMk id="169" creationId="{00000000-0000-0000-0000-000000000000}"/>
          </ac:spMkLst>
        </pc:spChg>
        <pc:grpChg chg="mod">
          <ac:chgData name="EHV Pastor Ballard Asare-Bediako" userId="c7b95054-0ea0-46d0-b9c9-762efc100467" providerId="ADAL" clId="{12C4A2D6-72EA-421B-91DD-F05C45196C8A}" dt="2026-06-05T15:07:20.138" v="139" actId="1076"/>
          <ac:grpSpMkLst>
            <pc:docMk/>
            <pc:sldMk cId="0" sldId="262"/>
            <ac:grpSpMk id="166" creationId="{00000000-0000-0000-0000-000000000000}"/>
          </ac:grpSpMkLst>
        </pc:grpChg>
      </pc:sldChg>
      <pc:sldChg chg="modSp mod">
        <pc:chgData name="EHV Pastor Ballard Asare-Bediako" userId="c7b95054-0ea0-46d0-b9c9-762efc100467" providerId="ADAL" clId="{12C4A2D6-72EA-421B-91DD-F05C45196C8A}" dt="2026-06-05T15:07:49.693" v="158" actId="20577"/>
        <pc:sldMkLst>
          <pc:docMk/>
          <pc:sldMk cId="0" sldId="263"/>
        </pc:sldMkLst>
        <pc:spChg chg="mod">
          <ac:chgData name="EHV Pastor Ballard Asare-Bediako" userId="c7b95054-0ea0-46d0-b9c9-762efc100467" providerId="ADAL" clId="{12C4A2D6-72EA-421B-91DD-F05C45196C8A}" dt="2026-06-05T15:07:49.693" v="158" actId="20577"/>
          <ac:spMkLst>
            <pc:docMk/>
            <pc:sldMk cId="0" sldId="263"/>
            <ac:spMk id="184" creationId="{00000000-0000-0000-0000-000000000000}"/>
          </ac:spMkLst>
        </pc:spChg>
      </pc:sldChg>
      <pc:sldChg chg="modSp mod">
        <pc:chgData name="EHV Pastor Ballard Asare-Bediako" userId="c7b95054-0ea0-46d0-b9c9-762efc100467" providerId="ADAL" clId="{12C4A2D6-72EA-421B-91DD-F05C45196C8A}" dt="2026-06-05T15:09:52.055" v="164" actId="20577"/>
        <pc:sldMkLst>
          <pc:docMk/>
          <pc:sldMk cId="0" sldId="264"/>
        </pc:sldMkLst>
        <pc:spChg chg="mod">
          <ac:chgData name="EHV Pastor Ballard Asare-Bediako" userId="c7b95054-0ea0-46d0-b9c9-762efc100467" providerId="ADAL" clId="{12C4A2D6-72EA-421B-91DD-F05C45196C8A}" dt="2026-06-05T15:09:52.055" v="164" actId="20577"/>
          <ac:spMkLst>
            <pc:docMk/>
            <pc:sldMk cId="0" sldId="264"/>
            <ac:spMk id="199" creationId="{00000000-0000-0000-0000-000000000000}"/>
          </ac:spMkLst>
        </pc:spChg>
      </pc:sldChg>
      <pc:sldChg chg="modSp mod">
        <pc:chgData name="EHV Pastor Ballard Asare-Bediako" userId="c7b95054-0ea0-46d0-b9c9-762efc100467" providerId="ADAL" clId="{12C4A2D6-72EA-421B-91DD-F05C45196C8A}" dt="2026-06-05T15:10:19.038" v="170" actId="20577"/>
        <pc:sldMkLst>
          <pc:docMk/>
          <pc:sldMk cId="0" sldId="265"/>
        </pc:sldMkLst>
        <pc:spChg chg="mod">
          <ac:chgData name="EHV Pastor Ballard Asare-Bediako" userId="c7b95054-0ea0-46d0-b9c9-762efc100467" providerId="ADAL" clId="{12C4A2D6-72EA-421B-91DD-F05C45196C8A}" dt="2026-06-05T15:10:19.038" v="170" actId="20577"/>
          <ac:spMkLst>
            <pc:docMk/>
            <pc:sldMk cId="0" sldId="265"/>
            <ac:spMk id="214" creationId="{00000000-0000-0000-0000-000000000000}"/>
          </ac:spMkLst>
        </pc:spChg>
      </pc:sldChg>
      <pc:sldChg chg="modSp mod">
        <pc:chgData name="EHV Pastor Ballard Asare-Bediako" userId="c7b95054-0ea0-46d0-b9c9-762efc100467" providerId="ADAL" clId="{12C4A2D6-72EA-421B-91DD-F05C45196C8A}" dt="2026-06-05T15:11:14.872" v="174" actId="20577"/>
        <pc:sldMkLst>
          <pc:docMk/>
          <pc:sldMk cId="0" sldId="266"/>
        </pc:sldMkLst>
        <pc:spChg chg="mod">
          <ac:chgData name="EHV Pastor Ballard Asare-Bediako" userId="c7b95054-0ea0-46d0-b9c9-762efc100467" providerId="ADAL" clId="{12C4A2D6-72EA-421B-91DD-F05C45196C8A}" dt="2026-06-05T15:11:14.872" v="174" actId="20577"/>
          <ac:spMkLst>
            <pc:docMk/>
            <pc:sldMk cId="0" sldId="266"/>
            <ac:spMk id="229" creationId="{00000000-0000-0000-0000-000000000000}"/>
          </ac:spMkLst>
        </pc:spChg>
      </pc:sldChg>
      <pc:sldChg chg="modSp mod">
        <pc:chgData name="EHV Pastor Ballard Asare-Bediako" userId="c7b95054-0ea0-46d0-b9c9-762efc100467" providerId="ADAL" clId="{12C4A2D6-72EA-421B-91DD-F05C45196C8A}" dt="2026-06-05T15:12:54.311" v="187" actId="1038"/>
        <pc:sldMkLst>
          <pc:docMk/>
          <pc:sldMk cId="0" sldId="267"/>
        </pc:sldMkLst>
        <pc:spChg chg="mod">
          <ac:chgData name="EHV Pastor Ballard Asare-Bediako" userId="c7b95054-0ea0-46d0-b9c9-762efc100467" providerId="ADAL" clId="{12C4A2D6-72EA-421B-91DD-F05C45196C8A}" dt="2026-06-05T15:12:54.311" v="187" actId="1038"/>
          <ac:spMkLst>
            <pc:docMk/>
            <pc:sldMk cId="0" sldId="267"/>
            <ac:spMk id="23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200"/>
              <a:buFont typeface="Play"/>
              <a:buNone/>
            </a:pPr>
            <a:endParaRPr/>
          </a:p>
        </p:txBody>
      </p:sp>
      <p:sp>
        <p:nvSpPr>
          <p:cNvPr id="132" name="Google Shape;13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e709bd3621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3e709bd3621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3e709bd3621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e709bd362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3e709bd362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3e709bd362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2"/>
          <p:cNvSpPr>
            <a:spLocks noGrp="1"/>
          </p:cNvSpPr>
          <p:nvPr>
            <p:ph type="pic" idx="2"/>
          </p:nvPr>
        </p:nvSpPr>
        <p:spPr>
          <a:xfrm>
            <a:off x="5183188" y="987425"/>
            <a:ext cx="6172200" cy="4873625"/>
          </a:xfrm>
          <a:prstGeom prst="rect">
            <a:avLst/>
          </a:prstGeom>
          <a:noFill/>
          <a:ln>
            <a:noFill/>
          </a:ln>
        </p:spPr>
      </p:sp>
      <p:sp>
        <p:nvSpPr>
          <p:cNvPr id="68" name="Google Shape;68;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9" name="Google Shape;89;p1"/>
          <p:cNvSpPr/>
          <p:nvPr/>
        </p:nvSpPr>
        <p:spPr>
          <a:xfrm>
            <a:off x="646745" y="640080"/>
            <a:ext cx="10920415" cy="5577818"/>
          </a:xfrm>
          <a:prstGeom prst="roundRect">
            <a:avLst>
              <a:gd name="adj" fmla="val 0"/>
            </a:avLst>
          </a:prstGeom>
          <a:solidFill>
            <a:srgbClr val="FFFFFF"/>
          </a:solidFill>
          <a:ln w="9525" cap="flat" cmpd="sng">
            <a:solidFill>
              <a:srgbClr val="C8CACA"/>
            </a:solidFill>
            <a:prstDash val="solid"/>
            <a:miter lim="8000"/>
            <a:headEnd type="none" w="sm" len="sm"/>
            <a:tailEnd type="none" w="sm" len="sm"/>
          </a:ln>
          <a:effectLst>
            <a:outerShdw blurRad="57150" dist="19050" dir="5400000" algn="t" rotWithShape="0">
              <a:srgbClr val="000000">
                <a:alpha val="6313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
          <p:cNvSpPr/>
          <p:nvPr/>
        </p:nvSpPr>
        <p:spPr>
          <a:xfrm>
            <a:off x="968024" y="960109"/>
            <a:ext cx="10277856" cy="493776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txBox="1">
            <a:spLocks noGrp="1"/>
          </p:cNvSpPr>
          <p:nvPr>
            <p:ph type="ctrTitle"/>
          </p:nvPr>
        </p:nvSpPr>
        <p:spPr>
          <a:xfrm>
            <a:off x="1524000" y="1376363"/>
            <a:ext cx="9144000" cy="252159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7000"/>
              <a:buFont typeface="Cambria"/>
              <a:buNone/>
            </a:pPr>
            <a:r>
              <a:rPr lang="en-US" sz="7000" b="1" i="0" u="none" strike="noStrike" cap="none">
                <a:latin typeface="Cambria"/>
                <a:ea typeface="Cambria"/>
                <a:cs typeface="Cambria"/>
                <a:sym typeface="Cambria"/>
              </a:rPr>
              <a:t>SEARCH THE SCRIPTURES</a:t>
            </a:r>
            <a:endParaRPr sz="7000"/>
          </a:p>
        </p:txBody>
      </p:sp>
      <p:sp>
        <p:nvSpPr>
          <p:cNvPr id="92" name="Google Shape;92;p1"/>
          <p:cNvSpPr txBox="1">
            <a:spLocks noGrp="1"/>
          </p:cNvSpPr>
          <p:nvPr>
            <p:ph type="subTitle" idx="1"/>
          </p:nvPr>
        </p:nvSpPr>
        <p:spPr>
          <a:xfrm>
            <a:off x="1524000" y="4617728"/>
            <a:ext cx="9144000" cy="94433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b="1"/>
              <a:t>05-07-2026</a:t>
            </a:r>
            <a:endParaRPr/>
          </a:p>
        </p:txBody>
      </p:sp>
      <p:cxnSp>
        <p:nvCxnSpPr>
          <p:cNvPr id="93" name="Google Shape;93;p1"/>
          <p:cNvCxnSpPr/>
          <p:nvPr/>
        </p:nvCxnSpPr>
        <p:spPr>
          <a:xfrm>
            <a:off x="3352800" y="4479276"/>
            <a:ext cx="5486400" cy="0"/>
          </a:xfrm>
          <a:prstGeom prst="straightConnector1">
            <a:avLst/>
          </a:prstGeom>
          <a:noFill/>
          <a:ln w="19050" cap="flat" cmpd="sng">
            <a:solidFill>
              <a:srgbClr val="7F7F7F"/>
            </a:solidFill>
            <a:prstDash val="solid"/>
            <a:miter lim="8000"/>
            <a:headEnd type="none" w="sm" len="sm"/>
            <a:tailEnd type="none" w="sm" len="sm"/>
          </a:ln>
        </p:spPr>
      </p:cxnSp>
      <p:pic>
        <p:nvPicPr>
          <p:cNvPr id="94" name="Google Shape;94;p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1" name="Google Shape;101;p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REVIEW OF THE ASSIGNMENT FROM LAST STUDY</a:t>
            </a:r>
            <a:endParaRPr sz="2800">
              <a:solidFill>
                <a:srgbClr val="FFFFFF"/>
              </a:solidFill>
            </a:endParaRPr>
          </a:p>
        </p:txBody>
      </p:sp>
      <p:sp>
        <p:nvSpPr>
          <p:cNvPr id="102" name="Google Shape;102;p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3" name="Google Shape;103;p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4" name="Google Shape;104;p2"/>
          <p:cNvSpPr txBox="1">
            <a:spLocks noGrp="1"/>
          </p:cNvSpPr>
          <p:nvPr>
            <p:ph type="body" idx="1"/>
          </p:nvPr>
        </p:nvSpPr>
        <p:spPr>
          <a:xfrm>
            <a:off x="4379709" y="686862"/>
            <a:ext cx="7037591" cy="5475129"/>
          </a:xfrm>
          <a:prstGeom prst="rect">
            <a:avLst/>
          </a:prstGeom>
          <a:noFill/>
          <a:ln>
            <a:noFill/>
          </a:ln>
        </p:spPr>
        <p:txBody>
          <a:bodyPr spcFirstLastPara="1" wrap="square" lIns="91425" tIns="45700" rIns="91425" bIns="45700" anchor="ctr" anchorCtr="0">
            <a:noAutofit/>
          </a:bodyPr>
          <a:lstStyle/>
          <a:p>
            <a:pPr marL="0" lvl="0" indent="0" algn="ctr" rtl="0">
              <a:lnSpc>
                <a:spcPct val="110000"/>
              </a:lnSpc>
              <a:spcBef>
                <a:spcPts val="0"/>
              </a:spcBef>
              <a:spcAft>
                <a:spcPts val="0"/>
              </a:spcAft>
              <a:buClr>
                <a:srgbClr val="A5A5A5"/>
              </a:buClr>
              <a:buSzPts val="2800"/>
              <a:buNone/>
            </a:pPr>
            <a:r>
              <a:rPr lang="en-US" b="1">
                <a:solidFill>
                  <a:srgbClr val="A5A5A5"/>
                </a:solidFill>
              </a:rPr>
              <a:t>…</a:t>
            </a:r>
            <a:endParaRPr b="1">
              <a:solidFill>
                <a:srgbClr val="A5A5A5"/>
              </a:solidFill>
            </a:endParaRPr>
          </a:p>
          <a:p>
            <a:pPr marL="0" lvl="0" indent="0" algn="ctr" rtl="0">
              <a:lnSpc>
                <a:spcPct val="110000"/>
              </a:lnSpc>
              <a:spcBef>
                <a:spcPts val="1000"/>
              </a:spcBef>
              <a:spcAft>
                <a:spcPts val="0"/>
              </a:spcAft>
              <a:buClr>
                <a:schemeClr val="dk1"/>
              </a:buClr>
              <a:buSzPts val="2800"/>
              <a:buNone/>
            </a:pPr>
            <a:r>
              <a:rPr lang="en-US" b="1">
                <a:latin typeface="Calibri"/>
                <a:ea typeface="Calibri"/>
                <a:cs typeface="Calibri"/>
                <a:sym typeface="Calibri"/>
              </a:rPr>
              <a:t>Volunteer please!</a:t>
            </a:r>
            <a:endParaRPr/>
          </a:p>
          <a:p>
            <a:pPr marL="0" lvl="0" indent="0" algn="ctr" rtl="0">
              <a:lnSpc>
                <a:spcPct val="110000"/>
              </a:lnSpc>
              <a:spcBef>
                <a:spcPts val="1000"/>
              </a:spcBef>
              <a:spcAft>
                <a:spcPts val="0"/>
              </a:spcAft>
              <a:buClr>
                <a:schemeClr val="dk1"/>
              </a:buClr>
              <a:buSzPts val="2800"/>
              <a:buNone/>
            </a:pPr>
            <a:endParaRPr b="1">
              <a:latin typeface="Calibri"/>
              <a:ea typeface="Calibri"/>
              <a:cs typeface="Calibri"/>
              <a:sym typeface="Calibri"/>
            </a:endParaRPr>
          </a:p>
        </p:txBody>
      </p:sp>
      <p:pic>
        <p:nvPicPr>
          <p:cNvPr id="105" name="Google Shape;105;p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06" name="Google Shape;106;p2"/>
          <p:cNvSpPr txBox="1"/>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800"/>
              <a:buFont typeface="Cambria"/>
              <a:buNone/>
            </a:pPr>
            <a:r>
              <a:rPr lang="en-US" sz="2800" b="1" i="1">
                <a:solidFill>
                  <a:srgbClr val="FFFFFF"/>
                </a:solidFill>
                <a:latin typeface="Cambria"/>
                <a:ea typeface="Cambria"/>
                <a:cs typeface="Cambria"/>
                <a:sym typeface="Cambria"/>
              </a:rPr>
              <a:t>Sundry Parables</a:t>
            </a:r>
            <a:endParaRPr sz="2800" b="1" i="1">
              <a:solidFill>
                <a:srgbClr val="FFFFFF"/>
              </a:solidFill>
              <a:latin typeface="Cambria"/>
              <a:ea typeface="Cambria"/>
              <a:cs typeface="Cambria"/>
              <a:sym typeface="Cambria"/>
            </a:endParaRPr>
          </a:p>
          <a:p>
            <a:pPr marL="0" marR="0" lvl="0" indent="0" algn="ctr" rtl="0">
              <a:lnSpc>
                <a:spcPct val="90000"/>
              </a:lnSpc>
              <a:spcBef>
                <a:spcPts val="0"/>
              </a:spcBef>
              <a:spcAft>
                <a:spcPts val="0"/>
              </a:spcAft>
              <a:buClr>
                <a:srgbClr val="FFFFFF"/>
              </a:buClr>
              <a:buSzPts val="2800"/>
              <a:buFont typeface="Cambria"/>
              <a:buNone/>
            </a:pPr>
            <a:r>
              <a:rPr lang="en-US" sz="2800" b="1" i="1">
                <a:solidFill>
                  <a:srgbClr val="FFFFFF"/>
                </a:solidFill>
                <a:latin typeface="Cambria"/>
                <a:ea typeface="Cambria"/>
                <a:cs typeface="Cambria"/>
                <a:sym typeface="Cambria"/>
              </a:rPr>
              <a:t>of The Kingdom</a:t>
            </a:r>
            <a:endParaRPr sz="2800" b="1" i="1">
              <a:solidFill>
                <a:srgbClr val="FFFFFF"/>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
        <p:cNvGrpSpPr/>
        <p:nvPr/>
      </p:nvGrpSpPr>
      <p:grpSpPr>
        <a:xfrm>
          <a:off x="0" y="0"/>
          <a:ext cx="0" cy="0"/>
          <a:chOff x="0" y="0"/>
          <a:chExt cx="0" cy="0"/>
        </a:xfrm>
      </p:grpSpPr>
      <p:sp>
        <p:nvSpPr>
          <p:cNvPr id="112" name="Google Shape;112;p3"/>
          <p:cNvSpPr/>
          <p:nvPr/>
        </p:nvSpPr>
        <p:spPr>
          <a:xfrm>
            <a:off x="336884" y="311449"/>
            <a:ext cx="4332307" cy="6179552"/>
          </a:xfrm>
          <a:prstGeom prst="rect">
            <a:avLst/>
          </a:prstGeom>
          <a:solidFill>
            <a:srgbClr val="404040"/>
          </a:solidFill>
          <a:ln w="127000" cap="sq" cmpd="thinThick">
            <a:solidFill>
              <a:srgbClr val="40404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3" name="Google Shape;113;p3"/>
          <p:cNvSpPr txBox="1">
            <a:spLocks noGrp="1"/>
          </p:cNvSpPr>
          <p:nvPr>
            <p:ph type="title"/>
          </p:nvPr>
        </p:nvSpPr>
        <p:spPr>
          <a:xfrm>
            <a:off x="698049" y="742951"/>
            <a:ext cx="360997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br>
              <a:rPr lang="en-US" sz="4800" b="1" i="0" u="sng" strike="noStrike" cap="none">
                <a:solidFill>
                  <a:srgbClr val="FFFFFF"/>
                </a:solidFill>
                <a:latin typeface="Calibri"/>
                <a:ea typeface="Calibri"/>
                <a:cs typeface="Calibri"/>
                <a:sym typeface="Calibri"/>
              </a:rPr>
            </a:br>
            <a:r>
              <a:rPr lang="en-US" sz="4800" b="1" i="0" u="sng" strike="noStrike" cap="none">
                <a:solidFill>
                  <a:srgbClr val="FFFFFF"/>
                </a:solidFill>
                <a:latin typeface="Calibri"/>
                <a:ea typeface="Calibri"/>
                <a:cs typeface="Calibri"/>
                <a:sym typeface="Calibri"/>
              </a:rPr>
              <a:t>LESSON </a:t>
            </a:r>
            <a:r>
              <a:rPr lang="en-US" sz="4800" b="1" u="sng">
                <a:solidFill>
                  <a:srgbClr val="FFFFFF"/>
                </a:solidFill>
              </a:rPr>
              <a:t>26</a:t>
            </a:r>
            <a:r>
              <a:rPr lang="en-US" sz="4800" b="1" i="0" u="none" strike="noStrike" cap="none">
                <a:solidFill>
                  <a:srgbClr val="FFFFFF"/>
                </a:solidFill>
                <a:latin typeface="Calibri"/>
                <a:ea typeface="Calibri"/>
                <a:cs typeface="Calibri"/>
                <a:sym typeface="Calibri"/>
              </a:rPr>
              <a:t>: </a:t>
            </a:r>
            <a:br>
              <a:rPr lang="en-US" sz="4800" b="1" i="0" u="none" strike="noStrike" cap="none">
                <a:solidFill>
                  <a:srgbClr val="FFFFFF"/>
                </a:solidFill>
                <a:latin typeface="Calibri"/>
                <a:ea typeface="Calibri"/>
                <a:cs typeface="Calibri"/>
                <a:sym typeface="Calibri"/>
              </a:rPr>
            </a:br>
            <a:r>
              <a:rPr lang="en-US" sz="4800" b="1" i="0" u="none" strike="noStrike" cap="none">
                <a:solidFill>
                  <a:srgbClr val="FFFFFF"/>
                </a:solidFill>
                <a:latin typeface="Calibri"/>
                <a:ea typeface="Calibri"/>
                <a:cs typeface="Calibri"/>
                <a:sym typeface="Calibri"/>
              </a:rPr>
              <a:t>The </a:t>
            </a:r>
            <a:r>
              <a:rPr lang="en-US" sz="4800" b="1">
                <a:solidFill>
                  <a:srgbClr val="FFFFFF"/>
                </a:solidFill>
              </a:rPr>
              <a:t>death</a:t>
            </a:r>
            <a:r>
              <a:rPr lang="en-US" sz="4800" b="1" i="0" u="none" strike="noStrike" cap="none">
                <a:solidFill>
                  <a:srgbClr val="FFFFFF"/>
                </a:solidFill>
                <a:latin typeface="Calibri"/>
                <a:ea typeface="Calibri"/>
                <a:cs typeface="Calibri"/>
                <a:sym typeface="Calibri"/>
              </a:rPr>
              <a:t> of </a:t>
            </a:r>
            <a:r>
              <a:rPr lang="en-US" sz="4800" b="1">
                <a:solidFill>
                  <a:srgbClr val="FFFFFF"/>
                </a:solidFill>
              </a:rPr>
              <a:t>John the Baptist</a:t>
            </a:r>
            <a:endParaRPr sz="4800">
              <a:solidFill>
                <a:srgbClr val="FFFFFF"/>
              </a:solidFill>
              <a:latin typeface="Calibri"/>
              <a:ea typeface="Calibri"/>
              <a:cs typeface="Calibri"/>
              <a:sym typeface="Calibri"/>
            </a:endParaRPr>
          </a:p>
        </p:txBody>
      </p:sp>
      <p:pic>
        <p:nvPicPr>
          <p:cNvPr id="114" name="Google Shape;114;p3"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15" name="Google Shape;115;p3"/>
          <p:cNvSpPr/>
          <p:nvPr/>
        </p:nvSpPr>
        <p:spPr>
          <a:xfrm>
            <a:off x="5468389" y="650356"/>
            <a:ext cx="6263640" cy="842014"/>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599BD5"/>
          </a:solidFill>
          <a:ln w="12700" cap="flat" cmpd="sng">
            <a:solidFill>
              <a:schemeClr val="lt1"/>
            </a:solidFill>
            <a:prstDash val="solid"/>
            <a:miter lim="8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n-US" sz="3200" b="1" i="0" u="none" strike="noStrike" cap="none">
                <a:solidFill>
                  <a:schemeClr val="lt1"/>
                </a:solidFill>
                <a:latin typeface="Calibri"/>
                <a:ea typeface="Calibri"/>
                <a:cs typeface="Calibri"/>
                <a:sym typeface="Calibri"/>
              </a:rPr>
              <a:t>MEMORY VERSE: ……</a:t>
            </a:r>
            <a:endParaRPr sz="3200" b="0" i="0" u="none" strike="noStrike" cap="none">
              <a:solidFill>
                <a:schemeClr val="lt1"/>
              </a:solidFill>
              <a:latin typeface="Calibri"/>
              <a:ea typeface="Calibri"/>
              <a:cs typeface="Calibri"/>
              <a:sym typeface="Calibri"/>
            </a:endParaRPr>
          </a:p>
        </p:txBody>
      </p:sp>
      <p:sp>
        <p:nvSpPr>
          <p:cNvPr id="116" name="Google Shape;116;p3"/>
          <p:cNvSpPr/>
          <p:nvPr/>
        </p:nvSpPr>
        <p:spPr>
          <a:xfrm>
            <a:off x="5030356" y="1578634"/>
            <a:ext cx="7074557" cy="3648973"/>
          </a:xfrm>
          <a:custGeom>
            <a:avLst/>
            <a:gdLst/>
            <a:ahLst/>
            <a:cxnLst/>
            <a:rect l="l" t="t" r="r" b="b"/>
            <a:pathLst>
              <a:path w="6263640" h="1340325" extrusionOk="0">
                <a:moveTo>
                  <a:pt x="0" y="0"/>
                </a:moveTo>
                <a:lnTo>
                  <a:pt x="6263640" y="0"/>
                </a:lnTo>
                <a:lnTo>
                  <a:pt x="6263640" y="1340325"/>
                </a:lnTo>
                <a:lnTo>
                  <a:pt x="0" y="1340325"/>
                </a:lnTo>
                <a:lnTo>
                  <a:pt x="0" y="0"/>
                </a:lnTo>
                <a:close/>
              </a:path>
            </a:pathLst>
          </a:custGeom>
          <a:noFill/>
          <a:ln>
            <a:noFill/>
          </a:ln>
        </p:spPr>
        <p:txBody>
          <a:bodyPr spcFirstLastPara="1" wrap="square" lIns="198850" tIns="46975" rIns="263125" bIns="46975" anchor="ctr" anchorCtr="0">
            <a:noAutofit/>
          </a:bodyPr>
          <a:lstStyle/>
          <a:p>
            <a:pPr marL="180975" marR="0" lvl="1" indent="-180975" algn="ctr" rtl="0">
              <a:lnSpc>
                <a:spcPct val="90000"/>
              </a:lnSpc>
              <a:spcBef>
                <a:spcPts val="0"/>
              </a:spcBef>
              <a:spcAft>
                <a:spcPts val="0"/>
              </a:spcAft>
              <a:buNone/>
            </a:pPr>
            <a:r>
              <a:rPr lang="en-US" sz="2800" b="0" i="1" u="none" strike="noStrike" cap="none">
                <a:solidFill>
                  <a:schemeClr val="dk1"/>
                </a:solidFill>
                <a:latin typeface="Calibri"/>
                <a:ea typeface="Calibri"/>
                <a:cs typeface="Calibri"/>
                <a:sym typeface="Calibri"/>
              </a:rPr>
              <a:t>“</a:t>
            </a:r>
            <a:r>
              <a:rPr lang="en-US" sz="2800" i="1">
                <a:solidFill>
                  <a:schemeClr val="dk1"/>
                </a:solidFill>
                <a:latin typeface="Calibri"/>
                <a:ea typeface="Calibri"/>
                <a:cs typeface="Calibri"/>
                <a:sym typeface="Calibri"/>
              </a:rPr>
              <a:t>And he sent, and</a:t>
            </a:r>
            <a:endParaRPr sz="2800" i="1">
              <a:solidFill>
                <a:schemeClr val="dk1"/>
              </a:solidFill>
              <a:latin typeface="Calibri"/>
              <a:ea typeface="Calibri"/>
              <a:cs typeface="Calibri"/>
              <a:sym typeface="Calibri"/>
            </a:endParaRPr>
          </a:p>
          <a:p>
            <a:pPr marL="180975" marR="0" lvl="1" indent="-180975" algn="ctr" rtl="0">
              <a:lnSpc>
                <a:spcPct val="90000"/>
              </a:lnSpc>
              <a:spcBef>
                <a:spcPts val="0"/>
              </a:spcBef>
              <a:spcAft>
                <a:spcPts val="0"/>
              </a:spcAft>
              <a:buNone/>
            </a:pPr>
            <a:r>
              <a:rPr lang="en-US" sz="2800" i="1">
                <a:solidFill>
                  <a:schemeClr val="dk1"/>
                </a:solidFill>
                <a:latin typeface="Calibri"/>
                <a:ea typeface="Calibri"/>
                <a:cs typeface="Calibri"/>
                <a:sym typeface="Calibri"/>
              </a:rPr>
              <a:t>beheaded John in the prison. And his head</a:t>
            </a:r>
            <a:endParaRPr sz="2800" i="1">
              <a:solidFill>
                <a:schemeClr val="dk1"/>
              </a:solidFill>
              <a:latin typeface="Calibri"/>
              <a:ea typeface="Calibri"/>
              <a:cs typeface="Calibri"/>
              <a:sym typeface="Calibri"/>
            </a:endParaRPr>
          </a:p>
          <a:p>
            <a:pPr marL="180975" marR="0" lvl="1" indent="-180975" algn="ctr" rtl="0">
              <a:lnSpc>
                <a:spcPct val="90000"/>
              </a:lnSpc>
              <a:spcBef>
                <a:spcPts val="0"/>
              </a:spcBef>
              <a:spcAft>
                <a:spcPts val="0"/>
              </a:spcAft>
              <a:buNone/>
            </a:pPr>
            <a:r>
              <a:rPr lang="en-US" sz="2800" i="1">
                <a:solidFill>
                  <a:schemeClr val="dk1"/>
                </a:solidFill>
                <a:latin typeface="Calibri"/>
                <a:ea typeface="Calibri"/>
                <a:cs typeface="Calibri"/>
                <a:sym typeface="Calibri"/>
              </a:rPr>
              <a:t>was brought in a charger, and given to the</a:t>
            </a:r>
            <a:endParaRPr sz="2800" i="1">
              <a:solidFill>
                <a:schemeClr val="dk1"/>
              </a:solidFill>
              <a:latin typeface="Calibri"/>
              <a:ea typeface="Calibri"/>
              <a:cs typeface="Calibri"/>
              <a:sym typeface="Calibri"/>
            </a:endParaRPr>
          </a:p>
          <a:p>
            <a:pPr marL="180975" marR="0" lvl="1" indent="-180975" algn="ctr" rtl="0">
              <a:lnSpc>
                <a:spcPct val="90000"/>
              </a:lnSpc>
              <a:spcBef>
                <a:spcPts val="0"/>
              </a:spcBef>
              <a:spcAft>
                <a:spcPts val="0"/>
              </a:spcAft>
              <a:buNone/>
            </a:pPr>
            <a:r>
              <a:rPr lang="en-US" sz="2800" i="1">
                <a:solidFill>
                  <a:schemeClr val="dk1"/>
                </a:solidFill>
                <a:latin typeface="Calibri"/>
                <a:ea typeface="Calibri"/>
                <a:cs typeface="Calibri"/>
                <a:sym typeface="Calibri"/>
              </a:rPr>
              <a:t>damsel: and she brought it to her mother</a:t>
            </a:r>
            <a:r>
              <a:rPr lang="en-US" sz="2800" b="0" i="1" u="none" strike="noStrike" cap="none">
                <a:solidFill>
                  <a:schemeClr val="dk1"/>
                </a:solidFill>
                <a:latin typeface="Calibri"/>
                <a:ea typeface="Calibri"/>
                <a:cs typeface="Calibri"/>
                <a:sym typeface="Calibri"/>
              </a:rPr>
              <a:t>”</a:t>
            </a:r>
            <a:endParaRPr/>
          </a:p>
          <a:p>
            <a:pPr marL="180975" marR="0" lvl="1" indent="-180975" algn="ctr" rtl="0">
              <a:lnSpc>
                <a:spcPct val="90000"/>
              </a:lnSpc>
              <a:spcBef>
                <a:spcPts val="560"/>
              </a:spcBef>
              <a:spcAft>
                <a:spcPts val="0"/>
              </a:spcAft>
              <a:buNone/>
            </a:pPr>
            <a:r>
              <a:rPr lang="en-US" sz="2800" b="0" i="1" u="none" strike="noStrike" cap="none">
                <a:solidFill>
                  <a:schemeClr val="dk1"/>
                </a:solidFill>
                <a:latin typeface="Calibri"/>
                <a:ea typeface="Calibri"/>
                <a:cs typeface="Calibri"/>
                <a:sym typeface="Calibri"/>
              </a:rPr>
              <a:t>(</a:t>
            </a:r>
            <a:r>
              <a:rPr lang="en-US" sz="2800" i="1">
                <a:solidFill>
                  <a:schemeClr val="dk1"/>
                </a:solidFill>
                <a:latin typeface="Calibri"/>
                <a:ea typeface="Calibri"/>
                <a:cs typeface="Calibri"/>
                <a:sym typeface="Calibri"/>
              </a:rPr>
              <a:t>Matthew</a:t>
            </a:r>
            <a:r>
              <a:rPr lang="en-US" sz="2800" b="0" i="1" u="none" strike="noStrike" cap="none">
                <a:solidFill>
                  <a:schemeClr val="dk1"/>
                </a:solidFill>
                <a:latin typeface="Calibri"/>
                <a:ea typeface="Calibri"/>
                <a:cs typeface="Calibri"/>
                <a:sym typeface="Calibri"/>
              </a:rPr>
              <a:t> </a:t>
            </a:r>
            <a:r>
              <a:rPr lang="en-US" sz="2800" i="1">
                <a:solidFill>
                  <a:schemeClr val="dk1"/>
                </a:solidFill>
                <a:latin typeface="Calibri"/>
                <a:ea typeface="Calibri"/>
                <a:cs typeface="Calibri"/>
                <a:sym typeface="Calibri"/>
              </a:rPr>
              <a:t>14</a:t>
            </a:r>
            <a:r>
              <a:rPr lang="en-US" sz="2800" b="0" i="1" u="none" strike="noStrike" cap="none">
                <a:solidFill>
                  <a:schemeClr val="dk1"/>
                </a:solidFill>
                <a:latin typeface="Calibri"/>
                <a:ea typeface="Calibri"/>
                <a:cs typeface="Calibri"/>
                <a:sym typeface="Calibri"/>
              </a:rPr>
              <a:t>:</a:t>
            </a:r>
            <a:r>
              <a:rPr lang="en-US" sz="2800" i="1">
                <a:solidFill>
                  <a:schemeClr val="dk1"/>
                </a:solidFill>
                <a:latin typeface="Calibri"/>
                <a:ea typeface="Calibri"/>
                <a:cs typeface="Calibri"/>
                <a:sym typeface="Calibri"/>
              </a:rPr>
              <a:t>10</a:t>
            </a:r>
            <a:r>
              <a:rPr lang="en-US" sz="2800" b="0" i="1" u="none" strike="noStrike" cap="none">
                <a:solidFill>
                  <a:schemeClr val="dk1"/>
                </a:solidFill>
                <a:latin typeface="Calibri"/>
                <a:ea typeface="Calibri"/>
                <a:cs typeface="Calibri"/>
                <a:sym typeface="Calibri"/>
              </a:rPr>
              <a:t>,</a:t>
            </a:r>
            <a:r>
              <a:rPr lang="en-US" sz="2800" i="1">
                <a:solidFill>
                  <a:schemeClr val="dk1"/>
                </a:solidFill>
                <a:latin typeface="Calibri"/>
                <a:ea typeface="Calibri"/>
                <a:cs typeface="Calibri"/>
                <a:sym typeface="Calibri"/>
              </a:rPr>
              <a:t>11</a:t>
            </a:r>
            <a:r>
              <a:rPr lang="en-US" sz="2800" b="0" i="1" u="none" strike="noStrike" cap="none">
                <a:solidFill>
                  <a:schemeClr val="dk1"/>
                </a:solidFill>
                <a:latin typeface="Calibri"/>
                <a:ea typeface="Calibri"/>
                <a:cs typeface="Calibri"/>
                <a:sym typeface="Calibri"/>
              </a:rPr>
              <a:t>).</a:t>
            </a:r>
            <a:endParaRPr sz="2400" b="1" i="0" u="none" strike="noStrike" cap="none">
              <a:solidFill>
                <a:schemeClr val="dk1"/>
              </a:solidFill>
              <a:latin typeface="Calibri"/>
              <a:ea typeface="Calibri"/>
              <a:cs typeface="Calibri"/>
              <a:sym typeface="Calibri"/>
            </a:endParaRPr>
          </a:p>
        </p:txBody>
      </p:sp>
      <p:sp>
        <p:nvSpPr>
          <p:cNvPr id="117" name="Google Shape;117;p3"/>
          <p:cNvSpPr/>
          <p:nvPr/>
        </p:nvSpPr>
        <p:spPr>
          <a:xfrm>
            <a:off x="5468389" y="5313872"/>
            <a:ext cx="6263640" cy="781242"/>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6FAB46"/>
          </a:solidFill>
          <a:ln w="12700" cap="flat" cmpd="sng">
            <a:solidFill>
              <a:schemeClr val="lt1"/>
            </a:solidFill>
            <a:prstDash val="solid"/>
            <a:miter lim="8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None/>
            </a:pPr>
            <a:r>
              <a:rPr lang="en-US" sz="2800" b="1" i="0" u="none" strike="noStrike" cap="none">
                <a:solidFill>
                  <a:schemeClr val="lt1"/>
                </a:solidFill>
                <a:latin typeface="Calibri"/>
                <a:ea typeface="Calibri"/>
                <a:cs typeface="Calibri"/>
                <a:sym typeface="Calibri"/>
              </a:rPr>
              <a:t>TEXT:</a:t>
            </a:r>
            <a:r>
              <a:rPr lang="en-US" sz="2800" b="1" i="1" u="none" strike="noStrike" cap="none">
                <a:solidFill>
                  <a:schemeClr val="lt1"/>
                </a:solidFill>
                <a:latin typeface="Calibri"/>
                <a:ea typeface="Calibri"/>
                <a:cs typeface="Calibri"/>
                <a:sym typeface="Calibri"/>
              </a:rPr>
              <a:t> </a:t>
            </a:r>
            <a:r>
              <a:rPr lang="en-US" sz="2700" b="1" i="1" u="none" strike="noStrike" cap="none">
                <a:solidFill>
                  <a:schemeClr val="lt1"/>
                </a:solidFill>
                <a:latin typeface="Calibri"/>
                <a:ea typeface="Calibri"/>
                <a:cs typeface="Calibri"/>
                <a:sym typeface="Calibri"/>
              </a:rPr>
              <a:t> </a:t>
            </a:r>
            <a:r>
              <a:rPr lang="en-US" sz="2700" b="1" i="1">
                <a:solidFill>
                  <a:schemeClr val="lt1"/>
                </a:solidFill>
                <a:latin typeface="Calibri"/>
                <a:ea typeface="Calibri"/>
                <a:cs typeface="Calibri"/>
                <a:sym typeface="Calibri"/>
              </a:rPr>
              <a:t>Matthew</a:t>
            </a:r>
            <a:r>
              <a:rPr lang="en-US" sz="2700" b="1" i="1" u="none" strike="noStrike" cap="none">
                <a:solidFill>
                  <a:schemeClr val="lt1"/>
                </a:solidFill>
                <a:latin typeface="Calibri"/>
                <a:ea typeface="Calibri"/>
                <a:cs typeface="Calibri"/>
                <a:sym typeface="Calibri"/>
              </a:rPr>
              <a:t> </a:t>
            </a:r>
            <a:r>
              <a:rPr lang="en-US" sz="2700" b="1" i="1">
                <a:solidFill>
                  <a:schemeClr val="lt1"/>
                </a:solidFill>
                <a:latin typeface="Calibri"/>
                <a:ea typeface="Calibri"/>
                <a:cs typeface="Calibri"/>
                <a:sym typeface="Calibri"/>
              </a:rPr>
              <a:t>14</a:t>
            </a:r>
            <a:r>
              <a:rPr lang="en-US" sz="2700" b="1" i="1" u="none" strike="noStrike" cap="none">
                <a:solidFill>
                  <a:schemeClr val="lt1"/>
                </a:solidFill>
                <a:latin typeface="Calibri"/>
                <a:ea typeface="Calibri"/>
                <a:cs typeface="Calibri"/>
                <a:sym typeface="Calibri"/>
              </a:rPr>
              <a:t>:1-</a:t>
            </a:r>
            <a:r>
              <a:rPr lang="en-US" sz="2700" b="1" i="1">
                <a:solidFill>
                  <a:schemeClr val="lt1"/>
                </a:solidFill>
                <a:latin typeface="Calibri"/>
                <a:ea typeface="Calibri"/>
                <a:cs typeface="Calibri"/>
                <a:sym typeface="Calibri"/>
              </a:rPr>
              <a:t>13 &amp; Mark 6:14-29</a:t>
            </a:r>
            <a:endParaRPr sz="27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
        <p:cNvGrpSpPr/>
        <p:nvPr/>
      </p:nvGrpSpPr>
      <p:grpSpPr>
        <a:xfrm>
          <a:off x="0" y="0"/>
          <a:ext cx="0" cy="0"/>
          <a:chOff x="0" y="0"/>
          <a:chExt cx="0" cy="0"/>
        </a:xfrm>
      </p:grpSpPr>
      <p:sp>
        <p:nvSpPr>
          <p:cNvPr id="123" name="Google Shape;123;p4"/>
          <p:cNvSpPr/>
          <p:nvPr/>
        </p:nvSpPr>
        <p:spPr>
          <a:xfrm>
            <a:off x="4037181" y="448055"/>
            <a:ext cx="7688475" cy="5951024"/>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4" name="Google Shape;124;p4"/>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25" name="Google Shape;125;p4"/>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INTRODUCTION</a:t>
            </a:r>
            <a:endParaRPr sz="2800">
              <a:solidFill>
                <a:srgbClr val="FFFFFF"/>
              </a:solidFill>
            </a:endParaRPr>
          </a:p>
        </p:txBody>
      </p:sp>
      <p:sp>
        <p:nvSpPr>
          <p:cNvPr id="126" name="Google Shape;126;p4"/>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127" name="Google Shape;127;p4"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28" name="Google Shape;128;p4"/>
          <p:cNvSpPr txBox="1">
            <a:spLocks noGrp="1"/>
          </p:cNvSpPr>
          <p:nvPr>
            <p:ph type="body" idx="1"/>
          </p:nvPr>
        </p:nvSpPr>
        <p:spPr>
          <a:xfrm>
            <a:off x="4191608" y="589787"/>
            <a:ext cx="7534048" cy="5667559"/>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600"/>
              </a:spcBef>
              <a:spcAft>
                <a:spcPts val="0"/>
              </a:spcAft>
              <a:buClr>
                <a:schemeClr val="dk1"/>
              </a:buClr>
              <a:buSzPts val="2800"/>
              <a:buNone/>
            </a:pPr>
            <a:r>
              <a:rPr lang="en-US" dirty="0"/>
              <a:t>John the Baptist faithfully fulfilled God's purpose by preparing the way for the ministry of Jesus Christ. As Christ's ministry increased, John's ministry gradually came to an end. However, his commitment to truth remained unwavering even in the face of opposition, imprisonment and death. This lesson focuses on the circumstances surrounding the death of John the Baptist, the lessons believers can learn from his courage and faithfulness, and the hope that God's people have in the face of death and persecution. It also reminds us of the need to live in readiness for eternity and to remain steadfast regardless of the challenges that may arise because of our faith.</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 name="Google Shape;135;p5"/>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6" name="Google Shape;136;p5"/>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7" name="Google Shape;137;p5"/>
          <p:cNvSpPr txBox="1">
            <a:spLocks noGrp="1"/>
          </p:cNvSpPr>
          <p:nvPr>
            <p:ph type="body" idx="1"/>
          </p:nvPr>
        </p:nvSpPr>
        <p:spPr>
          <a:xfrm>
            <a:off x="4037182" y="457201"/>
            <a:ext cx="7688474" cy="5952744"/>
          </a:xfrm>
          <a:prstGeom prst="rect">
            <a:avLst/>
          </a:prstGeom>
          <a:noFill/>
          <a:ln>
            <a:noFill/>
          </a:ln>
        </p:spPr>
        <p:txBody>
          <a:bodyPr spcFirstLastPara="1" wrap="square" lIns="91425" tIns="45700" rIns="91425" bIns="45700" anchor="ctr" anchorCtr="0">
            <a:noAutofit/>
          </a:bodyPr>
          <a:lstStyle/>
          <a:p>
            <a:pPr marL="514350" marR="77466" lvl="0" indent="-349250" algn="just" rtl="0">
              <a:lnSpc>
                <a:spcPct val="100000"/>
              </a:lnSpc>
              <a:spcBef>
                <a:spcPts val="0"/>
              </a:spcBef>
              <a:spcAft>
                <a:spcPts val="0"/>
              </a:spcAft>
              <a:buClr>
                <a:schemeClr val="dk1"/>
              </a:buClr>
              <a:buSzPts val="2800"/>
              <a:buFont typeface="Calibri"/>
              <a:buAutoNum type="arabicPeriod"/>
            </a:pPr>
            <a:r>
              <a:rPr lang="en-US" dirty="0"/>
              <a:t>The gospel must be publicized so that many can hear and believe.</a:t>
            </a:r>
            <a:endParaRPr dirty="0"/>
          </a:p>
          <a:p>
            <a:pPr marL="514350" marR="77466" lvl="0" indent="-349250" algn="just" rtl="0">
              <a:lnSpc>
                <a:spcPct val="100000"/>
              </a:lnSpc>
              <a:spcBef>
                <a:spcPts val="0"/>
              </a:spcBef>
              <a:spcAft>
                <a:spcPts val="0"/>
              </a:spcAft>
              <a:buSzPts val="2800"/>
              <a:buAutoNum type="arabicPeriod"/>
            </a:pPr>
            <a:r>
              <a:rPr lang="en-US" dirty="0"/>
              <a:t>Godly ministers must courageously proclaim God's truth.</a:t>
            </a:r>
            <a:endParaRPr dirty="0"/>
          </a:p>
          <a:p>
            <a:pPr marL="514350" marR="77466" lvl="0" indent="-349250" algn="just" rtl="0">
              <a:lnSpc>
                <a:spcPct val="100000"/>
              </a:lnSpc>
              <a:spcBef>
                <a:spcPts val="0"/>
              </a:spcBef>
              <a:spcAft>
                <a:spcPts val="0"/>
              </a:spcAft>
              <a:buSzPts val="2800"/>
              <a:buAutoNum type="arabicPeriod"/>
            </a:pPr>
            <a:r>
              <a:rPr lang="en-US" dirty="0"/>
              <a:t>Believers must reject all forms of false doctrines such as reincarnation.</a:t>
            </a:r>
            <a:endParaRPr dirty="0"/>
          </a:p>
          <a:p>
            <a:pPr marL="514350" marR="77466" lvl="0" indent="-349250" algn="just" rtl="0">
              <a:lnSpc>
                <a:spcPct val="100000"/>
              </a:lnSpc>
              <a:spcBef>
                <a:spcPts val="0"/>
              </a:spcBef>
              <a:spcAft>
                <a:spcPts val="0"/>
              </a:spcAft>
              <a:buSzPts val="2800"/>
              <a:buAutoNum type="arabicPeriod"/>
            </a:pPr>
            <a:r>
              <a:rPr lang="en-US" dirty="0"/>
              <a:t>We should avoid rash promises and ungodly influences.</a:t>
            </a:r>
            <a:endParaRPr dirty="0"/>
          </a:p>
          <a:p>
            <a:pPr marL="514350" marR="77466" lvl="0" indent="-349250" algn="just" rtl="0">
              <a:lnSpc>
                <a:spcPct val="100000"/>
              </a:lnSpc>
              <a:spcBef>
                <a:spcPts val="0"/>
              </a:spcBef>
              <a:spcAft>
                <a:spcPts val="0"/>
              </a:spcAft>
              <a:buSzPts val="2800"/>
              <a:buAutoNum type="arabicPeriod"/>
            </a:pPr>
            <a:r>
              <a:rPr lang="en-US" dirty="0"/>
              <a:t>Persecution is part of the Christian life, but eternal rewards await the faithful.</a:t>
            </a:r>
            <a:endParaRPr dirty="0"/>
          </a:p>
        </p:txBody>
      </p:sp>
      <p:pic>
        <p:nvPicPr>
          <p:cNvPr id="138" name="Google Shape;138;p5"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39" name="Google Shape;139;p5"/>
          <p:cNvSpPr txBox="1"/>
          <p:nvPr/>
        </p:nvSpPr>
        <p:spPr>
          <a:xfrm>
            <a:off x="466344" y="458921"/>
            <a:ext cx="3414368" cy="3801257"/>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KEY LESSONS IN THE STUDY OF TODAY</a:t>
            </a:r>
            <a:endParaRPr sz="2800" b="1" i="0" u="none" strike="noStrike" cap="none">
              <a:solidFill>
                <a:srgbClr val="FFFFFF"/>
              </a:solidFill>
              <a:latin typeface="Cambria"/>
              <a:ea typeface="Cambria"/>
              <a:cs typeface="Cambria"/>
              <a:sym typeface="Cambria"/>
            </a:endParaRPr>
          </a:p>
        </p:txBody>
      </p:sp>
      <p:sp>
        <p:nvSpPr>
          <p:cNvPr id="140" name="Google Shape;140;p5"/>
          <p:cNvSpPr txBox="1">
            <a:spLocks noGrp="1"/>
          </p:cNvSpPr>
          <p:nvPr>
            <p:ph type="title"/>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1">
                <a:solidFill>
                  <a:srgbClr val="FFFFFF"/>
                </a:solidFill>
                <a:latin typeface="Cambria"/>
                <a:ea typeface="Cambria"/>
                <a:cs typeface="Cambria"/>
                <a:sym typeface="Cambria"/>
              </a:rPr>
              <a:t>The death of John the Baptist</a:t>
            </a:r>
            <a:endParaRPr sz="2800" b="1" i="1">
              <a:solidFill>
                <a:srgbClr val="FFFFFF"/>
              </a:solidFill>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6" name="Google Shape;146;p6"/>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7" name="Google Shape;147;p6"/>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8" name="Google Shape;148;p6"/>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9" name="Google Shape;149;p6"/>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1</a:t>
            </a:r>
            <a:endParaRPr sz="4000">
              <a:solidFill>
                <a:srgbClr val="FFFFFF"/>
              </a:solidFill>
            </a:endParaRPr>
          </a:p>
        </p:txBody>
      </p:sp>
      <p:pic>
        <p:nvPicPr>
          <p:cNvPr id="150" name="Google Shape;150;p6"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151" name="Google Shape;151;p6"/>
          <p:cNvGrpSpPr/>
          <p:nvPr/>
        </p:nvGrpSpPr>
        <p:grpSpPr>
          <a:xfrm>
            <a:off x="1285762" y="2538950"/>
            <a:ext cx="9620473" cy="3444488"/>
            <a:chOff x="-36846" y="-42119"/>
            <a:chExt cx="10910040" cy="3444488"/>
          </a:xfrm>
        </p:grpSpPr>
        <p:sp>
          <p:nvSpPr>
            <p:cNvPr id="152" name="Google Shape;152;p6"/>
            <p:cNvSpPr/>
            <p:nvPr/>
          </p:nvSpPr>
          <p:spPr>
            <a:xfrm>
              <a:off x="-36846" y="-42119"/>
              <a:ext cx="10260134" cy="2827077"/>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6"/>
            <p:cNvSpPr/>
            <p:nvPr/>
          </p:nvSpPr>
          <p:spPr>
            <a:xfrm>
              <a:off x="613060" y="575292"/>
              <a:ext cx="10260134" cy="2827077"/>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txBox="1"/>
            <p:nvPr/>
          </p:nvSpPr>
          <p:spPr>
            <a:xfrm>
              <a:off x="695862" y="658094"/>
              <a:ext cx="10094530" cy="2661473"/>
            </a:xfrm>
            <a:prstGeom prst="rect">
              <a:avLst/>
            </a:prstGeom>
            <a:noFill/>
            <a:ln>
              <a:noFill/>
            </a:ln>
          </p:spPr>
          <p:txBody>
            <a:bodyPr spcFirstLastPara="1" wrap="square" lIns="121900" tIns="121900" rIns="121900" bIns="121900" anchor="ctr" anchorCtr="0">
              <a:noAutofit/>
            </a:bodyPr>
            <a:lstStyle/>
            <a:p>
              <a:pPr marL="0" marR="0" lvl="0" indent="0" algn="ctr" rtl="0">
                <a:spcBef>
                  <a:spcPts val="600"/>
                </a:spcBef>
                <a:spcAft>
                  <a:spcPts val="0"/>
                </a:spcAft>
                <a:buClr>
                  <a:schemeClr val="dk1"/>
                </a:buClr>
                <a:buSzPts val="3200"/>
                <a:buFont typeface="Calibri"/>
                <a:buNone/>
              </a:pPr>
              <a:r>
                <a:rPr lang="en-US" sz="3200" i="1" dirty="0">
                  <a:solidFill>
                    <a:schemeClr val="dk1"/>
                  </a:solidFill>
                  <a:latin typeface="Calibri"/>
                  <a:ea typeface="Calibri"/>
                  <a:cs typeface="Calibri"/>
                  <a:sym typeface="Calibri"/>
                </a:rPr>
                <a:t>How can believers speak the truth without compromising God's standards?</a:t>
              </a:r>
              <a:endParaRPr sz="3200" i="1"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3200"/>
                <a:buFont typeface="Calibri"/>
                <a:buNone/>
              </a:pPr>
              <a:r>
                <a:rPr lang="en-US" sz="3200" b="1" i="1" dirty="0">
                  <a:solidFill>
                    <a:schemeClr val="dk1"/>
                  </a:solidFill>
                  <a:latin typeface="Calibri"/>
                  <a:ea typeface="Calibri"/>
                  <a:cs typeface="Calibri"/>
                  <a:sym typeface="Calibri"/>
                </a:rPr>
                <a:t>Ephesians 4:15a; Colossians 4:6; 2 Timothy 2:24-25</a:t>
              </a:r>
              <a:endParaRPr sz="3200" b="1" i="1" dirty="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3e709bd3621_0_1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1" name="Google Shape;161;g3e709bd3621_0_14"/>
          <p:cNvSpPr/>
          <p:nvPr/>
        </p:nvSpPr>
        <p:spPr>
          <a:xfrm flipH="1">
            <a:off x="0" y="0"/>
            <a:ext cx="12192000" cy="2169900"/>
          </a:xfrm>
          <a:prstGeom prst="rect">
            <a:avLst/>
          </a:prstGeom>
          <a:gradFill>
            <a:gsLst>
              <a:gs pos="0">
                <a:srgbClr val="000000">
                  <a:alpha val="96078"/>
                </a:srgbClr>
              </a:gs>
              <a:gs pos="100000">
                <a:srgbClr val="2F5496"/>
              </a:gs>
            </a:gsLst>
            <a:lin ang="19800047"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g3e709bd3621_0_14"/>
          <p:cNvSpPr/>
          <p:nvPr/>
        </p:nvSpPr>
        <p:spPr>
          <a:xfrm flipH="1">
            <a:off x="8082930" y="0"/>
            <a:ext cx="4097100" cy="2170800"/>
          </a:xfrm>
          <a:prstGeom prst="rect">
            <a:avLst/>
          </a:prstGeom>
          <a:gradFill>
            <a:gsLst>
              <a:gs pos="0">
                <a:srgbClr val="1F3864">
                  <a:alpha val="67843"/>
                </a:srgbClr>
              </a:gs>
              <a:gs pos="19000">
                <a:srgbClr val="1F3864">
                  <a:alpha val="67843"/>
                </a:srgbClr>
              </a:gs>
              <a:gs pos="100000">
                <a:srgbClr val="4472C4">
                  <a:alpha val="47843"/>
                </a:srgbClr>
              </a:gs>
            </a:gsLst>
            <a:lin ang="1920016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3" name="Google Shape;163;g3e709bd3621_0_14"/>
          <p:cNvSpPr/>
          <p:nvPr/>
        </p:nvSpPr>
        <p:spPr>
          <a:xfrm rot="-5400000" flipH="1">
            <a:off x="5010601" y="-5009997"/>
            <a:ext cx="2170800"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163"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4" name="Google Shape;164;g3e709bd3621_0_14"/>
          <p:cNvSpPr txBox="1">
            <a:spLocks noGrp="1"/>
          </p:cNvSpPr>
          <p:nvPr>
            <p:ph type="title"/>
          </p:nvPr>
        </p:nvSpPr>
        <p:spPr>
          <a:xfrm>
            <a:off x="1383564" y="348865"/>
            <a:ext cx="9718200" cy="1576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2</a:t>
            </a:r>
            <a:endParaRPr sz="4000">
              <a:solidFill>
                <a:srgbClr val="FFFFFF"/>
              </a:solidFill>
            </a:endParaRPr>
          </a:p>
        </p:txBody>
      </p:sp>
      <p:pic>
        <p:nvPicPr>
          <p:cNvPr id="165" name="Google Shape;165;g3e709bd3621_0_14" descr="Logo&#10;&#10;Description automatically generated"/>
          <p:cNvPicPr preferRelativeResize="0"/>
          <p:nvPr/>
        </p:nvPicPr>
        <p:blipFill rotWithShape="1">
          <a:blip r:embed="rId3">
            <a:alphaModFix/>
          </a:blip>
          <a:srcRect/>
          <a:stretch/>
        </p:blipFill>
        <p:spPr>
          <a:xfrm>
            <a:off x="11113833" y="5870148"/>
            <a:ext cx="1078165" cy="987851"/>
          </a:xfrm>
          <a:prstGeom prst="rect">
            <a:avLst/>
          </a:prstGeom>
          <a:noFill/>
          <a:ln>
            <a:noFill/>
          </a:ln>
        </p:spPr>
      </p:pic>
      <p:grpSp>
        <p:nvGrpSpPr>
          <p:cNvPr id="166" name="Google Shape;166;g3e709bd3621_0_14"/>
          <p:cNvGrpSpPr/>
          <p:nvPr/>
        </p:nvGrpSpPr>
        <p:grpSpPr>
          <a:xfrm>
            <a:off x="1472920" y="2518162"/>
            <a:ext cx="9246160" cy="3644055"/>
            <a:chOff x="1762860" y="1387"/>
            <a:chExt cx="7402216" cy="3686730"/>
          </a:xfrm>
        </p:grpSpPr>
        <p:sp>
          <p:nvSpPr>
            <p:cNvPr id="167" name="Google Shape;167;g3e709bd3621_0_14"/>
            <p:cNvSpPr/>
            <p:nvPr/>
          </p:nvSpPr>
          <p:spPr>
            <a:xfrm>
              <a:off x="1762860" y="1387"/>
              <a:ext cx="6874500" cy="3185400"/>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g3e709bd3621_0_14"/>
            <p:cNvSpPr/>
            <p:nvPr/>
          </p:nvSpPr>
          <p:spPr>
            <a:xfrm>
              <a:off x="2290576" y="502717"/>
              <a:ext cx="6874500" cy="3185400"/>
            </a:xfrm>
            <a:prstGeom prst="roundRect">
              <a:avLst>
                <a:gd name="adj" fmla="val 10000"/>
              </a:avLst>
            </a:prstGeom>
            <a:solidFill>
              <a:schemeClr val="lt2">
                <a:alpha val="90200"/>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g3e709bd3621_0_14"/>
            <p:cNvSpPr txBox="1"/>
            <p:nvPr/>
          </p:nvSpPr>
          <p:spPr>
            <a:xfrm>
              <a:off x="2383870" y="596011"/>
              <a:ext cx="6687900" cy="2998800"/>
            </a:xfrm>
            <a:prstGeom prst="rect">
              <a:avLst/>
            </a:prstGeom>
            <a:noFill/>
            <a:ln>
              <a:noFill/>
            </a:ln>
          </p:spPr>
          <p:txBody>
            <a:bodyPr spcFirstLastPara="1" wrap="square" lIns="121900" tIns="121900" rIns="121900" bIns="121900" anchor="ctr" anchorCtr="0">
              <a:noAutofit/>
            </a:bodyPr>
            <a:lstStyle/>
            <a:p>
              <a:pPr marL="514350" indent="-514350" algn="ctr">
                <a:buClr>
                  <a:schemeClr val="dk1"/>
                </a:buClr>
                <a:buSzPts val="3200"/>
                <a:buFont typeface="Calibri"/>
                <a:buAutoNum type="alphaLcParenR"/>
              </a:pPr>
              <a:r>
                <a:rPr lang="en-US" sz="3200" i="1" dirty="0">
                  <a:solidFill>
                    <a:schemeClr val="dk1"/>
                  </a:solidFill>
                  <a:latin typeface="Calibri"/>
                  <a:ea typeface="Calibri"/>
                  <a:cs typeface="Calibri"/>
                  <a:sym typeface="Calibri"/>
                </a:rPr>
                <a:t>How does a guilty conscience affect a person?</a:t>
              </a:r>
              <a:r>
                <a:rPr lang="pt-BR" sz="3200" b="1" dirty="0">
                  <a:solidFill>
                    <a:schemeClr val="dk1"/>
                  </a:solidFill>
                  <a:latin typeface="Calibri"/>
                  <a:ea typeface="Calibri"/>
                  <a:cs typeface="Calibri"/>
                  <a:sym typeface="Calibri"/>
                </a:rPr>
                <a:t> Proverbs 28:1a; Psalm 32:3-4; Isaiah 59:2</a:t>
              </a:r>
            </a:p>
            <a:p>
              <a:pPr marL="514350" marR="0" lvl="0" indent="-514350" algn="ctr" rtl="0">
                <a:lnSpc>
                  <a:spcPct val="100000"/>
                </a:lnSpc>
                <a:spcBef>
                  <a:spcPts val="0"/>
                </a:spcBef>
                <a:spcAft>
                  <a:spcPts val="0"/>
                </a:spcAft>
                <a:buClr>
                  <a:schemeClr val="dk1"/>
                </a:buClr>
                <a:buSzPts val="3200"/>
                <a:buFont typeface="Calibri"/>
                <a:buAutoNum type="alphaLcParenR"/>
              </a:pPr>
              <a:r>
                <a:rPr lang="en-US" sz="3200" i="1" dirty="0">
                  <a:solidFill>
                    <a:schemeClr val="dk1"/>
                  </a:solidFill>
                  <a:latin typeface="Calibri"/>
                  <a:ea typeface="Calibri"/>
                  <a:cs typeface="Calibri"/>
                  <a:sym typeface="Calibri"/>
                </a:rPr>
                <a:t>What leads a person to true repentance?</a:t>
              </a:r>
              <a:endParaRPr sz="3200" i="1"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2 Corinthians 7:10; Psalm 51:17; Proverbs 28:13</a:t>
              </a:r>
              <a:endParaRPr sz="3200" b="1" i="1" dirty="0">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6" name="Google Shape;176;p7"/>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7" name="Google Shape;177;p7"/>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8" name="Google Shape;178;p7"/>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9" name="Google Shape;179;p7"/>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3</a:t>
            </a:r>
            <a:endParaRPr sz="4000">
              <a:solidFill>
                <a:srgbClr val="FFFFFF"/>
              </a:solidFill>
            </a:endParaRPr>
          </a:p>
        </p:txBody>
      </p:sp>
      <p:pic>
        <p:nvPicPr>
          <p:cNvPr id="180" name="Google Shape;180;p7"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181" name="Google Shape;181;p7"/>
          <p:cNvGrpSpPr/>
          <p:nvPr/>
        </p:nvGrpSpPr>
        <p:grpSpPr>
          <a:xfrm>
            <a:off x="1518623" y="2617375"/>
            <a:ext cx="9447999" cy="3686629"/>
            <a:chOff x="1408979" y="1387"/>
            <a:chExt cx="8109870" cy="3686629"/>
          </a:xfrm>
        </p:grpSpPr>
        <p:sp>
          <p:nvSpPr>
            <p:cNvPr id="182" name="Google Shape;182;p7"/>
            <p:cNvSpPr/>
            <p:nvPr/>
          </p:nvSpPr>
          <p:spPr>
            <a:xfrm>
              <a:off x="1408979" y="1387"/>
              <a:ext cx="7582154" cy="3185299"/>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p:nvPr/>
          </p:nvSpPr>
          <p:spPr>
            <a:xfrm>
              <a:off x="1936695" y="502717"/>
              <a:ext cx="7582154" cy="3185299"/>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7"/>
            <p:cNvSpPr txBox="1"/>
            <p:nvPr/>
          </p:nvSpPr>
          <p:spPr>
            <a:xfrm>
              <a:off x="2029989" y="596011"/>
              <a:ext cx="7395600" cy="2998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i="1" dirty="0">
                  <a:solidFill>
                    <a:schemeClr val="dk1"/>
                  </a:solidFill>
                  <a:latin typeface="Calibri"/>
                  <a:ea typeface="Calibri"/>
                  <a:cs typeface="Calibri"/>
                  <a:sym typeface="Calibri"/>
                </a:rPr>
                <a:t>Why did John the Baptist rebuke Herod, and what can believers learn from his example?</a:t>
              </a:r>
              <a:endParaRPr sz="1100" i="1"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3200"/>
                <a:buFont typeface="Calibri"/>
                <a:buNone/>
              </a:pPr>
              <a:r>
                <a:rPr lang="en-US" sz="3200" b="1" i="1" dirty="0">
                  <a:solidFill>
                    <a:schemeClr val="dk1"/>
                  </a:solidFill>
                  <a:latin typeface="Calibri"/>
                  <a:ea typeface="Calibri"/>
                  <a:cs typeface="Calibri"/>
                  <a:sym typeface="Calibri"/>
                </a:rPr>
                <a:t>Matthew 14:3-4</a:t>
              </a:r>
              <a:r>
                <a:rPr lang="en-US" sz="3200" b="1" dirty="0">
                  <a:solidFill>
                    <a:schemeClr val="dk1"/>
                  </a:solidFill>
                  <a:latin typeface="Calibri"/>
                  <a:ea typeface="Calibri"/>
                  <a:cs typeface="Calibri"/>
                  <a:sym typeface="Calibri"/>
                </a:rPr>
                <a:t>; </a:t>
              </a:r>
              <a:r>
                <a:rPr lang="en-US" sz="3200" b="1" i="1" dirty="0">
                  <a:solidFill>
                    <a:schemeClr val="dk1"/>
                  </a:solidFill>
                  <a:latin typeface="Calibri"/>
                  <a:ea typeface="Calibri"/>
                  <a:cs typeface="Calibri"/>
                  <a:sym typeface="Calibri"/>
                </a:rPr>
                <a:t>Leviticus 18:16; Romans 7:3, Matthew 10:28</a:t>
              </a:r>
              <a:endParaRPr sz="3200" b="1" i="1" dirty="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3e709bd3621_0_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1" name="Google Shape;191;g3e709bd3621_0_0"/>
          <p:cNvSpPr/>
          <p:nvPr/>
        </p:nvSpPr>
        <p:spPr>
          <a:xfrm flipH="1">
            <a:off x="0" y="0"/>
            <a:ext cx="12192000" cy="2169900"/>
          </a:xfrm>
          <a:prstGeom prst="rect">
            <a:avLst/>
          </a:prstGeom>
          <a:gradFill>
            <a:gsLst>
              <a:gs pos="0">
                <a:srgbClr val="000000">
                  <a:alpha val="96078"/>
                </a:srgbClr>
              </a:gs>
              <a:gs pos="100000">
                <a:srgbClr val="2F5496"/>
              </a:gs>
            </a:gsLst>
            <a:lin ang="19800047"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2" name="Google Shape;192;g3e709bd3621_0_0"/>
          <p:cNvSpPr/>
          <p:nvPr/>
        </p:nvSpPr>
        <p:spPr>
          <a:xfrm flipH="1">
            <a:off x="8082930" y="0"/>
            <a:ext cx="4097100" cy="2170800"/>
          </a:xfrm>
          <a:prstGeom prst="rect">
            <a:avLst/>
          </a:prstGeom>
          <a:gradFill>
            <a:gsLst>
              <a:gs pos="0">
                <a:srgbClr val="1F3864">
                  <a:alpha val="67843"/>
                </a:srgbClr>
              </a:gs>
              <a:gs pos="19000">
                <a:srgbClr val="1F3864">
                  <a:alpha val="67843"/>
                </a:srgbClr>
              </a:gs>
              <a:gs pos="100000">
                <a:srgbClr val="4472C4">
                  <a:alpha val="47843"/>
                </a:srgbClr>
              </a:gs>
            </a:gsLst>
            <a:lin ang="1920016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3" name="Google Shape;193;g3e709bd3621_0_0"/>
          <p:cNvSpPr/>
          <p:nvPr/>
        </p:nvSpPr>
        <p:spPr>
          <a:xfrm rot="-5400000" flipH="1">
            <a:off x="5010601" y="-5009997"/>
            <a:ext cx="2170800"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163"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4" name="Google Shape;194;g3e709bd3621_0_0"/>
          <p:cNvSpPr txBox="1">
            <a:spLocks noGrp="1"/>
          </p:cNvSpPr>
          <p:nvPr>
            <p:ph type="title"/>
          </p:nvPr>
        </p:nvSpPr>
        <p:spPr>
          <a:xfrm>
            <a:off x="1383564" y="348865"/>
            <a:ext cx="9718200" cy="1576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4</a:t>
            </a:r>
            <a:endParaRPr sz="4000">
              <a:solidFill>
                <a:srgbClr val="FFFFFF"/>
              </a:solidFill>
            </a:endParaRPr>
          </a:p>
        </p:txBody>
      </p:sp>
      <p:pic>
        <p:nvPicPr>
          <p:cNvPr id="195" name="Google Shape;195;g3e709bd3621_0_0" descr="Logo&#10;&#10;Description automatically generated"/>
          <p:cNvPicPr preferRelativeResize="0"/>
          <p:nvPr/>
        </p:nvPicPr>
        <p:blipFill rotWithShape="1">
          <a:blip r:embed="rId3">
            <a:alphaModFix/>
          </a:blip>
          <a:srcRect/>
          <a:stretch/>
        </p:blipFill>
        <p:spPr>
          <a:xfrm>
            <a:off x="11113833" y="5870148"/>
            <a:ext cx="1078165" cy="987851"/>
          </a:xfrm>
          <a:prstGeom prst="rect">
            <a:avLst/>
          </a:prstGeom>
          <a:noFill/>
          <a:ln>
            <a:noFill/>
          </a:ln>
        </p:spPr>
      </p:pic>
      <p:grpSp>
        <p:nvGrpSpPr>
          <p:cNvPr id="196" name="Google Shape;196;g3e709bd3621_0_0"/>
          <p:cNvGrpSpPr/>
          <p:nvPr/>
        </p:nvGrpSpPr>
        <p:grpSpPr>
          <a:xfrm>
            <a:off x="1656658" y="2616550"/>
            <a:ext cx="8878686" cy="3688337"/>
            <a:chOff x="1716694" y="571"/>
            <a:chExt cx="7494459" cy="3688337"/>
          </a:xfrm>
        </p:grpSpPr>
        <p:sp>
          <p:nvSpPr>
            <p:cNvPr id="197" name="Google Shape;197;g3e709bd3621_0_0"/>
            <p:cNvSpPr/>
            <p:nvPr/>
          </p:nvSpPr>
          <p:spPr>
            <a:xfrm>
              <a:off x="1716694" y="571"/>
              <a:ext cx="6804000" cy="3032400"/>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g3e709bd3621_0_0"/>
            <p:cNvSpPr/>
            <p:nvPr/>
          </p:nvSpPr>
          <p:spPr>
            <a:xfrm>
              <a:off x="2407153" y="656508"/>
              <a:ext cx="6804000" cy="3032400"/>
            </a:xfrm>
            <a:prstGeom prst="roundRect">
              <a:avLst>
                <a:gd name="adj" fmla="val 10000"/>
              </a:avLst>
            </a:prstGeom>
            <a:solidFill>
              <a:schemeClr val="lt2">
                <a:alpha val="90200"/>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g3e709bd3621_0_0"/>
            <p:cNvSpPr txBox="1"/>
            <p:nvPr/>
          </p:nvSpPr>
          <p:spPr>
            <a:xfrm>
              <a:off x="2495967" y="745322"/>
              <a:ext cx="6626400" cy="2854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i="1" dirty="0">
                  <a:solidFill>
                    <a:schemeClr val="dk1"/>
                  </a:solidFill>
                  <a:latin typeface="Calibri"/>
                  <a:ea typeface="Calibri"/>
                  <a:cs typeface="Calibri"/>
                  <a:sym typeface="Calibri"/>
                </a:rPr>
                <a:t>What dangers are revealed in the actions of Herod and Herodias?</a:t>
              </a:r>
              <a:endParaRPr sz="3200" i="1"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200"/>
                <a:buFont typeface="Calibri"/>
                <a:buNone/>
              </a:pPr>
              <a:r>
                <a:rPr lang="en-US" sz="3200" b="1" i="1" dirty="0">
                  <a:solidFill>
                    <a:schemeClr val="dk1"/>
                  </a:solidFill>
                  <a:latin typeface="Calibri"/>
                  <a:ea typeface="Calibri"/>
                  <a:cs typeface="Calibri"/>
                  <a:sym typeface="Calibri"/>
                </a:rPr>
                <a:t>Mark 6:19-20, 26</a:t>
              </a:r>
              <a:r>
                <a:rPr lang="en-US" sz="3200" i="1" dirty="0">
                  <a:solidFill>
                    <a:schemeClr val="dk1"/>
                  </a:solidFill>
                  <a:latin typeface="Calibri"/>
                  <a:ea typeface="Calibri"/>
                  <a:cs typeface="Calibri"/>
                  <a:sym typeface="Calibri"/>
                </a:rPr>
                <a:t>; </a:t>
              </a:r>
              <a:r>
                <a:rPr lang="en-US" sz="3200" b="1" i="1" dirty="0">
                  <a:solidFill>
                    <a:schemeClr val="dk1"/>
                  </a:solidFill>
                  <a:latin typeface="Calibri"/>
                  <a:ea typeface="Calibri"/>
                  <a:cs typeface="Calibri"/>
                  <a:sym typeface="Calibri"/>
                </a:rPr>
                <a:t>Proverbs 29:25; James 1:22</a:t>
              </a:r>
              <a:endParaRPr sz="3200" b="1" i="1" dirty="0">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9"/>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7" name="Google Shape;207;p9"/>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8" name="Google Shape;208;p9"/>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9" name="Google Shape;209;p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5</a:t>
            </a:r>
            <a:endParaRPr sz="4000">
              <a:solidFill>
                <a:srgbClr val="FFFFFF"/>
              </a:solidFill>
            </a:endParaRPr>
          </a:p>
        </p:txBody>
      </p:sp>
      <p:pic>
        <p:nvPicPr>
          <p:cNvPr id="210" name="Google Shape;210;p9"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11" name="Google Shape;211;p9"/>
          <p:cNvGrpSpPr/>
          <p:nvPr/>
        </p:nvGrpSpPr>
        <p:grpSpPr>
          <a:xfrm>
            <a:off x="2061920" y="2634825"/>
            <a:ext cx="8361421" cy="3686629"/>
            <a:chOff x="1762860" y="1387"/>
            <a:chExt cx="7402108" cy="3686629"/>
          </a:xfrm>
        </p:grpSpPr>
        <p:sp>
          <p:nvSpPr>
            <p:cNvPr id="212" name="Google Shape;212;p9"/>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9"/>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9"/>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i="1" dirty="0">
                  <a:solidFill>
                    <a:schemeClr val="dk1"/>
                  </a:solidFill>
                  <a:latin typeface="Calibri"/>
                  <a:ea typeface="Calibri"/>
                  <a:cs typeface="Calibri"/>
                  <a:sym typeface="Calibri"/>
                </a:rPr>
                <a:t>What can we learn from the response of John's disciples after his death?</a:t>
              </a:r>
              <a:endParaRPr sz="3200" i="1"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Matthew 14:12; Psalm 34:18</a:t>
              </a:r>
              <a:endParaRPr sz="3200" b="1" i="1" dirty="0">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p10"/>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2" name="Google Shape;222;p10"/>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3" name="Google Shape;223;p10"/>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4" name="Google Shape;224;p10"/>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6</a:t>
            </a:r>
            <a:endParaRPr sz="4000">
              <a:solidFill>
                <a:srgbClr val="FFFFFF"/>
              </a:solidFill>
            </a:endParaRPr>
          </a:p>
        </p:txBody>
      </p:sp>
      <p:pic>
        <p:nvPicPr>
          <p:cNvPr id="225" name="Google Shape;225;p10"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26" name="Google Shape;226;p10"/>
          <p:cNvGrpSpPr/>
          <p:nvPr/>
        </p:nvGrpSpPr>
        <p:grpSpPr>
          <a:xfrm>
            <a:off x="2035642" y="2652275"/>
            <a:ext cx="8413976" cy="3686629"/>
            <a:chOff x="1762860" y="1387"/>
            <a:chExt cx="7402108" cy="3686629"/>
          </a:xfrm>
        </p:grpSpPr>
        <p:sp>
          <p:nvSpPr>
            <p:cNvPr id="227" name="Google Shape;227;p10"/>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0"/>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0"/>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i="1" dirty="0">
                  <a:solidFill>
                    <a:schemeClr val="dk1"/>
                  </a:solidFill>
                  <a:latin typeface="Calibri"/>
                  <a:ea typeface="Calibri"/>
                  <a:cs typeface="Calibri"/>
                  <a:sym typeface="Calibri"/>
                </a:rPr>
                <a:t>Give examples of people in Scripture who faced persecution and explain how believers should respond when they are persecuted.</a:t>
              </a:r>
              <a:endParaRPr dirty="0"/>
            </a:p>
            <a:p>
              <a:pPr marL="0" marR="0" lvl="0" indent="0" algn="ctr" rtl="0">
                <a:lnSpc>
                  <a:spcPct val="100000"/>
                </a:lnSpc>
                <a:spcBef>
                  <a:spcPts val="600"/>
                </a:spcBef>
                <a:spcAft>
                  <a:spcPts val="0"/>
                </a:spcAft>
                <a:buClr>
                  <a:schemeClr val="dk1"/>
                </a:buClr>
                <a:buSzPts val="3200"/>
                <a:buFont typeface="Calibri"/>
                <a:buNone/>
              </a:pPr>
              <a:r>
                <a:rPr lang="en-US" sz="3200" b="1" i="1" dirty="0">
                  <a:solidFill>
                    <a:schemeClr val="dk1"/>
                  </a:solidFill>
                  <a:latin typeface="Calibri"/>
                  <a:ea typeface="Calibri"/>
                  <a:cs typeface="Calibri"/>
                  <a:sym typeface="Calibri"/>
                </a:rPr>
                <a:t>Matthew 5:10-12, 44</a:t>
              </a:r>
              <a:endParaRPr sz="3200" b="1" i="1" dirty="0">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sp>
        <p:nvSpPr>
          <p:cNvPr id="234" name="Google Shape;234;p11"/>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5" name="Google Shape;235;p11"/>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CONCLUSION</a:t>
            </a:r>
            <a:endParaRPr sz="2800">
              <a:solidFill>
                <a:srgbClr val="FFFFFF"/>
              </a:solidFill>
            </a:endParaRPr>
          </a:p>
        </p:txBody>
      </p:sp>
      <p:sp>
        <p:nvSpPr>
          <p:cNvPr id="236" name="Google Shape;236;p11"/>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7" name="Google Shape;237;p11"/>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8" name="Google Shape;238;p11"/>
          <p:cNvSpPr txBox="1">
            <a:spLocks noGrp="1"/>
          </p:cNvSpPr>
          <p:nvPr>
            <p:ph type="body" idx="1"/>
          </p:nvPr>
        </p:nvSpPr>
        <p:spPr>
          <a:xfrm>
            <a:off x="4024767" y="477519"/>
            <a:ext cx="7688474" cy="5952745"/>
          </a:xfrm>
          <a:prstGeom prst="rect">
            <a:avLst/>
          </a:prstGeom>
          <a:noFill/>
          <a:ln>
            <a:noFill/>
          </a:ln>
        </p:spPr>
        <p:txBody>
          <a:bodyPr spcFirstLastPara="1" wrap="square" lIns="91425" tIns="45700" rIns="91425" bIns="45700" anchor="ctr" anchorCtr="0">
            <a:noAutofit/>
          </a:bodyPr>
          <a:lstStyle/>
          <a:p>
            <a:pPr marL="0" lvl="0" indent="0" algn="just" rtl="0">
              <a:lnSpc>
                <a:spcPct val="110000"/>
              </a:lnSpc>
              <a:spcBef>
                <a:spcPts val="1000"/>
              </a:spcBef>
              <a:spcAft>
                <a:spcPts val="0"/>
              </a:spcAft>
              <a:buClr>
                <a:schemeClr val="dk1"/>
              </a:buClr>
              <a:buSzPts val="2800"/>
              <a:buNone/>
            </a:pPr>
            <a:r>
              <a:rPr lang="en-US" b="1" dirty="0"/>
              <a:t>The life and death of John the Baptist demonstrate the importance of standing firmly for God's truth without compromise. Although he suffered imprisonment and martyrdom because of his faithfulness, he remained committed to his divine calling until the end. Believers today must likewise be prepared to uphold righteousness, endure persecution when necessary, and maintain unwavering faith in God. As we remain faithful to Christ, we can be assured that no suffering endured for His sake is in vain, and that eternal rewards await those who persevere to the end.</a:t>
            </a:r>
            <a:endParaRPr dirty="0"/>
          </a:p>
        </p:txBody>
      </p:sp>
      <p:pic>
        <p:nvPicPr>
          <p:cNvPr id="239" name="Google Shape;239;p1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5" name="Google Shape;245;p1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ASSIGNMENT</a:t>
            </a:r>
            <a:endParaRPr sz="2800">
              <a:solidFill>
                <a:srgbClr val="FFFFFF"/>
              </a:solidFill>
            </a:endParaRPr>
          </a:p>
        </p:txBody>
      </p:sp>
      <p:sp>
        <p:nvSpPr>
          <p:cNvPr id="246" name="Google Shape;246;p1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7" name="Google Shape;247;p1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8" name="Google Shape;248;p12"/>
          <p:cNvSpPr txBox="1">
            <a:spLocks noGrp="1"/>
          </p:cNvSpPr>
          <p:nvPr>
            <p:ph type="body" idx="1"/>
          </p:nvPr>
        </p:nvSpPr>
        <p:spPr>
          <a:xfrm>
            <a:off x="4191609" y="686862"/>
            <a:ext cx="7541470" cy="5475129"/>
          </a:xfrm>
          <a:prstGeom prst="rect">
            <a:avLst/>
          </a:prstGeom>
          <a:noFill/>
          <a:ln>
            <a:noFill/>
          </a:ln>
        </p:spPr>
        <p:txBody>
          <a:bodyPr spcFirstLastPara="1" wrap="square" lIns="91425" tIns="45700" rIns="91425" bIns="45700" anchor="ctr" anchorCtr="0">
            <a:noAutofit/>
          </a:bodyPr>
          <a:lstStyle/>
          <a:p>
            <a:pPr marL="0" lvl="0" indent="0" algn="l" rtl="0">
              <a:lnSpc>
                <a:spcPct val="110000"/>
              </a:lnSpc>
              <a:spcBef>
                <a:spcPts val="1000"/>
              </a:spcBef>
              <a:spcAft>
                <a:spcPts val="0"/>
              </a:spcAft>
              <a:buClr>
                <a:schemeClr val="dk1"/>
              </a:buClr>
              <a:buSzPts val="2800"/>
              <a:buNone/>
            </a:pPr>
            <a:r>
              <a:rPr lang="en-US" sz="2600" b="1" dirty="0"/>
              <a:t>Read Matthew 5:10-12 and 2 Timothy 3:12.</a:t>
            </a:r>
            <a:endParaRPr sz="2600" b="1" dirty="0"/>
          </a:p>
          <a:p>
            <a:pPr marL="0" lvl="0" indent="0" algn="l" rtl="0">
              <a:lnSpc>
                <a:spcPct val="110000"/>
              </a:lnSpc>
              <a:spcBef>
                <a:spcPts val="1000"/>
              </a:spcBef>
              <a:spcAft>
                <a:spcPts val="0"/>
              </a:spcAft>
              <a:buClr>
                <a:schemeClr val="dk1"/>
              </a:buClr>
              <a:buSzPts val="2800"/>
              <a:buNone/>
            </a:pPr>
            <a:endParaRPr sz="1600" b="1" dirty="0"/>
          </a:p>
          <a:p>
            <a:pPr marL="0" lvl="0" indent="0" algn="l" rtl="0">
              <a:lnSpc>
                <a:spcPct val="110000"/>
              </a:lnSpc>
              <a:spcBef>
                <a:spcPts val="1000"/>
              </a:spcBef>
              <a:spcAft>
                <a:spcPts val="0"/>
              </a:spcAft>
              <a:buClr>
                <a:schemeClr val="dk1"/>
              </a:buClr>
              <a:buSzPts val="2800"/>
              <a:buNone/>
            </a:pPr>
            <a:r>
              <a:rPr lang="en-US" sz="2600" b="1" dirty="0"/>
              <a:t>Write down:</a:t>
            </a:r>
            <a:endParaRPr sz="2600" b="1" dirty="0"/>
          </a:p>
          <a:p>
            <a:pPr marL="457200" lvl="0" indent="-330200" algn="l" rtl="0">
              <a:lnSpc>
                <a:spcPct val="110000"/>
              </a:lnSpc>
              <a:spcBef>
                <a:spcPts val="1000"/>
              </a:spcBef>
              <a:spcAft>
                <a:spcPts val="0"/>
              </a:spcAft>
              <a:buSzPts val="1600"/>
              <a:buChar char="•"/>
            </a:pPr>
            <a:r>
              <a:rPr lang="en-US" sz="2600" b="1" dirty="0"/>
              <a:t>A situation where you have experienced opposition because of your Christian faith.</a:t>
            </a:r>
            <a:endParaRPr sz="2600" b="1" dirty="0"/>
          </a:p>
          <a:p>
            <a:pPr marL="457200" lvl="0" indent="-330200" algn="l" rtl="0">
              <a:lnSpc>
                <a:spcPct val="110000"/>
              </a:lnSpc>
              <a:spcBef>
                <a:spcPts val="0"/>
              </a:spcBef>
              <a:spcAft>
                <a:spcPts val="0"/>
              </a:spcAft>
              <a:buSzPts val="1600"/>
              <a:buChar char="•"/>
            </a:pPr>
            <a:r>
              <a:rPr lang="en-US" sz="2600" b="1" dirty="0"/>
              <a:t>How you responded.</a:t>
            </a:r>
            <a:endParaRPr sz="2600" b="1" dirty="0"/>
          </a:p>
          <a:p>
            <a:pPr marL="457200" lvl="0" indent="-330200" algn="l" rtl="0">
              <a:lnSpc>
                <a:spcPct val="110000"/>
              </a:lnSpc>
              <a:spcBef>
                <a:spcPts val="0"/>
              </a:spcBef>
              <a:spcAft>
                <a:spcPts val="0"/>
              </a:spcAft>
              <a:buSzPts val="1600"/>
              <a:buChar char="•"/>
            </a:pPr>
            <a:r>
              <a:rPr lang="en-US" sz="2600" b="1" dirty="0"/>
              <a:t>What lessons you learned from the experience.</a:t>
            </a:r>
            <a:endParaRPr sz="2600" b="1" dirty="0"/>
          </a:p>
          <a:p>
            <a:pPr marL="0" lvl="0" indent="0" algn="l" rtl="0">
              <a:lnSpc>
                <a:spcPct val="110000"/>
              </a:lnSpc>
              <a:spcBef>
                <a:spcPts val="1000"/>
              </a:spcBef>
              <a:spcAft>
                <a:spcPts val="0"/>
              </a:spcAft>
              <a:buClr>
                <a:schemeClr val="dk1"/>
              </a:buClr>
              <a:buSzPts val="2800"/>
              <a:buNone/>
            </a:pPr>
            <a:endParaRPr sz="1500" b="1" dirty="0"/>
          </a:p>
          <a:p>
            <a:pPr marL="0" lvl="0" indent="0" algn="l" rtl="0">
              <a:lnSpc>
                <a:spcPct val="110000"/>
              </a:lnSpc>
              <a:spcBef>
                <a:spcPts val="1000"/>
              </a:spcBef>
              <a:spcAft>
                <a:spcPts val="0"/>
              </a:spcAft>
              <a:buClr>
                <a:schemeClr val="dk1"/>
              </a:buClr>
              <a:buSzPts val="2800"/>
              <a:buNone/>
            </a:pPr>
            <a:r>
              <a:rPr lang="en-US" sz="2600" b="1" dirty="0"/>
              <a:t>Be prepared to share your testimony next week.</a:t>
            </a:r>
            <a:endParaRPr sz="2600" b="1" dirty="0"/>
          </a:p>
        </p:txBody>
      </p:sp>
      <p:pic>
        <p:nvPicPr>
          <p:cNvPr id="249" name="Google Shape;249;p1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584</Words>
  <Application>Microsoft Office PowerPoint</Application>
  <PresentationFormat>Widescreen</PresentationFormat>
  <Paragraphs>63</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Cambria</vt:lpstr>
      <vt:lpstr>Play</vt:lpstr>
      <vt:lpstr>Office Theme</vt:lpstr>
      <vt:lpstr>SEARCH THE SCRIPTURES</vt:lpstr>
      <vt:lpstr>REVIEW OF THE ASSIGNMENT FROM LAST STUDY</vt:lpstr>
      <vt:lpstr> LESSON 26:  The death of John the Baptist</vt:lpstr>
      <vt:lpstr>INTRODUCTION</vt:lpstr>
      <vt:lpstr>The death of John the Baptist</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 ANOKYE</dc:creator>
  <cp:lastModifiedBy>Asare-Bediako, Ballard</cp:lastModifiedBy>
  <cp:revision>1</cp:revision>
  <dcterms:modified xsi:type="dcterms:W3CDTF">2026-06-05T15:13:03Z</dcterms:modified>
</cp:coreProperties>
</file>