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94" r:id="rId3"/>
    <p:sldId id="258" r:id="rId4"/>
    <p:sldId id="259" r:id="rId5"/>
    <p:sldId id="287" r:id="rId6"/>
    <p:sldId id="283" r:id="rId7"/>
    <p:sldId id="276" r:id="rId8"/>
    <p:sldId id="292" r:id="rId9"/>
    <p:sldId id="297" r:id="rId10"/>
    <p:sldId id="296" r:id="rId11"/>
    <p:sldId id="269" r:id="rId12"/>
    <p:sldId id="288"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5" autoAdjust="0"/>
    <p:restoredTop sz="76066" autoAdjust="0"/>
  </p:normalViewPr>
  <p:slideViewPr>
    <p:cSldViewPr snapToGrid="0">
      <p:cViewPr varScale="1">
        <p:scale>
          <a:sx n="79" d="100"/>
          <a:sy n="79" d="100"/>
        </p:scale>
        <p:origin x="547"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HV Pastor Ballard Asare-Bediako" userId="c7b95054-0ea0-46d0-b9c9-762efc100467" providerId="ADAL" clId="{12C4A2D6-72EA-421B-91DD-F05C45196C8A}"/>
    <pc:docChg chg="modSld">
      <pc:chgData name="EHV Pastor Ballard Asare-Bediako" userId="c7b95054-0ea0-46d0-b9c9-762efc100467" providerId="ADAL" clId="{12C4A2D6-72EA-421B-91DD-F05C45196C8A}" dt="2026-06-05T14:59:39.930" v="23" actId="20577"/>
      <pc:docMkLst>
        <pc:docMk/>
      </pc:docMkLst>
      <pc:sldChg chg="modSp mod">
        <pc:chgData name="EHV Pastor Ballard Asare-Bediako" userId="c7b95054-0ea0-46d0-b9c9-762efc100467" providerId="ADAL" clId="{12C4A2D6-72EA-421B-91DD-F05C45196C8A}" dt="2026-06-05T14:40:08.735" v="9" actId="20577"/>
        <pc:sldMkLst>
          <pc:docMk/>
          <pc:sldMk cId="0" sldId="259"/>
        </pc:sldMkLst>
        <pc:spChg chg="mod">
          <ac:chgData name="EHV Pastor Ballard Asare-Bediako" userId="c7b95054-0ea0-46d0-b9c9-762efc100467" providerId="ADAL" clId="{12C4A2D6-72EA-421B-91DD-F05C45196C8A}" dt="2026-06-05T14:40:08.735" v="9" actId="20577"/>
          <ac:spMkLst>
            <pc:docMk/>
            <pc:sldMk cId="0" sldId="259"/>
            <ac:spMk id="3" creationId="{00000000-0000-0000-0000-000000000000}"/>
          </ac:spMkLst>
        </pc:spChg>
      </pc:sldChg>
      <pc:sldChg chg="modSp mod">
        <pc:chgData name="EHV Pastor Ballard Asare-Bediako" userId="c7b95054-0ea0-46d0-b9c9-762efc100467" providerId="ADAL" clId="{12C4A2D6-72EA-421B-91DD-F05C45196C8A}" dt="2026-06-05T14:41:35.034" v="15" actId="20577"/>
        <pc:sldMkLst>
          <pc:docMk/>
          <pc:sldMk cId="0" sldId="287"/>
        </pc:sldMkLst>
        <pc:spChg chg="mod">
          <ac:chgData name="EHV Pastor Ballard Asare-Bediako" userId="c7b95054-0ea0-46d0-b9c9-762efc100467" providerId="ADAL" clId="{12C4A2D6-72EA-421B-91DD-F05C45196C8A}" dt="2026-06-05T14:41:35.034" v="15" actId="20577"/>
          <ac:spMkLst>
            <pc:docMk/>
            <pc:sldMk cId="0" sldId="287"/>
            <ac:spMk id="3" creationId="{00000000-0000-0000-0000-000000000000}"/>
          </ac:spMkLst>
        </pc:spChg>
      </pc:sldChg>
      <pc:sldChg chg="modSp mod">
        <pc:chgData name="EHV Pastor Ballard Asare-Bediako" userId="c7b95054-0ea0-46d0-b9c9-762efc100467" providerId="ADAL" clId="{12C4A2D6-72EA-421B-91DD-F05C45196C8A}" dt="2026-06-05T14:59:39.930" v="23" actId="20577"/>
        <pc:sldMkLst>
          <pc:docMk/>
          <pc:sldMk cId="3147146620" sldId="288"/>
        </pc:sldMkLst>
        <pc:spChg chg="mod">
          <ac:chgData name="EHV Pastor Ballard Asare-Bediako" userId="c7b95054-0ea0-46d0-b9c9-762efc100467" providerId="ADAL" clId="{12C4A2D6-72EA-421B-91DD-F05C45196C8A}" dt="2026-06-05T14:59:39.930" v="23" actId="20577"/>
          <ac:spMkLst>
            <pc:docMk/>
            <pc:sldMk cId="3147146620" sldId="288"/>
            <ac:spMk id="3" creationId="{5726220F-64AF-5D4E-529F-4F53CD27DA00}"/>
          </ac:spMkLst>
        </pc:spChg>
      </pc:sldChg>
      <pc:sldChg chg="modSp mod">
        <pc:chgData name="EHV Pastor Ballard Asare-Bediako" userId="c7b95054-0ea0-46d0-b9c9-762efc100467" providerId="ADAL" clId="{12C4A2D6-72EA-421B-91DD-F05C45196C8A}" dt="2026-06-05T14:58:56.549" v="20" actId="6549"/>
        <pc:sldMkLst>
          <pc:docMk/>
          <pc:sldMk cId="402866119" sldId="294"/>
        </pc:sldMkLst>
        <pc:spChg chg="mod">
          <ac:chgData name="EHV Pastor Ballard Asare-Bediako" userId="c7b95054-0ea0-46d0-b9c9-762efc100467" providerId="ADAL" clId="{12C4A2D6-72EA-421B-91DD-F05C45196C8A}" dt="2026-06-05T14:58:56.549" v="20" actId="6549"/>
          <ac:spMkLst>
            <pc:docMk/>
            <pc:sldMk cId="402866119" sldId="294"/>
            <ac:spMk id="3" creationId="{00000000-0000-0000-0000-000000000000}"/>
          </ac:spMkLst>
        </pc:spChg>
      </pc:sldChg>
    </pc:docChg>
  </pc:docChgLst>
  <pc:docChgLst>
    <pc:chgData name="Funso Ogunmolu" userId="994c0feeb0afd6e3" providerId="LiveId" clId="{DEC861BE-B82A-4187-843A-833F592CF81B}"/>
    <pc:docChg chg="undo custSel addSld modSld">
      <pc:chgData name="Funso Ogunmolu" userId="994c0feeb0afd6e3" providerId="LiveId" clId="{DEC861BE-B82A-4187-843A-833F592CF81B}" dt="2026-05-11T05:44:29.925" v="449"/>
      <pc:docMkLst>
        <pc:docMk/>
      </pc:docMkLst>
      <pc:sldChg chg="modSp mod">
        <pc:chgData name="Funso Ogunmolu" userId="994c0feeb0afd6e3" providerId="LiveId" clId="{DEC861BE-B82A-4187-843A-833F592CF81B}" dt="2026-05-11T05:09:01.761" v="290" actId="20577"/>
        <pc:sldMkLst>
          <pc:docMk/>
          <pc:sldMk cId="0" sldId="256"/>
        </pc:sldMkLst>
        <pc:spChg chg="mod">
          <ac:chgData name="Funso Ogunmolu" userId="994c0feeb0afd6e3" providerId="LiveId" clId="{DEC861BE-B82A-4187-843A-833F592CF81B}" dt="2026-05-11T05:09:01.761" v="290" actId="20577"/>
          <ac:spMkLst>
            <pc:docMk/>
            <pc:sldMk cId="0" sldId="256"/>
            <ac:spMk id="3" creationId="{00000000-0000-0000-0000-000000000000}"/>
          </ac:spMkLst>
        </pc:spChg>
      </pc:sldChg>
      <pc:sldChg chg="modSp mod">
        <pc:chgData name="Funso Ogunmolu" userId="994c0feeb0afd6e3" providerId="LiveId" clId="{DEC861BE-B82A-4187-843A-833F592CF81B}" dt="2026-05-11T05:12:08.874" v="324" actId="14100"/>
        <pc:sldMkLst>
          <pc:docMk/>
          <pc:sldMk cId="0" sldId="258"/>
        </pc:sldMkLst>
        <pc:spChg chg="mod">
          <ac:chgData name="Funso Ogunmolu" userId="994c0feeb0afd6e3" providerId="LiveId" clId="{DEC861BE-B82A-4187-843A-833F592CF81B}" dt="2026-05-11T05:10:00.602" v="297" actId="1076"/>
          <ac:spMkLst>
            <pc:docMk/>
            <pc:sldMk cId="0" sldId="258"/>
            <ac:spMk id="2" creationId="{00000000-0000-0000-0000-000000000000}"/>
          </ac:spMkLst>
        </pc:spChg>
        <pc:spChg chg="mod">
          <ac:chgData name="Funso Ogunmolu" userId="994c0feeb0afd6e3" providerId="LiveId" clId="{DEC861BE-B82A-4187-843A-833F592CF81B}" dt="2026-05-11T05:12:08.874" v="324" actId="14100"/>
          <ac:spMkLst>
            <pc:docMk/>
            <pc:sldMk cId="0" sldId="258"/>
            <ac:spMk id="3" creationId="{00000000-0000-0000-0000-000000000000}"/>
          </ac:spMkLst>
        </pc:spChg>
        <pc:spChg chg="mod">
          <ac:chgData name="Funso Ogunmolu" userId="994c0feeb0afd6e3" providerId="LiveId" clId="{DEC861BE-B82A-4187-843A-833F592CF81B}" dt="2026-05-11T05:10:25.897" v="301"/>
          <ac:spMkLst>
            <pc:docMk/>
            <pc:sldMk cId="0" sldId="258"/>
            <ac:spMk id="8" creationId="{00000000-0000-0000-0000-000000000000}"/>
          </ac:spMkLst>
        </pc:spChg>
      </pc:sldChg>
      <pc:sldChg chg="modSp mod">
        <pc:chgData name="Funso Ogunmolu" userId="994c0feeb0afd6e3" providerId="LiveId" clId="{DEC861BE-B82A-4187-843A-833F592CF81B}" dt="2026-05-11T05:11:59.299" v="323"/>
        <pc:sldMkLst>
          <pc:docMk/>
          <pc:sldMk cId="0" sldId="259"/>
        </pc:sldMkLst>
        <pc:spChg chg="mod">
          <ac:chgData name="Funso Ogunmolu" userId="994c0feeb0afd6e3" providerId="LiveId" clId="{DEC861BE-B82A-4187-843A-833F592CF81B}" dt="2026-05-11T05:11:59.299" v="323"/>
          <ac:spMkLst>
            <pc:docMk/>
            <pc:sldMk cId="0" sldId="259"/>
            <ac:spMk id="3" creationId="{00000000-0000-0000-0000-000000000000}"/>
          </ac:spMkLst>
        </pc:spChg>
      </pc:sldChg>
      <pc:sldChg chg="modSp mod">
        <pc:chgData name="Funso Ogunmolu" userId="994c0feeb0afd6e3" providerId="LiveId" clId="{DEC861BE-B82A-4187-843A-833F592CF81B}" dt="2026-05-11T05:41:32.112" v="447" actId="33524"/>
        <pc:sldMkLst>
          <pc:docMk/>
          <pc:sldMk cId="0" sldId="269"/>
        </pc:sldMkLst>
        <pc:spChg chg="mod">
          <ac:chgData name="Funso Ogunmolu" userId="994c0feeb0afd6e3" providerId="LiveId" clId="{DEC861BE-B82A-4187-843A-833F592CF81B}" dt="2026-05-11T05:41:32.112" v="447" actId="33524"/>
          <ac:spMkLst>
            <pc:docMk/>
            <pc:sldMk cId="0" sldId="269"/>
            <ac:spMk id="3" creationId="{00000000-0000-0000-0000-000000000000}"/>
          </ac:spMkLst>
        </pc:spChg>
      </pc:sldChg>
      <pc:sldChg chg="modSp mod">
        <pc:chgData name="Funso Ogunmolu" userId="994c0feeb0afd6e3" providerId="LiveId" clId="{DEC861BE-B82A-4187-843A-833F592CF81B}" dt="2026-05-11T05:24:16.469" v="341" actId="20577"/>
        <pc:sldMkLst>
          <pc:docMk/>
          <pc:sldMk cId="0" sldId="276"/>
        </pc:sldMkLst>
        <pc:graphicFrameChg chg="mod modGraphic">
          <ac:chgData name="Funso Ogunmolu" userId="994c0feeb0afd6e3" providerId="LiveId" clId="{DEC861BE-B82A-4187-843A-833F592CF81B}" dt="2026-05-11T05:24:16.469" v="341" actId="20577"/>
          <ac:graphicFrameMkLst>
            <pc:docMk/>
            <pc:sldMk cId="0" sldId="276"/>
            <ac:graphicFrameMk id="6" creationId="{00000000-0000-0000-0000-000000000000}"/>
          </ac:graphicFrameMkLst>
        </pc:graphicFrameChg>
      </pc:sldChg>
      <pc:sldChg chg="modSp mod">
        <pc:chgData name="Funso Ogunmolu" userId="994c0feeb0afd6e3" providerId="LiveId" clId="{DEC861BE-B82A-4187-843A-833F592CF81B}" dt="2026-05-11T05:22:14.278" v="336"/>
        <pc:sldMkLst>
          <pc:docMk/>
          <pc:sldMk cId="1647645489" sldId="283"/>
        </pc:sldMkLst>
        <pc:graphicFrameChg chg="mod modGraphic">
          <ac:chgData name="Funso Ogunmolu" userId="994c0feeb0afd6e3" providerId="LiveId" clId="{DEC861BE-B82A-4187-843A-833F592CF81B}" dt="2026-05-11T05:22:14.278" v="336"/>
          <ac:graphicFrameMkLst>
            <pc:docMk/>
            <pc:sldMk cId="1647645489" sldId="283"/>
            <ac:graphicFrameMk id="6" creationId="{7BB2D1BC-904E-1511-0666-6FD5BE67205B}"/>
          </ac:graphicFrameMkLst>
        </pc:graphicFrameChg>
      </pc:sldChg>
      <pc:sldChg chg="modSp mod">
        <pc:chgData name="Funso Ogunmolu" userId="994c0feeb0afd6e3" providerId="LiveId" clId="{DEC861BE-B82A-4187-843A-833F592CF81B}" dt="2026-05-11T05:20:16.463" v="331" actId="20577"/>
        <pc:sldMkLst>
          <pc:docMk/>
          <pc:sldMk cId="0" sldId="287"/>
        </pc:sldMkLst>
        <pc:spChg chg="mod">
          <ac:chgData name="Funso Ogunmolu" userId="994c0feeb0afd6e3" providerId="LiveId" clId="{DEC861BE-B82A-4187-843A-833F592CF81B}" dt="2026-05-11T05:20:16.463" v="331" actId="20577"/>
          <ac:spMkLst>
            <pc:docMk/>
            <pc:sldMk cId="0" sldId="287"/>
            <ac:spMk id="3" creationId="{00000000-0000-0000-0000-000000000000}"/>
          </ac:spMkLst>
        </pc:spChg>
      </pc:sldChg>
      <pc:sldChg chg="modSp mod">
        <pc:chgData name="Funso Ogunmolu" userId="994c0feeb0afd6e3" providerId="LiveId" clId="{DEC861BE-B82A-4187-843A-833F592CF81B}" dt="2026-05-11T05:44:29.925" v="449"/>
        <pc:sldMkLst>
          <pc:docMk/>
          <pc:sldMk cId="3147146620" sldId="288"/>
        </pc:sldMkLst>
        <pc:spChg chg="mod">
          <ac:chgData name="Funso Ogunmolu" userId="994c0feeb0afd6e3" providerId="LiveId" clId="{DEC861BE-B82A-4187-843A-833F592CF81B}" dt="2026-05-11T05:44:29.925" v="449"/>
          <ac:spMkLst>
            <pc:docMk/>
            <pc:sldMk cId="3147146620" sldId="288"/>
            <ac:spMk id="3" creationId="{5726220F-64AF-5D4E-529F-4F53CD27DA00}"/>
          </ac:spMkLst>
        </pc:spChg>
      </pc:sldChg>
      <pc:sldChg chg="modSp mod">
        <pc:chgData name="Funso Ogunmolu" userId="994c0feeb0afd6e3" providerId="LiveId" clId="{DEC861BE-B82A-4187-843A-833F592CF81B}" dt="2026-05-11T05:27:54.356" v="385" actId="20577"/>
        <pc:sldMkLst>
          <pc:docMk/>
          <pc:sldMk cId="1496636655" sldId="292"/>
        </pc:sldMkLst>
        <pc:graphicFrameChg chg="mod modGraphic">
          <ac:chgData name="Funso Ogunmolu" userId="994c0feeb0afd6e3" providerId="LiveId" clId="{DEC861BE-B82A-4187-843A-833F592CF81B}" dt="2026-05-11T05:27:54.356" v="385" actId="20577"/>
          <ac:graphicFrameMkLst>
            <pc:docMk/>
            <pc:sldMk cId="1496636655" sldId="292"/>
            <ac:graphicFrameMk id="6" creationId="{126B2D8D-FB54-7DB7-7D99-F1CEBB1A4561}"/>
          </ac:graphicFrameMkLst>
        </pc:graphicFrameChg>
      </pc:sldChg>
      <pc:sldChg chg="modSp mod">
        <pc:chgData name="Funso Ogunmolu" userId="994c0feeb0afd6e3" providerId="LiveId" clId="{DEC861BE-B82A-4187-843A-833F592CF81B}" dt="2026-05-11T05:09:31.538" v="292"/>
        <pc:sldMkLst>
          <pc:docMk/>
          <pc:sldMk cId="402866119" sldId="294"/>
        </pc:sldMkLst>
        <pc:spChg chg="mod">
          <ac:chgData name="Funso Ogunmolu" userId="994c0feeb0afd6e3" providerId="LiveId" clId="{DEC861BE-B82A-4187-843A-833F592CF81B}" dt="2026-05-11T05:09:12.373" v="291" actId="20577"/>
          <ac:spMkLst>
            <pc:docMk/>
            <pc:sldMk cId="402866119" sldId="294"/>
            <ac:spMk id="3" creationId="{00000000-0000-0000-0000-000000000000}"/>
          </ac:spMkLst>
        </pc:spChg>
        <pc:spChg chg="mod">
          <ac:chgData name="Funso Ogunmolu" userId="994c0feeb0afd6e3" providerId="LiveId" clId="{DEC861BE-B82A-4187-843A-833F592CF81B}" dt="2026-05-11T05:09:31.538" v="292"/>
          <ac:spMkLst>
            <pc:docMk/>
            <pc:sldMk cId="402866119" sldId="294"/>
            <ac:spMk id="5" creationId="{00000000-0000-0000-0000-000000000000}"/>
          </ac:spMkLst>
        </pc:spChg>
      </pc:sldChg>
      <pc:sldChg chg="modSp mod">
        <pc:chgData name="Funso Ogunmolu" userId="994c0feeb0afd6e3" providerId="LiveId" clId="{DEC861BE-B82A-4187-843A-833F592CF81B}" dt="2026-05-11T05:32:43.275" v="397" actId="6549"/>
        <pc:sldMkLst>
          <pc:docMk/>
          <pc:sldMk cId="3823765782" sldId="296"/>
        </pc:sldMkLst>
        <pc:spChg chg="mod">
          <ac:chgData name="Funso Ogunmolu" userId="994c0feeb0afd6e3" providerId="LiveId" clId="{DEC861BE-B82A-4187-843A-833F592CF81B}" dt="2026-05-11T05:32:43.275" v="397" actId="6549"/>
          <ac:spMkLst>
            <pc:docMk/>
            <pc:sldMk cId="3823765782" sldId="296"/>
            <ac:spMk id="2" creationId="{7DE88F4C-9F48-467E-E148-CB24E3DD557D}"/>
          </ac:spMkLst>
        </pc:spChg>
        <pc:graphicFrameChg chg="mod modGraphic">
          <ac:chgData name="Funso Ogunmolu" userId="994c0feeb0afd6e3" providerId="LiveId" clId="{DEC861BE-B82A-4187-843A-833F592CF81B}" dt="2026-05-11T05:30:58.830" v="392"/>
          <ac:graphicFrameMkLst>
            <pc:docMk/>
            <pc:sldMk cId="3823765782" sldId="296"/>
            <ac:graphicFrameMk id="6" creationId="{606079D7-DB26-A9E1-2BCC-ACC81E7F5928}"/>
          </ac:graphicFrameMkLst>
        </pc:graphicFrameChg>
      </pc:sldChg>
      <pc:sldChg chg="modSp mod">
        <pc:chgData name="Funso Ogunmolu" userId="994c0feeb0afd6e3" providerId="LiveId" clId="{DEC861BE-B82A-4187-843A-833F592CF81B}" dt="2026-05-11T05:29:51.770" v="389" actId="20577"/>
        <pc:sldMkLst>
          <pc:docMk/>
          <pc:sldMk cId="196517483" sldId="297"/>
        </pc:sldMkLst>
        <pc:graphicFrameChg chg="mod modGraphic">
          <ac:chgData name="Funso Ogunmolu" userId="994c0feeb0afd6e3" providerId="LiveId" clId="{DEC861BE-B82A-4187-843A-833F592CF81B}" dt="2026-05-11T05:29:51.770" v="389" actId="20577"/>
          <ac:graphicFrameMkLst>
            <pc:docMk/>
            <pc:sldMk cId="196517483" sldId="297"/>
            <ac:graphicFrameMk id="6" creationId="{F8DF4A3E-435E-F722-39A1-574728FC86C4}"/>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kern="1200" dirty="0"/>
            <a:t>What can believers learn from Dinah’s wandering</a:t>
          </a:r>
          <a:r>
            <a:rPr lang="en-US" sz="3200" kern="1200" dirty="0"/>
            <a:t>?</a:t>
          </a:r>
        </a:p>
        <a:p>
          <a:pPr algn="ctr">
            <a:lnSpc>
              <a:spcPct val="100000"/>
            </a:lnSpc>
            <a:spcBef>
              <a:spcPct val="0"/>
            </a:spcBef>
            <a:spcAft>
              <a:spcPts val="600"/>
            </a:spcAft>
          </a:pPr>
          <a:r>
            <a:rPr lang="fr-FR" sz="3200" b="1" i="1" kern="1200" dirty="0">
              <a:solidFill>
                <a:prstClr val="black">
                  <a:hueOff val="0"/>
                  <a:satOff val="0"/>
                  <a:lumOff val="0"/>
                  <a:alphaOff val="0"/>
                </a:prstClr>
              </a:solidFill>
              <a:latin typeface="+mn-lt"/>
              <a:ea typeface="+mn-ea"/>
              <a:cs typeface="+mn-cs"/>
            </a:rPr>
            <a:t>Genesis 34:1,2; </a:t>
          </a:r>
          <a:r>
            <a:rPr lang="fr-FR" sz="3200" b="1" i="1" kern="1200" dirty="0" err="1">
              <a:solidFill>
                <a:prstClr val="black">
                  <a:hueOff val="0"/>
                  <a:satOff val="0"/>
                  <a:lumOff val="0"/>
                  <a:alphaOff val="0"/>
                </a:prstClr>
              </a:solidFill>
              <a:latin typeface="+mn-lt"/>
              <a:ea typeface="+mn-ea"/>
              <a:cs typeface="+mn-cs"/>
            </a:rPr>
            <a:t>Proverbs</a:t>
          </a:r>
          <a:r>
            <a:rPr lang="fr-FR" sz="3200" b="1" i="1" kern="1200" dirty="0">
              <a:solidFill>
                <a:prstClr val="black">
                  <a:hueOff val="0"/>
                  <a:satOff val="0"/>
                  <a:lumOff val="0"/>
                  <a:alphaOff val="0"/>
                </a:prstClr>
              </a:solidFill>
              <a:latin typeface="+mn-lt"/>
              <a:ea typeface="+mn-ea"/>
              <a:cs typeface="+mn-cs"/>
            </a:rPr>
            <a:t> 13:20; 1 Corinthians 15:33</a:t>
          </a:r>
          <a:endParaRPr lang="en-GB" sz="3200" b="1" i="1" kern="1200" dirty="0">
            <a:latin typeface="+mn-lt"/>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kern="1200" dirty="0"/>
            <a:t>Describe the guidelines for godly marriage.</a:t>
          </a:r>
          <a:r>
            <a:rPr lang="en-US" sz="3200" kern="1200" dirty="0"/>
            <a:t> </a:t>
          </a:r>
          <a:r>
            <a:rPr lang="en-US" sz="3200" b="1" i="1" kern="1200" dirty="0"/>
            <a:t>Psalm 37:5; Genesis 24:2-4, 27, 50-51; Hebrews 13:4 </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How should believers treat marriage proposals of unbelievers</a:t>
          </a:r>
          <a:r>
            <a:rPr lang="en-US" sz="3200" dirty="0"/>
            <a:t>? </a:t>
          </a:r>
        </a:p>
        <a:p>
          <a:pPr algn="ctr">
            <a:lnSpc>
              <a:spcPct val="100000"/>
            </a:lnSpc>
            <a:spcBef>
              <a:spcPct val="0"/>
            </a:spcBef>
            <a:spcAft>
              <a:spcPts val="600"/>
            </a:spcAft>
          </a:pPr>
          <a:r>
            <a:rPr lang="fi-FI" sz="3200" b="1" i="1" dirty="0"/>
            <a:t>2 Corinthians 6:14-17; Proverbs 1:10</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9902"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kern="1200" dirty="0"/>
            <a:t>What is the danger of unequal yoke in marriage</a:t>
          </a:r>
          <a:r>
            <a:rPr lang="en-US" sz="3200" kern="1200" dirty="0"/>
            <a:t>? </a:t>
          </a:r>
        </a:p>
        <a:p>
          <a:pPr algn="ctr">
            <a:lnSpc>
              <a:spcPct val="100000"/>
            </a:lnSpc>
            <a:spcBef>
              <a:spcPct val="0"/>
            </a:spcBef>
            <a:spcAft>
              <a:spcPts val="600"/>
            </a:spcAft>
          </a:pPr>
          <a:r>
            <a:rPr lang="nl-NL" sz="3200" b="1" i="1" kern="1200" dirty="0">
              <a:solidFill>
                <a:prstClr val="black">
                  <a:hueOff val="0"/>
                  <a:satOff val="0"/>
                  <a:lumOff val="0"/>
                  <a:alphaOff val="0"/>
                </a:prstClr>
              </a:solidFill>
              <a:latin typeface="Calibri"/>
              <a:ea typeface="+mn-ea"/>
              <a:cs typeface="+mn-cs"/>
            </a:rPr>
            <a:t>1 Kings 11:1,2,4; Proverbs 6:26; Judges 16:4,19</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Why was the act of the sons of Jacob condemned</a:t>
          </a:r>
          <a:r>
            <a:rPr lang="en-US" sz="3200" dirty="0"/>
            <a:t>? </a:t>
          </a:r>
          <a:r>
            <a:rPr lang="en-US" sz="3200" b="1" i="1" dirty="0"/>
            <a:t>Exodus 23:7; Proverbs 17:26</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What can believers learn from Dinah’s wandering</a:t>
          </a:r>
          <a:r>
            <a:rPr lang="en-US" sz="3200" kern="1200" dirty="0"/>
            <a:t>?</a:t>
          </a:r>
        </a:p>
        <a:p>
          <a:pPr marL="0" lvl="0" indent="0" algn="ctr" defTabSz="1422400">
            <a:lnSpc>
              <a:spcPct val="100000"/>
            </a:lnSpc>
            <a:spcBef>
              <a:spcPct val="0"/>
            </a:spcBef>
            <a:spcAft>
              <a:spcPts val="600"/>
            </a:spcAft>
            <a:buNone/>
          </a:pPr>
          <a:r>
            <a:rPr lang="fr-FR" sz="3200" b="1" i="1" kern="1200" dirty="0">
              <a:solidFill>
                <a:prstClr val="black">
                  <a:hueOff val="0"/>
                  <a:satOff val="0"/>
                  <a:lumOff val="0"/>
                  <a:alphaOff val="0"/>
                </a:prstClr>
              </a:solidFill>
              <a:latin typeface="+mn-lt"/>
              <a:ea typeface="+mn-ea"/>
              <a:cs typeface="+mn-cs"/>
            </a:rPr>
            <a:t>Genesis 34:1,2; </a:t>
          </a:r>
          <a:r>
            <a:rPr lang="fr-FR" sz="3200" b="1" i="1" kern="1200" dirty="0" err="1">
              <a:solidFill>
                <a:prstClr val="black">
                  <a:hueOff val="0"/>
                  <a:satOff val="0"/>
                  <a:lumOff val="0"/>
                  <a:alphaOff val="0"/>
                </a:prstClr>
              </a:solidFill>
              <a:latin typeface="+mn-lt"/>
              <a:ea typeface="+mn-ea"/>
              <a:cs typeface="+mn-cs"/>
            </a:rPr>
            <a:t>Proverbs</a:t>
          </a:r>
          <a:r>
            <a:rPr lang="fr-FR" sz="3200" b="1" i="1" kern="1200" dirty="0">
              <a:solidFill>
                <a:prstClr val="black">
                  <a:hueOff val="0"/>
                  <a:satOff val="0"/>
                  <a:lumOff val="0"/>
                  <a:alphaOff val="0"/>
                </a:prstClr>
              </a:solidFill>
              <a:latin typeface="+mn-lt"/>
              <a:ea typeface="+mn-ea"/>
              <a:cs typeface="+mn-cs"/>
            </a:rPr>
            <a:t> 13:20; 1 Corinthians 15:33</a:t>
          </a:r>
          <a:endParaRPr lang="en-GB" sz="3200" b="1" i="1" kern="1200" dirty="0">
            <a:latin typeface="+mn-lt"/>
          </a:endParaRP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Describe the guidelines for godly marriage.</a:t>
          </a:r>
          <a:r>
            <a:rPr lang="en-US" sz="3200" kern="1200" dirty="0"/>
            <a:t> </a:t>
          </a:r>
          <a:r>
            <a:rPr lang="en-US" sz="3200" b="1" i="1" kern="1200" dirty="0"/>
            <a:t>Psalm 37:5; Genesis 24:2-4, 27, 50-51; Hebrews 13:4 </a:t>
          </a:r>
          <a:endParaRPr lang="en-GB" sz="3200" b="1" i="1" kern="1200" dirty="0">
            <a:solidFill>
              <a:prstClr val="black">
                <a:hueOff val="0"/>
                <a:satOff val="0"/>
                <a:lumOff val="0"/>
                <a:alphaOff val="0"/>
              </a:prstClr>
            </a:solidFill>
            <a:latin typeface="Calibri"/>
            <a:ea typeface="+mn-ea"/>
            <a:cs typeface="+mn-cs"/>
          </a:endParaRP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52717" y="1387"/>
          <a:ext cx="569467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880433" y="502717"/>
          <a:ext cx="569467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How should believers treat marriage proposals of unbelievers</a:t>
          </a:r>
          <a:r>
            <a:rPr lang="en-US" sz="3200" kern="1200" dirty="0"/>
            <a:t>? </a:t>
          </a:r>
        </a:p>
        <a:p>
          <a:pPr marL="0" lvl="0" indent="0" algn="ctr" defTabSz="1422400">
            <a:lnSpc>
              <a:spcPct val="100000"/>
            </a:lnSpc>
            <a:spcBef>
              <a:spcPct val="0"/>
            </a:spcBef>
            <a:spcAft>
              <a:spcPts val="600"/>
            </a:spcAft>
            <a:buNone/>
          </a:pPr>
          <a:r>
            <a:rPr lang="fi-FI" sz="3200" b="1" i="1" kern="1200" dirty="0"/>
            <a:t>2 Corinthians 6:14-17; Proverbs 1:10</a:t>
          </a:r>
          <a:endParaRPr lang="en-GB" sz="3200" b="1" i="1" kern="1200" dirty="0"/>
        </a:p>
      </dsp:txBody>
      <dsp:txXfrm>
        <a:off x="2973727" y="596011"/>
        <a:ext cx="5508089"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What is the danger of unequal yoke in marriage</a:t>
          </a:r>
          <a:r>
            <a:rPr lang="en-US" sz="3200" kern="1200" dirty="0"/>
            <a:t>? </a:t>
          </a:r>
        </a:p>
        <a:p>
          <a:pPr marL="0" lvl="0" indent="0" algn="ctr" defTabSz="1422400">
            <a:lnSpc>
              <a:spcPct val="100000"/>
            </a:lnSpc>
            <a:spcBef>
              <a:spcPct val="0"/>
            </a:spcBef>
            <a:spcAft>
              <a:spcPts val="600"/>
            </a:spcAft>
            <a:buNone/>
          </a:pPr>
          <a:r>
            <a:rPr lang="nl-NL" sz="3200" b="1" i="1" kern="1200" dirty="0">
              <a:solidFill>
                <a:prstClr val="black">
                  <a:hueOff val="0"/>
                  <a:satOff val="0"/>
                  <a:lumOff val="0"/>
                  <a:alphaOff val="0"/>
                </a:prstClr>
              </a:solidFill>
              <a:latin typeface="Calibri"/>
              <a:ea typeface="+mn-ea"/>
              <a:cs typeface="+mn-cs"/>
            </a:rPr>
            <a:t>1 Kings 11:1,2,4; Proverbs 6:26; Judges 16:4,19</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Why was the act of the sons of Jacob condemned</a:t>
          </a:r>
          <a:r>
            <a:rPr lang="en-US" sz="3200" kern="1200" dirty="0"/>
            <a:t>? </a:t>
          </a:r>
          <a:r>
            <a:rPr lang="en-US" sz="3200" b="1" i="1" kern="1200" dirty="0"/>
            <a:t>Exodus 23:7; Proverbs 17:26</a:t>
          </a:r>
          <a:endParaRPr lang="en-GB" sz="3200" b="1" i="1" kern="1200" dirty="0"/>
        </a:p>
      </dsp:txBody>
      <dsp:txXfrm>
        <a:off x="2735732" y="596011"/>
        <a:ext cx="5984079"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6/5/2026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2</a:t>
            </a:fld>
            <a:endParaRPr lang="en-US"/>
          </a:p>
        </p:txBody>
      </p:sp>
    </p:spTree>
    <p:extLst>
      <p:ext uri="{BB962C8B-B14F-4D97-AF65-F5344CB8AC3E}">
        <p14:creationId xmlns:p14="http://schemas.microsoft.com/office/powerpoint/2010/main" val="3554625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4</a:t>
            </a:fld>
            <a:endParaRPr lang="en-US"/>
          </a:p>
        </p:txBody>
      </p:sp>
    </p:spTree>
    <p:extLst>
      <p:ext uri="{BB962C8B-B14F-4D97-AF65-F5344CB8AC3E}">
        <p14:creationId xmlns:p14="http://schemas.microsoft.com/office/powerpoint/2010/main" val="1777761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6</a:t>
            </a:fld>
            <a:endParaRPr lang="en-US"/>
          </a:p>
        </p:txBody>
      </p:sp>
    </p:spTree>
    <p:extLst>
      <p:ext uri="{BB962C8B-B14F-4D97-AF65-F5344CB8AC3E}">
        <p14:creationId xmlns:p14="http://schemas.microsoft.com/office/powerpoint/2010/main" val="2869163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7</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1735794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68580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DE766-2958-2F03-DFC4-24D1B2B08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F9BFE-57FF-4672-EB36-BC3494D52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DE134-B994-CCD1-D4A1-6C7E1DBD9F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D935E3-09B5-7E7F-8F53-B594418395BA}"/>
              </a:ext>
            </a:extLst>
          </p:cNvPr>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3664336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11</a:t>
            </a:fld>
            <a:endParaRPr lang="en-US"/>
          </a:p>
        </p:txBody>
      </p:sp>
    </p:spTree>
    <p:extLst>
      <p:ext uri="{BB962C8B-B14F-4D97-AF65-F5344CB8AC3E}">
        <p14:creationId xmlns:p14="http://schemas.microsoft.com/office/powerpoint/2010/main" val="2635277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05/06/2026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05/06/2026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05/06/2026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05/06/2026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05/06/2026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05/06/2026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05/06/2026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12-07-2026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1" y="457200"/>
            <a:ext cx="7681055" cy="5952745"/>
          </a:xfrm>
        </p:spPr>
        <p:txBody>
          <a:bodyPr anchor="ctr">
            <a:noAutofit/>
          </a:bodyPr>
          <a:lstStyle/>
          <a:p>
            <a:pPr marL="0" indent="0" algn="ctr">
              <a:lnSpc>
                <a:spcPct val="100000"/>
              </a:lnSpc>
              <a:spcBef>
                <a:spcPts val="600"/>
              </a:spcBef>
              <a:buNone/>
            </a:pPr>
            <a:endParaRPr lang="en-US" b="1" dirty="0">
              <a:solidFill>
                <a:schemeClr val="bg1">
                  <a:lumMod val="65000"/>
                </a:schemeClr>
              </a:solidFill>
              <a:latin typeface="Calibri" panose="020F0502020204030204" pitchFamily="34" charset="0"/>
            </a:endParaRPr>
          </a:p>
          <a:p>
            <a:pPr marL="0" indent="0" algn="ctr">
              <a:lnSpc>
                <a:spcPct val="110000"/>
              </a:lnSpc>
              <a:spcBef>
                <a:spcPts val="600"/>
              </a:spcBef>
              <a:buNone/>
            </a:pPr>
            <a:r>
              <a:rPr lang="en-GB" b="1" dirty="0">
                <a:solidFill>
                  <a:schemeClr val="bg1">
                    <a:lumMod val="65000"/>
                  </a:schemeClr>
                </a:solidFill>
              </a:rPr>
              <a:t>Read Matthew 5:10-12 and 2 Timothy 3:12.</a:t>
            </a:r>
          </a:p>
          <a:p>
            <a:pPr marL="0" indent="0" algn="ctr">
              <a:lnSpc>
                <a:spcPct val="110000"/>
              </a:lnSpc>
              <a:spcBef>
                <a:spcPts val="600"/>
              </a:spcBef>
              <a:buNone/>
            </a:pPr>
            <a:r>
              <a:rPr lang="en-GB" b="1" dirty="0">
                <a:solidFill>
                  <a:schemeClr val="bg1">
                    <a:lumMod val="65000"/>
                  </a:schemeClr>
                </a:solidFill>
              </a:rPr>
              <a:t>Write down:</a:t>
            </a:r>
          </a:p>
          <a:p>
            <a:pPr marL="0" indent="0" algn="ctr">
              <a:lnSpc>
                <a:spcPct val="110000"/>
              </a:lnSpc>
              <a:spcBef>
                <a:spcPts val="600"/>
              </a:spcBef>
              <a:buNone/>
            </a:pPr>
            <a:r>
              <a:rPr lang="en-GB" b="1" dirty="0">
                <a:solidFill>
                  <a:schemeClr val="bg1">
                    <a:lumMod val="65000"/>
                  </a:schemeClr>
                </a:solidFill>
              </a:rPr>
              <a:t>A situation where you have experienced opposition because of your Christian faith.</a:t>
            </a:r>
          </a:p>
          <a:p>
            <a:pPr marL="0" indent="0" algn="ctr">
              <a:lnSpc>
                <a:spcPct val="110000"/>
              </a:lnSpc>
              <a:spcBef>
                <a:spcPts val="600"/>
              </a:spcBef>
              <a:buNone/>
            </a:pPr>
            <a:r>
              <a:rPr lang="en-GB" b="1" dirty="0">
                <a:solidFill>
                  <a:schemeClr val="bg1">
                    <a:lumMod val="65000"/>
                  </a:schemeClr>
                </a:solidFill>
              </a:rPr>
              <a:t>How you responded.</a:t>
            </a:r>
          </a:p>
          <a:p>
            <a:pPr marL="0" indent="0" algn="ctr">
              <a:lnSpc>
                <a:spcPct val="110000"/>
              </a:lnSpc>
              <a:spcBef>
                <a:spcPts val="600"/>
              </a:spcBef>
              <a:buNone/>
            </a:pPr>
            <a:r>
              <a:rPr lang="en-GB" b="1" dirty="0">
                <a:solidFill>
                  <a:schemeClr val="bg1">
                    <a:lumMod val="65000"/>
                  </a:schemeClr>
                </a:solidFill>
              </a:rPr>
              <a:t>What lessons you learned from the experience.</a:t>
            </a:r>
          </a:p>
          <a:p>
            <a:pPr marL="0" indent="0" algn="ctr">
              <a:lnSpc>
                <a:spcPct val="110000"/>
              </a:lnSpc>
              <a:spcBef>
                <a:spcPts val="600"/>
              </a:spcBef>
              <a:buNone/>
            </a:pPr>
            <a:endParaRPr lang="en-GB" b="1" dirty="0">
              <a:solidFill>
                <a:schemeClr val="bg1">
                  <a:lumMod val="65000"/>
                </a:schemeClr>
              </a:solidFill>
            </a:endParaRPr>
          </a:p>
          <a:p>
            <a:pPr marL="0" indent="0" algn="ctr">
              <a:lnSpc>
                <a:spcPct val="110000"/>
              </a:lnSpc>
              <a:spcBef>
                <a:spcPts val="600"/>
              </a:spcBef>
              <a:buNone/>
            </a:pPr>
            <a:r>
              <a:rPr lang="en-GB" b="1" dirty="0">
                <a:solidFill>
                  <a:schemeClr val="bg1">
                    <a:lumMod val="65000"/>
                  </a:schemeClr>
                </a:solidFill>
              </a:rPr>
              <a:t>Be prepared to share your testimony next week.</a:t>
            </a:r>
          </a:p>
          <a:p>
            <a:pPr marL="0" indent="0" algn="ctr">
              <a:lnSpc>
                <a:spcPct val="110000"/>
              </a:lnSpc>
              <a:buNone/>
            </a:pPr>
            <a:endParaRPr lang="en-US" b="1" dirty="0">
              <a:solidFill>
                <a:schemeClr val="bg1">
                  <a:lumMod val="65000"/>
                </a:schemeClr>
              </a:solidFill>
            </a:endParaRPr>
          </a:p>
          <a:p>
            <a:pPr marL="0" indent="0" algn="ctr">
              <a:lnSpc>
                <a:spcPct val="100000"/>
              </a:lnSpc>
              <a:spcBef>
                <a:spcPts val="0"/>
              </a:spcBef>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dirty="0">
                <a:solidFill>
                  <a:srgbClr val="FFFFFF"/>
                </a:solidFill>
                <a:latin typeface="Cambria" panose="02040503050406030204" pitchFamily="18" charset="0"/>
                <a:ea typeface="Cambria" panose="02040503050406030204" pitchFamily="18" charset="0"/>
              </a:rPr>
              <a:t> </a:t>
            </a:r>
            <a:r>
              <a:rPr lang="en-US" altLang="en-GB" sz="2800" b="1" i="1" dirty="0">
                <a:solidFill>
                  <a:srgbClr val="FFFFFF"/>
                </a:solidFill>
                <a:latin typeface="Cambria" panose="02040503050406030204" pitchFamily="18" charset="0"/>
                <a:ea typeface="Cambria" panose="02040503050406030204" pitchFamily="18" charset="0"/>
              </a:rPr>
              <a:t>The Death of</a:t>
            </a:r>
          </a:p>
          <a:p>
            <a:pPr marL="0" marR="0" lvl="0" indent="0" algn="ctr" defTabSz="914400" rtl="0" eaLnBrk="1" fontAlgn="auto" latinLnBrk="0" hangingPunct="1">
              <a:lnSpc>
                <a:spcPct val="90000"/>
              </a:lnSpc>
              <a:spcBef>
                <a:spcPct val="0"/>
              </a:spcBef>
              <a:spcAft>
                <a:spcPts val="0"/>
              </a:spcAft>
              <a:buClrTx/>
              <a:buSzTx/>
              <a:buFontTx/>
              <a:buNone/>
              <a:tabLst/>
              <a:defRPr/>
            </a:pPr>
            <a:r>
              <a:rPr lang="en-US" altLang="en-GB" sz="2800" b="1" i="1" dirty="0">
                <a:solidFill>
                  <a:srgbClr val="FFFFFF"/>
                </a:solidFill>
                <a:latin typeface="Cambria" panose="02040503050406030204" pitchFamily="18" charset="0"/>
                <a:ea typeface="Cambria" panose="02040503050406030204" pitchFamily="18" charset="0"/>
              </a:rPr>
              <a:t>John the Baptist</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17466" y="741969"/>
            <a:ext cx="3971142"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27</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Dinah’s Defilement Avenged</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5389276"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a:t>
            </a:r>
            <a:r>
              <a:rPr lang="en-GB" sz="2800" i="1" dirty="0"/>
              <a:t>Simeon and Levi are brethren; instruments of cruelty are in their habitations. O my soul, come not thou into their secret; unto their assembly, mine honour, be not thou united: for in their anger they slew a man, and in their </a:t>
            </a:r>
            <a:r>
              <a:rPr lang="en-GB" sz="2800" i="1" dirty="0" err="1"/>
              <a:t>selfwill</a:t>
            </a:r>
            <a:r>
              <a:rPr lang="en-GB" sz="2800" i="1" dirty="0"/>
              <a:t> they </a:t>
            </a:r>
            <a:r>
              <a:rPr lang="en-GB" sz="2800" i="1" dirty="0" err="1"/>
              <a:t>digged</a:t>
            </a:r>
            <a:r>
              <a:rPr lang="en-GB" sz="2800" i="1" dirty="0"/>
              <a:t> down a wall” (</a:t>
            </a:r>
            <a:r>
              <a:rPr lang="en-GB" sz="2800" b="1" i="1" dirty="0"/>
              <a:t>Genesis 49:5,6</a:t>
            </a:r>
            <a:r>
              <a:rPr lang="en-GB" sz="2800" i="1" dirty="0"/>
              <a:t>).</a:t>
            </a:r>
            <a:endParaRPr lang="en-GB" sz="2400" kern="1200" dirty="0"/>
          </a:p>
        </p:txBody>
      </p:sp>
      <p:sp>
        <p:nvSpPr>
          <p:cNvPr id="3" name="Freeform: Shape 2"/>
          <p:cNvSpPr/>
          <p:nvPr/>
        </p:nvSpPr>
        <p:spPr>
          <a:xfrm>
            <a:off x="5468389" y="5227607"/>
            <a:ext cx="6263640" cy="867507"/>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algn="ctr" defTabSz="1644650">
              <a:lnSpc>
                <a:spcPct val="90000"/>
              </a:lnSpc>
              <a:spcBef>
                <a:spcPct val="0"/>
              </a:spcBef>
              <a:spcAft>
                <a:spcPct val="35000"/>
              </a:spcAft>
            </a:pPr>
            <a:r>
              <a:rPr lang="en-GB" sz="2800" b="1" i="0" kern="1200" baseline="0" dirty="0"/>
              <a:t>TEXT:</a:t>
            </a:r>
            <a:r>
              <a:rPr lang="en-GB" sz="2800" b="1" i="1" kern="1200" baseline="0" dirty="0"/>
              <a:t>  </a:t>
            </a:r>
            <a:r>
              <a:rPr lang="fi-FI" sz="2800" b="1" i="1" kern="1200" baseline="0" dirty="0">
                <a:latin typeface="Calibri" panose="020F0502020204030204" pitchFamily="34" charset="0"/>
                <a:sym typeface="+mn-ea"/>
              </a:rPr>
              <a:t>Genesis 34:1-31</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14394" y="584234"/>
            <a:ext cx="7534048" cy="5678665"/>
          </a:xfrm>
        </p:spPr>
        <p:txBody>
          <a:bodyPr anchor="ctr">
            <a:noAutofit/>
          </a:bodyPr>
          <a:lstStyle/>
          <a:p>
            <a:pPr marL="0" indent="0" algn="just">
              <a:lnSpc>
                <a:spcPct val="100000"/>
              </a:lnSpc>
              <a:buNone/>
            </a:pPr>
            <a:r>
              <a:rPr lang="en-GB" dirty="0"/>
              <a:t>Dinah’s quest to see and interact with the daughters of the land, in a heathen nation, led to the incidence of defilement and genocide of innocent people. The events in our text underscore how people lose precious blessings and virtue. Dinah lost her chastity while Simeon and Levi forfeited the covenant blessings Jacob would have pronounced on them on his dying bed. We must abide in holiness till the end lest we forfeit the promise of entering heaven. Sinners should repent and be saved to avoid perishing like Shechem and the inhabitants of the land who lost their lives.</a:t>
            </a:r>
            <a:endParaRPr lang="en-US" sz="2700" dirty="0">
              <a:latin typeface="Calibri (Body)"/>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199"/>
            <a:ext cx="7688474" cy="6068861"/>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GB" dirty="0"/>
              <a:t>Wandering to and around people who have a low moral standard is deadly (1 Cor 15:33)</a:t>
            </a:r>
            <a:r>
              <a:rPr lang="en-US" dirty="0"/>
              <a:t>.</a:t>
            </a:r>
          </a:p>
          <a:p>
            <a:pPr marL="514350" indent="-514350" algn="just" eaLnBrk="0" fontAlgn="base" hangingPunct="0">
              <a:lnSpc>
                <a:spcPct val="100000"/>
              </a:lnSpc>
              <a:spcBef>
                <a:spcPct val="0"/>
              </a:spcBef>
              <a:spcAft>
                <a:spcPts val="600"/>
              </a:spcAft>
              <a:buFont typeface="+mj-lt"/>
              <a:buAutoNum type="arabicPeriod"/>
              <a:defRPr/>
            </a:pPr>
            <a:r>
              <a:rPr lang="en-GB" dirty="0"/>
              <a:t>The grand design of the enemy is to frustrate the divine plan for the believer</a:t>
            </a:r>
            <a:r>
              <a:rPr lang="en-US" dirty="0"/>
              <a:t>. We must avoid unequal yoke with unbelievers and remain watchful and prayerful.</a:t>
            </a:r>
          </a:p>
          <a:p>
            <a:pPr marL="514350" indent="-514350" algn="just" eaLnBrk="0" fontAlgn="base" hangingPunct="0">
              <a:lnSpc>
                <a:spcPct val="100000"/>
              </a:lnSpc>
              <a:spcBef>
                <a:spcPct val="0"/>
              </a:spcBef>
              <a:spcAft>
                <a:spcPts val="600"/>
              </a:spcAft>
              <a:buFont typeface="+mj-lt"/>
              <a:buAutoNum type="arabicPeriod"/>
              <a:defRPr/>
            </a:pPr>
            <a:r>
              <a:rPr lang="en-US" dirty="0"/>
              <a:t>Believers should examine all things in the light of the Bible and by the help of the Holy Spirit before doing them.</a:t>
            </a:r>
          </a:p>
          <a:p>
            <a:pPr marL="514350" indent="-514350" algn="just" eaLnBrk="0" fontAlgn="base" hangingPunct="0">
              <a:lnSpc>
                <a:spcPct val="100000"/>
              </a:lnSpc>
              <a:spcBef>
                <a:spcPct val="0"/>
              </a:spcBef>
              <a:spcAft>
                <a:spcPts val="600"/>
              </a:spcAft>
              <a:buFont typeface="+mj-lt"/>
              <a:buAutoNum type="arabicPeriod"/>
              <a:defRPr/>
            </a:pPr>
            <a:r>
              <a:rPr lang="en-US" dirty="0"/>
              <a:t>Sin terminates destiny. It is ungodly to commit genocide for the sin of one person. </a:t>
            </a:r>
          </a:p>
          <a:p>
            <a:pPr marL="514350" indent="-514350" algn="just" eaLnBrk="0" fontAlgn="base" hangingPunct="0">
              <a:lnSpc>
                <a:spcPct val="100000"/>
              </a:lnSpc>
              <a:spcBef>
                <a:spcPct val="0"/>
              </a:spcBef>
              <a:spcAft>
                <a:spcPts val="600"/>
              </a:spcAft>
              <a:buFont typeface="+mj-lt"/>
              <a:buAutoNum type="arabicPeriod"/>
              <a:defRPr/>
            </a:pPr>
            <a:r>
              <a:rPr lang="en-US" dirty="0"/>
              <a:t>Religion should not be used as an excuse to perpetrate evil. God frowns at it.</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altLang="en-US" sz="2800" b="1" i="1" dirty="0">
                <a:solidFill>
                  <a:srgbClr val="FFFFFF"/>
                </a:solidFill>
                <a:latin typeface="Cambria" panose="02040503050406030204" pitchFamily="18" charset="0"/>
                <a:ea typeface="Cambria" panose="02040503050406030204" pitchFamily="18" charset="0"/>
              </a:rPr>
              <a:t>Christ’s teaching</a:t>
            </a:r>
            <a:br>
              <a:rPr lang="en-GB" altLang="en-US" sz="2800" b="1" i="1" dirty="0">
                <a:solidFill>
                  <a:srgbClr val="FFFFFF"/>
                </a:solidFill>
                <a:latin typeface="Cambria" panose="02040503050406030204" pitchFamily="18" charset="0"/>
                <a:ea typeface="Cambria" panose="02040503050406030204" pitchFamily="18" charset="0"/>
              </a:rPr>
            </a:br>
            <a:r>
              <a:rPr lang="en-GB" altLang="en-US" sz="2800" b="1" i="1" dirty="0">
                <a:solidFill>
                  <a:srgbClr val="FFFFFF"/>
                </a:solidFill>
                <a:latin typeface="Cambria" panose="02040503050406030204" pitchFamily="18" charset="0"/>
                <a:ea typeface="Cambria" panose="02040503050406030204" pitchFamily="18" charset="0"/>
              </a:rPr>
              <a:t>on the Sabbath</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2137627732"/>
              </p:ext>
            </p:extLst>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44008859"/>
              </p:ext>
            </p:extLst>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344406205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extLst>
              <p:ext uri="{D42A27DB-BD31-4B8C-83A1-F6EECF244321}">
                <p14:modId xmlns:p14="http://schemas.microsoft.com/office/powerpoint/2010/main" val="423503897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75247-11D8-0D6A-1AF6-9865F161B0E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68A3D8D-EC4F-C267-C96B-4211F3299FB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0C6D00A9-72D7-7700-FCD3-B08122BB407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BF83392-3D54-6258-946C-EEAA8E1BD20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2610B6F-B50B-26F7-3CE5-DDD6225D29A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DE88F4C-9F48-467E-E148-CB24E3DD557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3F698F8-348F-2FA9-3F57-2B213E6A4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06079D7-DB26-A9E1-2BCC-ACC81E7F5928}"/>
              </a:ext>
            </a:extLst>
          </p:cNvPr>
          <p:cNvGraphicFramePr>
            <a:graphicFrameLocks noGrp="1"/>
          </p:cNvGraphicFramePr>
          <p:nvPr>
            <p:ph idx="1"/>
            <p:extLst>
              <p:ext uri="{D42A27DB-BD31-4B8C-83A1-F6EECF244321}">
                <p14:modId xmlns:p14="http://schemas.microsoft.com/office/powerpoint/2010/main" val="108142732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765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1" y="686862"/>
            <a:ext cx="7602868" cy="5470097"/>
          </a:xfrm>
        </p:spPr>
        <p:txBody>
          <a:bodyPr anchor="ctr">
            <a:noAutofit/>
          </a:bodyPr>
          <a:lstStyle/>
          <a:p>
            <a:pPr marL="0" indent="0" algn="ctr">
              <a:buNone/>
            </a:pPr>
            <a:r>
              <a:rPr lang="en-GB" b="1" dirty="0"/>
              <a:t>Sinful curiosity, careless wandering and quest to explore new grounds of friendship contrary to the Scripture have great and damnable consequences</a:t>
            </a:r>
            <a:r>
              <a:rPr lang="en-US" b="1" dirty="0"/>
              <a:t>. Believers must avoid ungodly yoke and examine all proposals, however attractive they may seem,  in the light of God’s word and the guidance of the Holy Spirit. The wages of sin is death. </a:t>
            </a:r>
            <a:endParaRPr lang="en-NL"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678679" y="686862"/>
            <a:ext cx="6435153" cy="4875738"/>
          </a:xfrm>
        </p:spPr>
        <p:txBody>
          <a:bodyPr anchor="ctr">
            <a:noAutofit/>
          </a:bodyPr>
          <a:lstStyle/>
          <a:p>
            <a:pPr marL="0" indent="0" algn="ctr">
              <a:buNone/>
            </a:pPr>
            <a:r>
              <a:rPr lang="en-GB" b="1" dirty="0"/>
              <a:t>A young Christian sister has become emotionally involved with an unbeliever  who later pressures her into compromising her Christian values</a:t>
            </a:r>
            <a:r>
              <a:rPr lang="en-US" b="1" dirty="0"/>
              <a:t>. </a:t>
            </a:r>
          </a:p>
          <a:p>
            <a:pPr marL="0" indent="0" algn="ctr">
              <a:buNone/>
            </a:pPr>
            <a:r>
              <a:rPr lang="en-US" b="1" dirty="0"/>
              <a:t>What warning signs should the young sister have noticed? </a:t>
            </a:r>
          </a:p>
          <a:p>
            <a:pPr marL="0" indent="0" algn="ctr">
              <a:buNone/>
            </a:pPr>
            <a:r>
              <a:rPr lang="en-US" b="1"/>
              <a:t>How </a:t>
            </a:r>
            <a:r>
              <a:rPr lang="en-US" b="1" dirty="0"/>
              <a:t>could she have prevented this problem and is there a way out for her</a:t>
            </a:r>
            <a:r>
              <a:rPr lang="en-US" b="1"/>
              <a:t>? </a:t>
            </a:r>
          </a:p>
          <a:p>
            <a:pPr marL="0" indent="0" algn="ctr">
              <a:buNone/>
            </a:pPr>
            <a:r>
              <a:rPr lang="en-US" b="1"/>
              <a:t>Be </a:t>
            </a:r>
            <a:r>
              <a:rPr lang="en-US" b="1" dirty="0"/>
              <a:t>ready to share your reflection with Bible references.</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6175</TotalTime>
  <Words>592</Words>
  <Application>Microsoft Office PowerPoint</Application>
  <PresentationFormat>Widescreen</PresentationFormat>
  <Paragraphs>58</Paragraphs>
  <Slides>12</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Arial</vt:lpstr>
      <vt:lpstr>Calibri</vt:lpstr>
      <vt:lpstr>Calibri (Body)</vt:lpstr>
      <vt:lpstr>Calibri Light</vt:lpstr>
      <vt:lpstr>Cambria</vt:lpstr>
      <vt:lpstr>Office Theme</vt:lpstr>
      <vt:lpstr>SEARCH THE SCRIPTURES</vt:lpstr>
      <vt:lpstr>REVIEW OF THE ASSIGNMENT FROM LAST STUDY</vt:lpstr>
      <vt:lpstr> LESSON 27: Dinah’s Defilement Avenged</vt:lpstr>
      <vt:lpstr>INTRODUCTION</vt:lpstr>
      <vt:lpstr>Christ’s teaching on the Sabbath</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Asare-Bediako, Ballard</cp:lastModifiedBy>
  <cp:revision>250</cp:revision>
  <dcterms:modified xsi:type="dcterms:W3CDTF">2026-06-05T14:59:42Z</dcterms:modified>
</cp:coreProperties>
</file>