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theme/themeOverride1.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32" r:id="rId6"/>
    <p:sldMasterId id="2147483744" r:id="rId7"/>
  </p:sldMasterIdLst>
  <p:notesMasterIdLst>
    <p:notesMasterId r:id="rId48"/>
  </p:notesMasterIdLst>
  <p:sldIdLst>
    <p:sldId id="4219" r:id="rId8"/>
    <p:sldId id="269" r:id="rId9"/>
    <p:sldId id="270" r:id="rId10"/>
    <p:sldId id="4477" r:id="rId11"/>
    <p:sldId id="4478" r:id="rId12"/>
    <p:sldId id="300" r:id="rId13"/>
    <p:sldId id="301" r:id="rId14"/>
    <p:sldId id="4462" r:id="rId15"/>
    <p:sldId id="4463" r:id="rId16"/>
    <p:sldId id="4464" r:id="rId17"/>
    <p:sldId id="4465" r:id="rId18"/>
    <p:sldId id="4466" r:id="rId19"/>
    <p:sldId id="4467" r:id="rId20"/>
    <p:sldId id="4468" r:id="rId21"/>
    <p:sldId id="4469" r:id="rId22"/>
    <p:sldId id="4470" r:id="rId23"/>
    <p:sldId id="4471" r:id="rId24"/>
    <p:sldId id="298" r:id="rId25"/>
    <p:sldId id="299" r:id="rId26"/>
    <p:sldId id="4472" r:id="rId27"/>
    <p:sldId id="4473" r:id="rId28"/>
    <p:sldId id="3211" r:id="rId29"/>
    <p:sldId id="3200" r:id="rId30"/>
    <p:sldId id="3201" r:id="rId31"/>
    <p:sldId id="4231" r:id="rId32"/>
    <p:sldId id="3163" r:id="rId33"/>
    <p:sldId id="3380" r:id="rId34"/>
    <p:sldId id="4439" r:id="rId35"/>
    <p:sldId id="4440" r:id="rId36"/>
    <p:sldId id="4104" r:id="rId37"/>
    <p:sldId id="4474" r:id="rId38"/>
    <p:sldId id="4475" r:id="rId39"/>
    <p:sldId id="4476" r:id="rId40"/>
    <p:sldId id="305" r:id="rId41"/>
    <p:sldId id="306" r:id="rId42"/>
    <p:sldId id="307" r:id="rId43"/>
    <p:sldId id="304" r:id="rId44"/>
    <p:sldId id="3627" r:id="rId45"/>
    <p:sldId id="3204" r:id="rId46"/>
    <p:sldId id="2089"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A528AE-E145-7B60-8606-288916411FED}" name="G. ANOKYE" initials="GA" userId="ffd800ae5dc12da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A8F"/>
    <a:srgbClr val="001B50"/>
    <a:srgbClr val="000A1E"/>
    <a:srgbClr val="55E978"/>
    <a:srgbClr val="FF99FF"/>
    <a:srgbClr val="FFCCFF"/>
    <a:srgbClr val="F1EBF1"/>
    <a:srgbClr val="80350E"/>
    <a:srgbClr val="3333FF"/>
    <a:srgbClr val="A9A9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89" autoAdjust="0"/>
    <p:restoredTop sz="71896" autoAdjust="0"/>
  </p:normalViewPr>
  <p:slideViewPr>
    <p:cSldViewPr snapToGrid="0">
      <p:cViewPr varScale="1">
        <p:scale>
          <a:sx n="78" d="100"/>
          <a:sy n="78" d="100"/>
        </p:scale>
        <p:origin x="778" y="77"/>
      </p:cViewPr>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microsoft.com/office/2018/10/relationships/authors" Target="authors.xml"/><Relationship Id="rId5" Type="http://schemas.openxmlformats.org/officeDocument/2006/relationships/slideMaster" Target="slideMasters/slideMaster5.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s>
</file>

<file path=ppt/diagrams/_rels/data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_rels/drawing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6">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t>What danger does material prosperity pose to our commitment to God?</a:t>
          </a:r>
        </a:p>
        <a:p>
          <a:pPr algn="ctr">
            <a:lnSpc>
              <a:spcPct val="100000"/>
            </a:lnSpc>
            <a:spcBef>
              <a:spcPct val="0"/>
            </a:spcBef>
            <a:spcAft>
              <a:spcPts val="600"/>
            </a:spcAft>
          </a:pPr>
          <a:r>
            <a:rPr lang="fr-FR" sz="3200" b="1" i="1" kern="1200" dirty="0">
              <a:solidFill>
                <a:prstClr val="black">
                  <a:hueOff val="0"/>
                  <a:satOff val="0"/>
                  <a:lumOff val="0"/>
                  <a:alphaOff val="0"/>
                </a:prstClr>
              </a:solidFill>
              <a:latin typeface="+mn-lt"/>
              <a:ea typeface="+mn-ea"/>
              <a:cs typeface="+mn-cs"/>
            </a:rPr>
            <a:t>Deu. 6:10-12; 1 Tim. 6:9,10</a:t>
          </a:r>
          <a:endParaRPr lang="en-GB" sz="3200" b="1" i="1" kern="1200" dirty="0">
            <a:latin typeface="+mn-lt"/>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8861" custScaleY="76115" custLinFactNeighborX="-1382" custLinFactNeighborY="-4431">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6" loCatId="hierarchy" qsTypeId="urn:microsoft.com/office/officeart/2005/8/quickstyle/simple1#5" qsCatId="simple" csTypeId="urn:microsoft.com/office/officeart/2005/8/colors/accent0_3#6"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t>How should believers respond to God’s call to spiritual restoration and consecration?</a:t>
          </a:r>
        </a:p>
        <a:p>
          <a:pPr algn="ctr">
            <a:lnSpc>
              <a:spcPct val="100000"/>
            </a:lnSpc>
            <a:spcBef>
              <a:spcPct val="0"/>
            </a:spcBef>
            <a:spcAft>
              <a:spcPts val="600"/>
            </a:spcAft>
          </a:pPr>
          <a:r>
            <a:rPr lang="en-US" sz="3200" b="1" i="1" kern="1200" dirty="0"/>
            <a:t>Rev. 2:4,5; 3:15-19; 2 Chron. 7:14 </a:t>
          </a:r>
          <a:endParaRPr lang="en-GB" sz="3200" b="1" i="1" kern="1200" dirty="0">
            <a:solidFill>
              <a:prstClr val="black">
                <a:hueOff val="0"/>
                <a:satOff val="0"/>
                <a:lumOff val="0"/>
                <a:alphaOff val="0"/>
              </a:prstClr>
            </a:solidFill>
            <a:latin typeface="Calibri"/>
            <a:ea typeface="+mn-ea"/>
            <a:cs typeface="+mn-cs"/>
          </a:endParaRPr>
        </a:p>
      </dgm:t>
    </dgm:pt>
    <dgm:pt modelId="{9E84C169-3ED9-436C-BE7D-98EA155ECFDB}" type="parTrans" cxnId="{70482D5F-5C3D-4C90-A84D-0908E2290F31}">
      <dgm:prSet/>
      <dgm:spPr/>
      <dgm:t>
        <a:bodyPr/>
        <a:lstStyle/>
        <a:p>
          <a:endParaRPr lang="en-US"/>
        </a:p>
      </dgm:t>
    </dgm:pt>
    <dgm:pt modelId="{8B714856-D08B-41FD-BF3A-5E4B3859D26F}" type="sibTrans" cxnId="{70482D5F-5C3D-4C90-A84D-0908E2290F31}">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896" custScaleY="76846">
        <dgm:presLayoutVars>
          <dgm:chPref val="3"/>
        </dgm:presLayoutVars>
      </dgm:prSet>
      <dgm:spPr/>
    </dgm:pt>
    <dgm:pt modelId="{39243EBB-08C3-40AD-9EBD-DFB2E309673B}" type="pres">
      <dgm:prSet presAssocID="{60B4422F-B5F1-45C8-8FA5-66CA47A48205}" presName="hierChild2" presStyleCnt="0"/>
      <dgm:spPr/>
    </dgm:pt>
  </dgm:ptLst>
  <dgm:cxnLst>
    <dgm:cxn modelId="{E0B83A36-9E76-4A3A-93CA-DF78C34A098C}" type="presOf" srcId="{49828610-9B16-48BE-81A5-8175BFC125E8}" destId="{7BC538D0-47AE-414F-9DE4-F18E62186D5B}" srcOrd="0" destOrd="0" presId="urn:microsoft.com/office/officeart/2005/8/layout/hierarchy1#6"/>
    <dgm:cxn modelId="{5114093B-4020-4803-B0B0-89B486BFDBF6}" type="presOf" srcId="{60B4422F-B5F1-45C8-8FA5-66CA47A48205}" destId="{DDCA46C2-3612-464D-9F92-813CC60D482F}" srcOrd="0" destOrd="0" presId="urn:microsoft.com/office/officeart/2005/8/layout/hierarchy1#6"/>
    <dgm:cxn modelId="{70482D5F-5C3D-4C90-A84D-0908E2290F31}" srcId="{49828610-9B16-48BE-81A5-8175BFC125E8}" destId="{60B4422F-B5F1-45C8-8FA5-66CA47A48205}" srcOrd="0" destOrd="0" parTransId="{9E84C169-3ED9-436C-BE7D-98EA155ECFDB}" sibTransId="{8B714856-D08B-41FD-BF3A-5E4B3859D26F}"/>
    <dgm:cxn modelId="{953A0546-7B1A-40BF-ADA3-18E577BC1D29}" type="presParOf" srcId="{7BC538D0-47AE-414F-9DE4-F18E62186D5B}" destId="{A5087579-C124-49EC-86E7-A232783731D9}" srcOrd="0" destOrd="0" presId="urn:microsoft.com/office/officeart/2005/8/layout/hierarchy1#6"/>
    <dgm:cxn modelId="{3C875ABF-0894-49EF-9FE0-2686E535A811}" type="presParOf" srcId="{A5087579-C124-49EC-86E7-A232783731D9}" destId="{E432CA65-1FEE-4816-920D-95060379FF5B}" srcOrd="0" destOrd="0" presId="urn:microsoft.com/office/officeart/2005/8/layout/hierarchy1#6"/>
    <dgm:cxn modelId="{F56DCE3D-86E6-493D-A8D2-F080C30A0785}" type="presParOf" srcId="{E432CA65-1FEE-4816-920D-95060379FF5B}" destId="{A31D16F8-974D-4512-94F2-E4F4716BC42E}" srcOrd="0" destOrd="0" presId="urn:microsoft.com/office/officeart/2005/8/layout/hierarchy1#6"/>
    <dgm:cxn modelId="{7B866CFB-6FF8-4528-94D4-DB956488D16C}" type="presParOf" srcId="{E432CA65-1FEE-4816-920D-95060379FF5B}" destId="{DDCA46C2-3612-464D-9F92-813CC60D482F}" srcOrd="1" destOrd="0" presId="urn:microsoft.com/office/officeart/2005/8/layout/hierarchy1#6"/>
    <dgm:cxn modelId="{324570EC-9D61-4DAA-BB8E-038AA0D272B4}" type="presParOf" srcId="{A5087579-C124-49EC-86E7-A232783731D9}" destId="{39243EBB-08C3-40AD-9EBD-DFB2E309673B}" srcOrd="1" destOrd="0" presId="urn:microsoft.com/office/officeart/2005/8/layout/hierarchy1#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What is incest and how can we prevent it in our family? </a:t>
          </a:r>
        </a:p>
        <a:p>
          <a:pPr algn="ctr">
            <a:lnSpc>
              <a:spcPct val="100000"/>
            </a:lnSpc>
            <a:spcBef>
              <a:spcPct val="0"/>
            </a:spcBef>
            <a:spcAft>
              <a:spcPts val="600"/>
            </a:spcAft>
          </a:pPr>
          <a:r>
            <a:rPr lang="fi-FI" sz="3200" b="1" i="1" dirty="0" err="1"/>
            <a:t>Lev</a:t>
          </a:r>
          <a:r>
            <a:rPr lang="fi-FI" sz="3200" b="1" i="1" dirty="0"/>
            <a:t>. 18:6-9; </a:t>
          </a:r>
          <a:r>
            <a:rPr lang="fi-FI" sz="3200" b="1" i="1" dirty="0" err="1"/>
            <a:t>Deu</a:t>
          </a:r>
          <a:r>
            <a:rPr lang="fi-FI" sz="3200" b="1" i="1" dirty="0"/>
            <a:t>. 6:6,7; 1 </a:t>
          </a:r>
          <a:r>
            <a:rPr lang="fi-FI" sz="3200" b="1" i="1" dirty="0" err="1"/>
            <a:t>Cor</a:t>
          </a:r>
          <a:r>
            <a:rPr lang="fi-FI" sz="3200" b="1" i="1" dirty="0"/>
            <a:t>. 6:18-20</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9902"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t>In the light of the certainty of death, how should saints lead their daily lives? </a:t>
          </a:r>
        </a:p>
        <a:p>
          <a:pPr algn="ctr">
            <a:lnSpc>
              <a:spcPct val="100000"/>
            </a:lnSpc>
            <a:spcBef>
              <a:spcPct val="0"/>
            </a:spcBef>
            <a:spcAft>
              <a:spcPts val="600"/>
            </a:spcAft>
          </a:pPr>
          <a:r>
            <a:rPr lang="nl-NL" sz="3200" b="1" i="1" kern="1200" dirty="0">
              <a:solidFill>
                <a:prstClr val="black">
                  <a:hueOff val="0"/>
                  <a:satOff val="0"/>
                  <a:lumOff val="0"/>
                  <a:alphaOff val="0"/>
                </a:prstClr>
              </a:solidFill>
              <a:latin typeface="Calibri"/>
              <a:ea typeface="+mn-ea"/>
              <a:cs typeface="+mn-cs"/>
            </a:rPr>
            <a:t>Col. 3:2,5,8-10,12-17</a:t>
          </a:r>
          <a:endParaRPr lang="en-GB" sz="3200" b="1" i="1" kern="1200"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What were the exemplary actions of Jacob towards his parents (Gen. 35:27) and Deborah (Gen. 35:8)? </a:t>
          </a:r>
        </a:p>
        <a:p>
          <a:pPr algn="ctr">
            <a:lnSpc>
              <a:spcPct val="100000"/>
            </a:lnSpc>
            <a:spcBef>
              <a:spcPct val="0"/>
            </a:spcBef>
            <a:spcAft>
              <a:spcPts val="600"/>
            </a:spcAft>
          </a:pPr>
          <a:r>
            <a:rPr lang="en-US" sz="3200" b="1" i="1" dirty="0"/>
            <a:t>Exo. 20:12; Col. 4:1</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What do we learn about the choice of Esau and its toll on his descendants? </a:t>
          </a:r>
        </a:p>
        <a:p>
          <a:pPr algn="ctr">
            <a:lnSpc>
              <a:spcPct val="100000"/>
            </a:lnSpc>
            <a:spcBef>
              <a:spcPct val="0"/>
            </a:spcBef>
            <a:spcAft>
              <a:spcPts val="600"/>
            </a:spcAft>
          </a:pPr>
          <a:r>
            <a:rPr lang="en-US" sz="3200" b="1" i="1" dirty="0"/>
            <a:t>Gen. 25:39-34; Mal. 1:3,4</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Why is Esau not a good example to a follower of Christ? </a:t>
          </a:r>
        </a:p>
        <a:p>
          <a:pPr algn="ctr">
            <a:lnSpc>
              <a:spcPct val="100000"/>
            </a:lnSpc>
            <a:spcBef>
              <a:spcPct val="0"/>
            </a:spcBef>
            <a:spcAft>
              <a:spcPts val="600"/>
            </a:spcAft>
          </a:pPr>
          <a:r>
            <a:rPr lang="en-US" sz="3200" b="1" i="1" dirty="0"/>
            <a:t>Heb. 12:16,17</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1174215-D218-43DB-A975-CA407A7226E0}"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DEAF883E-3A24-4426-B635-7AF0059F6E99}">
      <dgm:prSet/>
      <dgm:spPr/>
      <dgm:t>
        <a:bodyPr/>
        <a:lstStyle/>
        <a:p>
          <a:pPr>
            <a:lnSpc>
              <a:spcPct val="100000"/>
            </a:lnSpc>
            <a:defRPr b="1"/>
          </a:pPr>
          <a:r>
            <a:rPr lang="en-US" b="1" dirty="0"/>
            <a:t>Your phone</a:t>
          </a:r>
          <a:endParaRPr lang="en-US" dirty="0"/>
        </a:p>
      </dgm:t>
    </dgm:pt>
    <dgm:pt modelId="{898C3C04-D0BA-4F88-B235-8C0C8D9B9887}" type="parTrans" cxnId="{27B272CD-1068-4869-B409-8C961BE406C5}">
      <dgm:prSet/>
      <dgm:spPr/>
      <dgm:t>
        <a:bodyPr/>
        <a:lstStyle/>
        <a:p>
          <a:endParaRPr lang="en-US"/>
        </a:p>
      </dgm:t>
    </dgm:pt>
    <dgm:pt modelId="{6F665508-287E-4999-9412-6BA3E3D1054C}" type="sibTrans" cxnId="{27B272CD-1068-4869-B409-8C961BE406C5}">
      <dgm:prSet/>
      <dgm:spPr/>
      <dgm:t>
        <a:bodyPr/>
        <a:lstStyle/>
        <a:p>
          <a:endParaRPr lang="en-US"/>
        </a:p>
      </dgm:t>
    </dgm:pt>
    <dgm:pt modelId="{91CE65F6-5110-4970-99BF-C5D61E525DFB}">
      <dgm:prSet/>
      <dgm:spPr/>
      <dgm:t>
        <a:bodyPr/>
        <a:lstStyle/>
        <a:p>
          <a:pPr>
            <a:lnSpc>
              <a:spcPct val="100000"/>
            </a:lnSpc>
            <a:defRPr b="1"/>
          </a:pPr>
          <a:r>
            <a:rPr lang="en-US" b="1" dirty="0"/>
            <a:t>Bank transfer to </a:t>
          </a:r>
          <a:endParaRPr lang="en-US" dirty="0"/>
        </a:p>
      </dgm:t>
    </dgm:pt>
    <dgm:pt modelId="{8D349FC8-FC04-40B5-A899-354C440185AF}" type="parTrans" cxnId="{EEF3A8A0-0687-466F-9722-6176B22ED543}">
      <dgm:prSet/>
      <dgm:spPr/>
      <dgm:t>
        <a:bodyPr/>
        <a:lstStyle/>
        <a:p>
          <a:endParaRPr lang="en-US"/>
        </a:p>
      </dgm:t>
    </dgm:pt>
    <dgm:pt modelId="{0B8A768F-FD6F-4105-B947-1ABFEBEC9F91}" type="sibTrans" cxnId="{EEF3A8A0-0687-466F-9722-6176B22ED543}">
      <dgm:prSet/>
      <dgm:spPr/>
      <dgm:t>
        <a:bodyPr/>
        <a:lstStyle/>
        <a:p>
          <a:endParaRPr lang="en-US"/>
        </a:p>
      </dgm:t>
    </dgm:pt>
    <dgm:pt modelId="{60BB5266-7C6D-4787-9798-B640CD4D10B9}">
      <dgm:prSet/>
      <dgm:spPr/>
      <dgm:t>
        <a:bodyPr/>
        <a:lstStyle/>
        <a:p>
          <a:pPr>
            <a:lnSpc>
              <a:spcPct val="100000"/>
            </a:lnSpc>
            <a:defRPr b="1"/>
          </a:pPr>
          <a:r>
            <a:rPr lang="en-US" dirty="0"/>
            <a:t>Cash</a:t>
          </a:r>
        </a:p>
      </dgm:t>
    </dgm:pt>
    <dgm:pt modelId="{886D9D08-3CD5-469D-89AF-267D65D4CDBA}" type="parTrans" cxnId="{5BBFD74E-E77B-49D9-B43F-62956E277A14}">
      <dgm:prSet/>
      <dgm:spPr/>
      <dgm:t>
        <a:bodyPr/>
        <a:lstStyle/>
        <a:p>
          <a:endParaRPr lang="en-US"/>
        </a:p>
      </dgm:t>
    </dgm:pt>
    <dgm:pt modelId="{03536AC8-38C9-4397-94AF-F74021A30AE5}" type="sibTrans" cxnId="{5BBFD74E-E77B-49D9-B43F-62956E277A14}">
      <dgm:prSet/>
      <dgm:spPr/>
      <dgm:t>
        <a:bodyPr/>
        <a:lstStyle/>
        <a:p>
          <a:endParaRPr lang="en-US"/>
        </a:p>
      </dgm:t>
    </dgm:pt>
    <dgm:pt modelId="{ADE1E27A-18E0-4101-AA43-3FD5C2986B90}" type="pres">
      <dgm:prSet presAssocID="{41174215-D218-43DB-A975-CA407A7226E0}" presName="root" presStyleCnt="0">
        <dgm:presLayoutVars>
          <dgm:dir/>
          <dgm:resizeHandles val="exact"/>
        </dgm:presLayoutVars>
      </dgm:prSet>
      <dgm:spPr/>
    </dgm:pt>
    <dgm:pt modelId="{F128F735-4D4A-46DD-8467-729EF1DFA1FF}" type="pres">
      <dgm:prSet presAssocID="{60BB5266-7C6D-4787-9798-B640CD4D10B9}" presName="compNode" presStyleCnt="0"/>
      <dgm:spPr/>
    </dgm:pt>
    <dgm:pt modelId="{17284BCD-0611-4DC5-B411-CEC954224CBA}" type="pres">
      <dgm:prSet presAssocID="{60BB5266-7C6D-4787-9798-B640CD4D10B9}"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Money with solid fill"/>
        </a:ext>
      </dgm:extLst>
    </dgm:pt>
    <dgm:pt modelId="{DC0925AA-8418-4D2E-81B2-535BD03BDAAE}" type="pres">
      <dgm:prSet presAssocID="{60BB5266-7C6D-4787-9798-B640CD4D10B9}" presName="iconSpace" presStyleCnt="0"/>
      <dgm:spPr/>
    </dgm:pt>
    <dgm:pt modelId="{E50BEC53-58A2-46A2-9A2A-DFA2A457CCE4}" type="pres">
      <dgm:prSet presAssocID="{60BB5266-7C6D-4787-9798-B640CD4D10B9}" presName="parTx" presStyleLbl="revTx" presStyleIdx="0" presStyleCnt="6">
        <dgm:presLayoutVars>
          <dgm:chMax val="0"/>
          <dgm:chPref val="0"/>
        </dgm:presLayoutVars>
      </dgm:prSet>
      <dgm:spPr/>
    </dgm:pt>
    <dgm:pt modelId="{A79A5CF6-359D-4271-A921-4C0A679CB8D4}" type="pres">
      <dgm:prSet presAssocID="{60BB5266-7C6D-4787-9798-B640CD4D10B9}" presName="txSpace" presStyleCnt="0"/>
      <dgm:spPr/>
    </dgm:pt>
    <dgm:pt modelId="{C88A1669-5131-41AC-B686-6F4DF99F8E5C}" type="pres">
      <dgm:prSet presAssocID="{60BB5266-7C6D-4787-9798-B640CD4D10B9}" presName="desTx" presStyleLbl="revTx" presStyleIdx="1" presStyleCnt="6">
        <dgm:presLayoutVars/>
      </dgm:prSet>
      <dgm:spPr/>
    </dgm:pt>
    <dgm:pt modelId="{580238EB-3A99-47D3-AC44-95149FFA4697}" type="pres">
      <dgm:prSet presAssocID="{03536AC8-38C9-4397-94AF-F74021A30AE5}" presName="sibTrans" presStyleCnt="0"/>
      <dgm:spPr/>
    </dgm:pt>
    <dgm:pt modelId="{0AC0E2D2-F6EA-4233-B0C7-CBEE397EE805}" type="pres">
      <dgm:prSet presAssocID="{DEAF883E-3A24-4426-B635-7AF0059F6E99}" presName="compNode" presStyleCnt="0"/>
      <dgm:spPr/>
    </dgm:pt>
    <dgm:pt modelId="{96D9C110-B108-4F74-B125-6CC39D0F275B}" type="pres">
      <dgm:prSet presAssocID="{DEAF883E-3A24-4426-B635-7AF0059F6E99}" presName="iconRect" presStyleLbl="node1" presStyleIdx="1" presStyleCnt="3"/>
      <dgm:spPr>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Smart Phone with solid fill"/>
        </a:ext>
      </dgm:extLst>
    </dgm:pt>
    <dgm:pt modelId="{B7ADA560-C258-4F45-8BD2-D5450124015F}" type="pres">
      <dgm:prSet presAssocID="{DEAF883E-3A24-4426-B635-7AF0059F6E99}" presName="iconSpace" presStyleCnt="0"/>
      <dgm:spPr/>
    </dgm:pt>
    <dgm:pt modelId="{854B6430-F4A5-44FF-89D8-546AD35106DF}" type="pres">
      <dgm:prSet presAssocID="{DEAF883E-3A24-4426-B635-7AF0059F6E99}" presName="parTx" presStyleLbl="revTx" presStyleIdx="2" presStyleCnt="6">
        <dgm:presLayoutVars>
          <dgm:chMax val="0"/>
          <dgm:chPref val="0"/>
        </dgm:presLayoutVars>
      </dgm:prSet>
      <dgm:spPr/>
    </dgm:pt>
    <dgm:pt modelId="{E7EF29D6-13D6-4200-81B7-1791AC5053F3}" type="pres">
      <dgm:prSet presAssocID="{DEAF883E-3A24-4426-B635-7AF0059F6E99}" presName="txSpace" presStyleCnt="0"/>
      <dgm:spPr/>
    </dgm:pt>
    <dgm:pt modelId="{342256BF-D64D-4592-AD9F-8A7D76C5383F}" type="pres">
      <dgm:prSet presAssocID="{DEAF883E-3A24-4426-B635-7AF0059F6E99}" presName="desTx" presStyleLbl="revTx" presStyleIdx="3" presStyleCnt="6">
        <dgm:presLayoutVars/>
      </dgm:prSet>
      <dgm:spPr/>
    </dgm:pt>
    <dgm:pt modelId="{6F835BBB-BC77-4AD4-AD5D-840496F20083}" type="pres">
      <dgm:prSet presAssocID="{6F665508-287E-4999-9412-6BA3E3D1054C}" presName="sibTrans" presStyleCnt="0"/>
      <dgm:spPr/>
    </dgm:pt>
    <dgm:pt modelId="{74B4B5C2-727B-47D5-A3E7-37F86BFEB583}" type="pres">
      <dgm:prSet presAssocID="{91CE65F6-5110-4970-99BF-C5D61E525DFB}" presName="compNode" presStyleCnt="0"/>
      <dgm:spPr/>
    </dgm:pt>
    <dgm:pt modelId="{12E42017-408D-4ED2-968F-26FDF72B5F35}" type="pres">
      <dgm:prSet presAssocID="{91CE65F6-5110-4970-99BF-C5D61E525DFB}"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Internet with solid fill"/>
        </a:ext>
      </dgm:extLst>
    </dgm:pt>
    <dgm:pt modelId="{AFFAFEEA-FCED-422F-A462-17686B8C7C1F}" type="pres">
      <dgm:prSet presAssocID="{91CE65F6-5110-4970-99BF-C5D61E525DFB}" presName="iconSpace" presStyleCnt="0"/>
      <dgm:spPr/>
    </dgm:pt>
    <dgm:pt modelId="{40F4FCE7-5855-4DE1-9E09-CA868FF3E6E1}" type="pres">
      <dgm:prSet presAssocID="{91CE65F6-5110-4970-99BF-C5D61E525DFB}" presName="parTx" presStyleLbl="revTx" presStyleIdx="4" presStyleCnt="6">
        <dgm:presLayoutVars>
          <dgm:chMax val="0"/>
          <dgm:chPref val="0"/>
        </dgm:presLayoutVars>
      </dgm:prSet>
      <dgm:spPr/>
    </dgm:pt>
    <dgm:pt modelId="{1DF9A98B-52FF-4D07-B6D3-A60508C5D403}" type="pres">
      <dgm:prSet presAssocID="{91CE65F6-5110-4970-99BF-C5D61E525DFB}" presName="txSpace" presStyleCnt="0"/>
      <dgm:spPr/>
    </dgm:pt>
    <dgm:pt modelId="{9F585C44-BFF3-4FEC-9F88-6832301931F7}" type="pres">
      <dgm:prSet presAssocID="{91CE65F6-5110-4970-99BF-C5D61E525DFB}" presName="desTx" presStyleLbl="revTx" presStyleIdx="5" presStyleCnt="6" custLinFactNeighborX="-380" custLinFactNeighborY="6697">
        <dgm:presLayoutVars/>
      </dgm:prSet>
      <dgm:spPr/>
    </dgm:pt>
  </dgm:ptLst>
  <dgm:cxnLst>
    <dgm:cxn modelId="{EF99A700-9680-48B0-A61F-9610BFD395DB}" type="presOf" srcId="{DEAF883E-3A24-4426-B635-7AF0059F6E99}" destId="{854B6430-F4A5-44FF-89D8-546AD35106DF}" srcOrd="0" destOrd="0" presId="urn:microsoft.com/office/officeart/2018/2/layout/IconLabelDescriptionList"/>
    <dgm:cxn modelId="{C2BA8101-8A5B-46C9-BAF6-E87F7BB2D50F}" type="presOf" srcId="{91CE65F6-5110-4970-99BF-C5D61E525DFB}" destId="{40F4FCE7-5855-4DE1-9E09-CA868FF3E6E1}" srcOrd="0" destOrd="0" presId="urn:microsoft.com/office/officeart/2018/2/layout/IconLabelDescriptionList"/>
    <dgm:cxn modelId="{FA2A8C14-40F9-4239-9FE6-24B8418B3A3B}" type="presOf" srcId="{60BB5266-7C6D-4787-9798-B640CD4D10B9}" destId="{E50BEC53-58A2-46A2-9A2A-DFA2A457CCE4}" srcOrd="0" destOrd="0" presId="urn:microsoft.com/office/officeart/2018/2/layout/IconLabelDescriptionList"/>
    <dgm:cxn modelId="{5BBFD74E-E77B-49D9-B43F-62956E277A14}" srcId="{41174215-D218-43DB-A975-CA407A7226E0}" destId="{60BB5266-7C6D-4787-9798-B640CD4D10B9}" srcOrd="0" destOrd="0" parTransId="{886D9D08-3CD5-469D-89AF-267D65D4CDBA}" sibTransId="{03536AC8-38C9-4397-94AF-F74021A30AE5}"/>
    <dgm:cxn modelId="{EEF3A8A0-0687-466F-9722-6176B22ED543}" srcId="{41174215-D218-43DB-A975-CA407A7226E0}" destId="{91CE65F6-5110-4970-99BF-C5D61E525DFB}" srcOrd="2" destOrd="0" parTransId="{8D349FC8-FC04-40B5-A899-354C440185AF}" sibTransId="{0B8A768F-FD6F-4105-B947-1ABFEBEC9F91}"/>
    <dgm:cxn modelId="{4F47CAAB-0A19-4371-9E1E-1F1E45393949}" type="presOf" srcId="{41174215-D218-43DB-A975-CA407A7226E0}" destId="{ADE1E27A-18E0-4101-AA43-3FD5C2986B90}" srcOrd="0" destOrd="0" presId="urn:microsoft.com/office/officeart/2018/2/layout/IconLabelDescriptionList"/>
    <dgm:cxn modelId="{27B272CD-1068-4869-B409-8C961BE406C5}" srcId="{41174215-D218-43DB-A975-CA407A7226E0}" destId="{DEAF883E-3A24-4426-B635-7AF0059F6E99}" srcOrd="1" destOrd="0" parTransId="{898C3C04-D0BA-4F88-B235-8C0C8D9B9887}" sibTransId="{6F665508-287E-4999-9412-6BA3E3D1054C}"/>
    <dgm:cxn modelId="{DD97AAC5-B4B1-4951-8E7E-CCE5494779F0}" type="presParOf" srcId="{ADE1E27A-18E0-4101-AA43-3FD5C2986B90}" destId="{F128F735-4D4A-46DD-8467-729EF1DFA1FF}" srcOrd="0" destOrd="0" presId="urn:microsoft.com/office/officeart/2018/2/layout/IconLabelDescriptionList"/>
    <dgm:cxn modelId="{957CB45C-70B5-4315-B9DE-67AB4D5C3201}" type="presParOf" srcId="{F128F735-4D4A-46DD-8467-729EF1DFA1FF}" destId="{17284BCD-0611-4DC5-B411-CEC954224CBA}" srcOrd="0" destOrd="0" presId="urn:microsoft.com/office/officeart/2018/2/layout/IconLabelDescriptionList"/>
    <dgm:cxn modelId="{31A28445-AFE7-45A3-BF58-DEF275273763}" type="presParOf" srcId="{F128F735-4D4A-46DD-8467-729EF1DFA1FF}" destId="{DC0925AA-8418-4D2E-81B2-535BD03BDAAE}" srcOrd="1" destOrd="0" presId="urn:microsoft.com/office/officeart/2018/2/layout/IconLabelDescriptionList"/>
    <dgm:cxn modelId="{75FBC2E4-00A2-4D8B-AFB3-136A239D7DB5}" type="presParOf" srcId="{F128F735-4D4A-46DD-8467-729EF1DFA1FF}" destId="{E50BEC53-58A2-46A2-9A2A-DFA2A457CCE4}" srcOrd="2" destOrd="0" presId="urn:microsoft.com/office/officeart/2018/2/layout/IconLabelDescriptionList"/>
    <dgm:cxn modelId="{9CD3EE9E-981D-4E81-BB94-F5916A972691}" type="presParOf" srcId="{F128F735-4D4A-46DD-8467-729EF1DFA1FF}" destId="{A79A5CF6-359D-4271-A921-4C0A679CB8D4}" srcOrd="3" destOrd="0" presId="urn:microsoft.com/office/officeart/2018/2/layout/IconLabelDescriptionList"/>
    <dgm:cxn modelId="{6F84EC9F-11E9-4BC6-B622-7F634EA16975}" type="presParOf" srcId="{F128F735-4D4A-46DD-8467-729EF1DFA1FF}" destId="{C88A1669-5131-41AC-B686-6F4DF99F8E5C}" srcOrd="4" destOrd="0" presId="urn:microsoft.com/office/officeart/2018/2/layout/IconLabelDescriptionList"/>
    <dgm:cxn modelId="{6E9C0DBC-6915-4BAA-853A-D5E2A29DB4AB}" type="presParOf" srcId="{ADE1E27A-18E0-4101-AA43-3FD5C2986B90}" destId="{580238EB-3A99-47D3-AC44-95149FFA4697}" srcOrd="1" destOrd="0" presId="urn:microsoft.com/office/officeart/2018/2/layout/IconLabelDescriptionList"/>
    <dgm:cxn modelId="{7EAB77B8-2F3B-4F0A-83CA-0281BF90E5FB}" type="presParOf" srcId="{ADE1E27A-18E0-4101-AA43-3FD5C2986B90}" destId="{0AC0E2D2-F6EA-4233-B0C7-CBEE397EE805}" srcOrd="2" destOrd="0" presId="urn:microsoft.com/office/officeart/2018/2/layout/IconLabelDescriptionList"/>
    <dgm:cxn modelId="{F37813EB-78A1-4C0B-9498-F44FE4D31CA7}" type="presParOf" srcId="{0AC0E2D2-F6EA-4233-B0C7-CBEE397EE805}" destId="{96D9C110-B108-4F74-B125-6CC39D0F275B}" srcOrd="0" destOrd="0" presId="urn:microsoft.com/office/officeart/2018/2/layout/IconLabelDescriptionList"/>
    <dgm:cxn modelId="{5711EF0D-8C4A-4B64-81F5-02C08F01424F}" type="presParOf" srcId="{0AC0E2D2-F6EA-4233-B0C7-CBEE397EE805}" destId="{B7ADA560-C258-4F45-8BD2-D5450124015F}" srcOrd="1" destOrd="0" presId="urn:microsoft.com/office/officeart/2018/2/layout/IconLabelDescriptionList"/>
    <dgm:cxn modelId="{F7253FA2-941E-475B-B1A0-D1F0C9A791AB}" type="presParOf" srcId="{0AC0E2D2-F6EA-4233-B0C7-CBEE397EE805}" destId="{854B6430-F4A5-44FF-89D8-546AD35106DF}" srcOrd="2" destOrd="0" presId="urn:microsoft.com/office/officeart/2018/2/layout/IconLabelDescriptionList"/>
    <dgm:cxn modelId="{2CE888C3-A34F-44E7-BA3C-51452FA6FC34}" type="presParOf" srcId="{0AC0E2D2-F6EA-4233-B0C7-CBEE397EE805}" destId="{E7EF29D6-13D6-4200-81B7-1791AC5053F3}" srcOrd="3" destOrd="0" presId="urn:microsoft.com/office/officeart/2018/2/layout/IconLabelDescriptionList"/>
    <dgm:cxn modelId="{B265EB77-641E-4EE7-96DD-84D739426C15}" type="presParOf" srcId="{0AC0E2D2-F6EA-4233-B0C7-CBEE397EE805}" destId="{342256BF-D64D-4592-AD9F-8A7D76C5383F}" srcOrd="4" destOrd="0" presId="urn:microsoft.com/office/officeart/2018/2/layout/IconLabelDescriptionList"/>
    <dgm:cxn modelId="{58E48EFF-D426-4D19-BEEE-947D55337024}" type="presParOf" srcId="{ADE1E27A-18E0-4101-AA43-3FD5C2986B90}" destId="{6F835BBB-BC77-4AD4-AD5D-840496F20083}" srcOrd="3" destOrd="0" presId="urn:microsoft.com/office/officeart/2018/2/layout/IconLabelDescriptionList"/>
    <dgm:cxn modelId="{0C3C9F0A-2B26-49E4-9B8E-0D989D7B040F}" type="presParOf" srcId="{ADE1E27A-18E0-4101-AA43-3FD5C2986B90}" destId="{74B4B5C2-727B-47D5-A3E7-37F86BFEB583}" srcOrd="4" destOrd="0" presId="urn:microsoft.com/office/officeart/2018/2/layout/IconLabelDescriptionList"/>
    <dgm:cxn modelId="{ED3F3CE5-420E-420C-A721-4F51B230E7E5}" type="presParOf" srcId="{74B4B5C2-727B-47D5-A3E7-37F86BFEB583}" destId="{12E42017-408D-4ED2-968F-26FDF72B5F35}" srcOrd="0" destOrd="0" presId="urn:microsoft.com/office/officeart/2018/2/layout/IconLabelDescriptionList"/>
    <dgm:cxn modelId="{031C2D97-A42C-4E41-AB0A-7FE11FFA9896}" type="presParOf" srcId="{74B4B5C2-727B-47D5-A3E7-37F86BFEB583}" destId="{AFFAFEEA-FCED-422F-A462-17686B8C7C1F}" srcOrd="1" destOrd="0" presId="urn:microsoft.com/office/officeart/2018/2/layout/IconLabelDescriptionList"/>
    <dgm:cxn modelId="{813D250F-F0D3-4AEE-9D5E-1DBD30DE5545}" type="presParOf" srcId="{74B4B5C2-727B-47D5-A3E7-37F86BFEB583}" destId="{40F4FCE7-5855-4DE1-9E09-CA868FF3E6E1}" srcOrd="2" destOrd="0" presId="urn:microsoft.com/office/officeart/2018/2/layout/IconLabelDescriptionList"/>
    <dgm:cxn modelId="{C74A56C3-7FE9-4581-BCF1-D8364A509D21}" type="presParOf" srcId="{74B4B5C2-727B-47D5-A3E7-37F86BFEB583}" destId="{1DF9A98B-52FF-4D07-B6D3-A60508C5D403}" srcOrd="3" destOrd="0" presId="urn:microsoft.com/office/officeart/2018/2/layout/IconLabelDescriptionList"/>
    <dgm:cxn modelId="{39D343AC-05AA-4E26-9C07-1DA8F1191B3D}" type="presParOf" srcId="{74B4B5C2-727B-47D5-A3E7-37F86BFEB583}" destId="{9F585C44-BFF3-4FEC-9F88-6832301931F7}"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7742" y="-174292"/>
          <a:ext cx="7439393" cy="302511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873176" y="486369"/>
          <a:ext cx="7439393" cy="3025116"/>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What danger does material prosperity pose to our commitment to God?</a:t>
          </a:r>
        </a:p>
        <a:p>
          <a:pPr marL="0" lvl="0" indent="0" algn="ctr" defTabSz="1422400">
            <a:lnSpc>
              <a:spcPct val="100000"/>
            </a:lnSpc>
            <a:spcBef>
              <a:spcPct val="0"/>
            </a:spcBef>
            <a:spcAft>
              <a:spcPts val="600"/>
            </a:spcAft>
            <a:buNone/>
          </a:pPr>
          <a:r>
            <a:rPr lang="fr-FR" sz="3200" b="1" i="1" kern="1200" dirty="0">
              <a:solidFill>
                <a:prstClr val="black">
                  <a:hueOff val="0"/>
                  <a:satOff val="0"/>
                  <a:lumOff val="0"/>
                  <a:alphaOff val="0"/>
                </a:prstClr>
              </a:solidFill>
              <a:latin typeface="+mn-lt"/>
              <a:ea typeface="+mn-ea"/>
              <a:cs typeface="+mn-cs"/>
            </a:rPr>
            <a:t>Deu. 6:10-12; 1 Tim. 6:9,10</a:t>
          </a:r>
          <a:endParaRPr lang="en-GB" sz="3200" b="1" i="1" kern="1200" dirty="0">
            <a:latin typeface="+mn-lt"/>
          </a:endParaRPr>
        </a:p>
      </dsp:txBody>
      <dsp:txXfrm>
        <a:off x="961779" y="574972"/>
        <a:ext cx="7262187" cy="28479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352813" y="2027"/>
          <a:ext cx="7196249" cy="302993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042727" y="657446"/>
          <a:ext cx="7196249" cy="302993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How should believers respond to God’s call to spiritual restoration and consecration?</a:t>
          </a:r>
        </a:p>
        <a:p>
          <a:pPr marL="0" lvl="0" indent="0" algn="ctr" defTabSz="1422400">
            <a:lnSpc>
              <a:spcPct val="100000"/>
            </a:lnSpc>
            <a:spcBef>
              <a:spcPct val="0"/>
            </a:spcBef>
            <a:spcAft>
              <a:spcPts val="600"/>
            </a:spcAft>
            <a:buNone/>
          </a:pPr>
          <a:r>
            <a:rPr lang="en-US" sz="3200" b="1" i="1" kern="1200" dirty="0"/>
            <a:t>Rev. 2:4,5; 3:15-19; 2 Chron. 7:14 </a:t>
          </a:r>
          <a:endParaRPr lang="en-GB" sz="3200" b="1" i="1" kern="1200" dirty="0">
            <a:solidFill>
              <a:prstClr val="black">
                <a:hueOff val="0"/>
                <a:satOff val="0"/>
                <a:lumOff val="0"/>
                <a:alphaOff val="0"/>
              </a:prstClr>
            </a:solidFill>
            <a:latin typeface="Calibri"/>
            <a:ea typeface="+mn-ea"/>
            <a:cs typeface="+mn-cs"/>
          </a:endParaRPr>
        </a:p>
      </dsp:txBody>
      <dsp:txXfrm>
        <a:off x="2131471" y="746190"/>
        <a:ext cx="7018761" cy="28524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352717" y="1387"/>
          <a:ext cx="569467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880433" y="502717"/>
          <a:ext cx="569467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What is incest and how can we prevent it in our family? </a:t>
          </a:r>
        </a:p>
        <a:p>
          <a:pPr marL="0" lvl="0" indent="0" algn="ctr" defTabSz="1422400">
            <a:lnSpc>
              <a:spcPct val="100000"/>
            </a:lnSpc>
            <a:spcBef>
              <a:spcPct val="0"/>
            </a:spcBef>
            <a:spcAft>
              <a:spcPts val="600"/>
            </a:spcAft>
            <a:buNone/>
          </a:pPr>
          <a:r>
            <a:rPr lang="fi-FI" sz="3200" b="1" i="1" kern="1200" dirty="0" err="1"/>
            <a:t>Lev</a:t>
          </a:r>
          <a:r>
            <a:rPr lang="fi-FI" sz="3200" b="1" i="1" kern="1200" dirty="0"/>
            <a:t>. 18:6-9; </a:t>
          </a:r>
          <a:r>
            <a:rPr lang="fi-FI" sz="3200" b="1" i="1" kern="1200" dirty="0" err="1"/>
            <a:t>Deu</a:t>
          </a:r>
          <a:r>
            <a:rPr lang="fi-FI" sz="3200" b="1" i="1" kern="1200" dirty="0"/>
            <a:t>. 6:6,7; 1 </a:t>
          </a:r>
          <a:r>
            <a:rPr lang="fi-FI" sz="3200" b="1" i="1" kern="1200" dirty="0" err="1"/>
            <a:t>Cor</a:t>
          </a:r>
          <a:r>
            <a:rPr lang="fi-FI" sz="3200" b="1" i="1" kern="1200" dirty="0"/>
            <a:t>. 6:18-20</a:t>
          </a:r>
          <a:endParaRPr lang="en-GB" sz="3200" b="1" i="1" kern="1200" dirty="0"/>
        </a:p>
      </dsp:txBody>
      <dsp:txXfrm>
        <a:off x="2973727" y="596011"/>
        <a:ext cx="5508089" cy="299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In the light of the certainty of death, how should saints lead their daily lives? </a:t>
          </a:r>
        </a:p>
        <a:p>
          <a:pPr marL="0" lvl="0" indent="0" algn="ctr" defTabSz="1422400">
            <a:lnSpc>
              <a:spcPct val="100000"/>
            </a:lnSpc>
            <a:spcBef>
              <a:spcPct val="0"/>
            </a:spcBef>
            <a:spcAft>
              <a:spcPts val="600"/>
            </a:spcAft>
            <a:buNone/>
          </a:pPr>
          <a:r>
            <a:rPr lang="nl-NL" sz="3200" b="1" i="1" kern="1200" dirty="0">
              <a:solidFill>
                <a:prstClr val="black">
                  <a:hueOff val="0"/>
                  <a:satOff val="0"/>
                  <a:lumOff val="0"/>
                  <a:alphaOff val="0"/>
                </a:prstClr>
              </a:solidFill>
              <a:latin typeface="Calibri"/>
              <a:ea typeface="+mn-ea"/>
              <a:cs typeface="+mn-cs"/>
            </a:rPr>
            <a:t>Col. 3:2,5,8-10,12-17</a:t>
          </a:r>
          <a:endParaRPr lang="en-GB" sz="3200" b="1" i="1" kern="1200" dirty="0"/>
        </a:p>
      </dsp:txBody>
      <dsp:txXfrm>
        <a:off x="2383870" y="596011"/>
        <a:ext cx="6687804" cy="2998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What were the exemplary actions of Jacob towards his parents (Gen. 35:27) and Deborah (Gen. 35:8)? </a:t>
          </a:r>
        </a:p>
        <a:p>
          <a:pPr marL="0" lvl="0" indent="0" algn="ctr" defTabSz="1422400">
            <a:lnSpc>
              <a:spcPct val="100000"/>
            </a:lnSpc>
            <a:spcBef>
              <a:spcPct val="0"/>
            </a:spcBef>
            <a:spcAft>
              <a:spcPts val="600"/>
            </a:spcAft>
            <a:buNone/>
          </a:pPr>
          <a:r>
            <a:rPr lang="en-US" sz="3200" b="1" i="1" kern="1200" dirty="0"/>
            <a:t>Exo. 20:12; Col. 4:1</a:t>
          </a:r>
          <a:endParaRPr lang="en-GB" sz="3200" b="1" i="1" kern="1200" dirty="0"/>
        </a:p>
      </dsp:txBody>
      <dsp:txXfrm>
        <a:off x="2735732" y="596011"/>
        <a:ext cx="5984079" cy="29987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What do we learn about the choice of Esau and its toll on his descendants? </a:t>
          </a:r>
        </a:p>
        <a:p>
          <a:pPr marL="0" lvl="0" indent="0" algn="ctr" defTabSz="1422400">
            <a:lnSpc>
              <a:spcPct val="100000"/>
            </a:lnSpc>
            <a:spcBef>
              <a:spcPct val="0"/>
            </a:spcBef>
            <a:spcAft>
              <a:spcPts val="600"/>
            </a:spcAft>
            <a:buNone/>
          </a:pPr>
          <a:r>
            <a:rPr lang="en-US" sz="3200" b="1" i="1" kern="1200" dirty="0"/>
            <a:t>Gen. 25:39-34; Mal. 1:3,4</a:t>
          </a:r>
          <a:endParaRPr lang="en-GB" sz="3200" b="1" i="1" kern="1200" dirty="0"/>
        </a:p>
      </dsp:txBody>
      <dsp:txXfrm>
        <a:off x="2735732" y="596011"/>
        <a:ext cx="5984079" cy="29987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Why is Esau not a good example to a follower of Christ? </a:t>
          </a:r>
        </a:p>
        <a:p>
          <a:pPr marL="0" lvl="0" indent="0" algn="ctr" defTabSz="1422400">
            <a:lnSpc>
              <a:spcPct val="100000"/>
            </a:lnSpc>
            <a:spcBef>
              <a:spcPct val="0"/>
            </a:spcBef>
            <a:spcAft>
              <a:spcPts val="600"/>
            </a:spcAft>
            <a:buNone/>
          </a:pPr>
          <a:r>
            <a:rPr lang="en-US" sz="3200" b="1" i="1" kern="1200" dirty="0"/>
            <a:t>Heb. 12:16,17</a:t>
          </a:r>
          <a:endParaRPr lang="en-GB" sz="3200" b="1" i="1" kern="1200" dirty="0"/>
        </a:p>
      </dsp:txBody>
      <dsp:txXfrm>
        <a:off x="2735732" y="596011"/>
        <a:ext cx="5984079" cy="299871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84BCD-0611-4DC5-B411-CEC954224CBA}">
      <dsp:nvSpPr>
        <dsp:cNvPr id="0" name=""/>
        <dsp:cNvSpPr/>
      </dsp:nvSpPr>
      <dsp:spPr>
        <a:xfrm>
          <a:off x="7204" y="17624"/>
          <a:ext cx="1060611" cy="1060611"/>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0BEC53-58A2-46A2-9A2A-DFA2A457CCE4}">
      <dsp:nvSpPr>
        <dsp:cNvPr id="0" name=""/>
        <dsp:cNvSpPr/>
      </dsp:nvSpPr>
      <dsp:spPr>
        <a:xfrm>
          <a:off x="7204"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kern="1200" dirty="0"/>
            <a:t>Cash</a:t>
          </a:r>
        </a:p>
      </dsp:txBody>
      <dsp:txXfrm>
        <a:off x="7204" y="1173726"/>
        <a:ext cx="3030319" cy="454547"/>
      </dsp:txXfrm>
    </dsp:sp>
    <dsp:sp modelId="{C88A1669-5131-41AC-B686-6F4DF99F8E5C}">
      <dsp:nvSpPr>
        <dsp:cNvPr id="0" name=""/>
        <dsp:cNvSpPr/>
      </dsp:nvSpPr>
      <dsp:spPr>
        <a:xfrm>
          <a:off x="7204" y="1672687"/>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 modelId="{96D9C110-B108-4F74-B125-6CC39D0F275B}">
      <dsp:nvSpPr>
        <dsp:cNvPr id="0" name=""/>
        <dsp:cNvSpPr/>
      </dsp:nvSpPr>
      <dsp:spPr>
        <a:xfrm>
          <a:off x="3567829" y="17624"/>
          <a:ext cx="1060611" cy="1060611"/>
        </a:xfrm>
        <a:prstGeom prst="rect">
          <a:avLst/>
        </a:prstGeom>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4B6430-F4A5-44FF-89D8-546AD35106DF}">
      <dsp:nvSpPr>
        <dsp:cNvPr id="0" name=""/>
        <dsp:cNvSpPr/>
      </dsp:nvSpPr>
      <dsp:spPr>
        <a:xfrm>
          <a:off x="3567829"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b="1" kern="1200" dirty="0"/>
            <a:t>Your phone</a:t>
          </a:r>
          <a:endParaRPr lang="en-US" sz="2900" kern="1200" dirty="0"/>
        </a:p>
      </dsp:txBody>
      <dsp:txXfrm>
        <a:off x="3567829" y="1173726"/>
        <a:ext cx="3030319" cy="454547"/>
      </dsp:txXfrm>
    </dsp:sp>
    <dsp:sp modelId="{342256BF-D64D-4592-AD9F-8A7D76C5383F}">
      <dsp:nvSpPr>
        <dsp:cNvPr id="0" name=""/>
        <dsp:cNvSpPr/>
      </dsp:nvSpPr>
      <dsp:spPr>
        <a:xfrm>
          <a:off x="3567829" y="1672687"/>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 modelId="{12E42017-408D-4ED2-968F-26FDF72B5F35}">
      <dsp:nvSpPr>
        <dsp:cNvPr id="0" name=""/>
        <dsp:cNvSpPr/>
      </dsp:nvSpPr>
      <dsp:spPr>
        <a:xfrm>
          <a:off x="7128454" y="17624"/>
          <a:ext cx="1060611" cy="1060611"/>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F4FCE7-5855-4DE1-9E09-CA868FF3E6E1}">
      <dsp:nvSpPr>
        <dsp:cNvPr id="0" name=""/>
        <dsp:cNvSpPr/>
      </dsp:nvSpPr>
      <dsp:spPr>
        <a:xfrm>
          <a:off x="7128454"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b="1" kern="1200" dirty="0"/>
            <a:t>Bank transfer to </a:t>
          </a:r>
          <a:endParaRPr lang="en-US" sz="2900" kern="1200" dirty="0"/>
        </a:p>
      </dsp:txBody>
      <dsp:txXfrm>
        <a:off x="7128454" y="1173726"/>
        <a:ext cx="3030319" cy="454547"/>
      </dsp:txXfrm>
    </dsp:sp>
    <dsp:sp modelId="{9F585C44-BFF3-4FEC-9F88-6832301931F7}">
      <dsp:nvSpPr>
        <dsp:cNvPr id="0" name=""/>
        <dsp:cNvSpPr/>
      </dsp:nvSpPr>
      <dsp:spPr>
        <a:xfrm>
          <a:off x="7116939" y="1690312"/>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6">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00582D-8FDF-454C-ACB5-4E9960FD0533}"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E15C6C-444A-4572-870D-44EC1E892B0A}" type="slidenum">
              <a:rPr lang="en-US" smtClean="0"/>
              <a:t>‹#›</a:t>
            </a:fld>
            <a:endParaRPr lang="en-US"/>
          </a:p>
        </p:txBody>
      </p:sp>
    </p:spTree>
    <p:extLst>
      <p:ext uri="{BB962C8B-B14F-4D97-AF65-F5344CB8AC3E}">
        <p14:creationId xmlns:p14="http://schemas.microsoft.com/office/powerpoint/2010/main" val="3469982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E15C6C-444A-4572-870D-44EC1E892B0A}" type="slidenum">
              <a:rPr lang="en-US" smtClean="0"/>
              <a:t>1</a:t>
            </a:fld>
            <a:endParaRPr lang="en-US"/>
          </a:p>
        </p:txBody>
      </p:sp>
    </p:spTree>
    <p:extLst>
      <p:ext uri="{BB962C8B-B14F-4D97-AF65-F5344CB8AC3E}">
        <p14:creationId xmlns:p14="http://schemas.microsoft.com/office/powerpoint/2010/main" val="2953881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DE766-2958-2F03-DFC4-24D1B2B08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F9BFE-57FF-4672-EB36-BC3494D52B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DE134-B994-CCD1-D4A1-6C7E1DBD9F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D935E3-09B5-7E7F-8F53-B594418395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664336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A4C2A-BFB4-C2B3-3579-BD9A7EBA37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EBB29E-BE59-533F-6E80-7A150AD1F2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D60EB7-2C4D-1FF3-B275-6FB6A8F2A8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A3BBE7-B6E0-5AFC-1C54-71A117D5E8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464563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4EE97-B313-B4C4-28BA-2281EAAF4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B472D9-EC63-4D5F-FB0D-92B130DDB2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A57D70-747A-F1C7-CAE3-8AB2BB1329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9A7EC3-253E-EF2A-A843-09828DBCCF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570018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635277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E15C6C-444A-4572-870D-44EC1E892B0A}" type="slidenum">
              <a:rPr lang="en-US" smtClean="0"/>
              <a:t>25</a:t>
            </a:fld>
            <a:endParaRPr lang="en-US"/>
          </a:p>
        </p:txBody>
      </p:sp>
    </p:spTree>
    <p:extLst>
      <p:ext uri="{BB962C8B-B14F-4D97-AF65-F5344CB8AC3E}">
        <p14:creationId xmlns:p14="http://schemas.microsoft.com/office/powerpoint/2010/main" val="4000086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92633B-EEEA-434E-AF3C-BAFF8443406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968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51219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8243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8F286CF-C8CE-4387-BE34-C2678DE69E0A}"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4213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7E15C6C-444A-4572-870D-44EC1E892B0A}" type="slidenum">
              <a:rPr lang="en-US" smtClean="0"/>
              <a:t>39</a:t>
            </a:fld>
            <a:endParaRPr lang="en-US"/>
          </a:p>
        </p:txBody>
      </p:sp>
    </p:spTree>
    <p:extLst>
      <p:ext uri="{BB962C8B-B14F-4D97-AF65-F5344CB8AC3E}">
        <p14:creationId xmlns:p14="http://schemas.microsoft.com/office/powerpoint/2010/main" val="890882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554625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404891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777761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eaLnBrk="0" fontAlgn="base" hangingPunct="0">
              <a:lnSpc>
                <a:spcPct val="100000"/>
              </a:lnSpc>
              <a:spcBef>
                <a:spcPct val="0"/>
              </a:spcBef>
              <a:spcAft>
                <a:spcPts val="600"/>
              </a:spcAft>
              <a:buFont typeface="+mj-lt"/>
              <a:buNone/>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469659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869163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510542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735794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C5FDB-682A-6BB7-BB3C-96BA2B131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CF6D0-FF48-3C8C-45E3-DC28760BC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E4362-54B5-DF03-E609-1A448B01B5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9E7D51-3B11-D82C-4578-218D1FB7CF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768580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86CF9-FD8E-13E8-6E37-B715CB89EA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2798B40-E51F-97A5-D2C1-CF7D35921D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4A82FE6-9B67-E3A8-28C1-D38BF4EEFC16}"/>
              </a:ext>
            </a:extLst>
          </p:cNvPr>
          <p:cNvSpPr>
            <a:spLocks noGrp="1"/>
          </p:cNvSpPr>
          <p:nvPr>
            <p:ph type="dt" sz="half" idx="10"/>
          </p:nvPr>
        </p:nvSpPr>
        <p:spPr/>
        <p:txBody>
          <a:bodyPr/>
          <a:lstStyle/>
          <a:p>
            <a:fld id="{7D166AC9-700C-4134-802B-28E218B176A1}" type="datetimeFigureOut">
              <a:rPr lang="en-GB" smtClean="0"/>
              <a:t>16/07/2026</a:t>
            </a:fld>
            <a:endParaRPr lang="en-GB"/>
          </a:p>
        </p:txBody>
      </p:sp>
      <p:sp>
        <p:nvSpPr>
          <p:cNvPr id="5" name="Footer Placeholder 4">
            <a:extLst>
              <a:ext uri="{FF2B5EF4-FFF2-40B4-BE49-F238E27FC236}">
                <a16:creationId xmlns:a16="http://schemas.microsoft.com/office/drawing/2014/main" id="{7F8F352E-9DB5-B41B-D70C-AFA24B3C57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F6E6BB-A871-5D39-25D7-F0D3F7C348A7}"/>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163392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2B31E-2809-03A2-CD1B-41AB093E5B4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4F6AE40-4D41-BFD9-20C8-F89DA8676F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8E6884-1F00-E3BE-62E3-FE11A0E9E965}"/>
              </a:ext>
            </a:extLst>
          </p:cNvPr>
          <p:cNvSpPr>
            <a:spLocks noGrp="1"/>
          </p:cNvSpPr>
          <p:nvPr>
            <p:ph type="dt" sz="half" idx="10"/>
          </p:nvPr>
        </p:nvSpPr>
        <p:spPr/>
        <p:txBody>
          <a:bodyPr/>
          <a:lstStyle/>
          <a:p>
            <a:fld id="{7D166AC9-700C-4134-802B-28E218B176A1}" type="datetimeFigureOut">
              <a:rPr lang="en-GB" smtClean="0"/>
              <a:t>16/07/2026</a:t>
            </a:fld>
            <a:endParaRPr lang="en-GB"/>
          </a:p>
        </p:txBody>
      </p:sp>
      <p:sp>
        <p:nvSpPr>
          <p:cNvPr id="5" name="Footer Placeholder 4">
            <a:extLst>
              <a:ext uri="{FF2B5EF4-FFF2-40B4-BE49-F238E27FC236}">
                <a16:creationId xmlns:a16="http://schemas.microsoft.com/office/drawing/2014/main" id="{19E1D565-39EB-C7D9-327B-3F30189AB5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D6FC14-4BEF-D6EB-5512-E04A00201B1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642508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DCD45D-5617-587B-ABF3-06AA81416F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2498F0F-8B00-4D17-7125-BF467DC575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889007-9A7A-731C-33D4-54C22F6C6171}"/>
              </a:ext>
            </a:extLst>
          </p:cNvPr>
          <p:cNvSpPr>
            <a:spLocks noGrp="1"/>
          </p:cNvSpPr>
          <p:nvPr>
            <p:ph type="dt" sz="half" idx="10"/>
          </p:nvPr>
        </p:nvSpPr>
        <p:spPr/>
        <p:txBody>
          <a:bodyPr/>
          <a:lstStyle/>
          <a:p>
            <a:fld id="{7D166AC9-700C-4134-802B-28E218B176A1}" type="datetimeFigureOut">
              <a:rPr lang="en-GB" smtClean="0"/>
              <a:t>16/07/2026</a:t>
            </a:fld>
            <a:endParaRPr lang="en-GB"/>
          </a:p>
        </p:txBody>
      </p:sp>
      <p:sp>
        <p:nvSpPr>
          <p:cNvPr id="5" name="Footer Placeholder 4">
            <a:extLst>
              <a:ext uri="{FF2B5EF4-FFF2-40B4-BE49-F238E27FC236}">
                <a16:creationId xmlns:a16="http://schemas.microsoft.com/office/drawing/2014/main" id="{F5388808-C173-D077-432D-3C591B3241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07F778-C7F4-4734-53D7-8F8E4B010372}"/>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500524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41F06-919E-4D92-A9B6-C336AC9C1C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L"/>
          </a:p>
        </p:txBody>
      </p:sp>
      <p:sp>
        <p:nvSpPr>
          <p:cNvPr id="3" name="Subtitle 2">
            <a:extLst>
              <a:ext uri="{FF2B5EF4-FFF2-40B4-BE49-F238E27FC236}">
                <a16:creationId xmlns:a16="http://schemas.microsoft.com/office/drawing/2014/main" id="{ABA06B98-8801-4BCF-A3CD-DF5CB3E7BA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B8932108-B161-424B-A14B-D4A996D65C48}"/>
              </a:ext>
            </a:extLst>
          </p:cNvPr>
          <p:cNvSpPr>
            <a:spLocks noGrp="1"/>
          </p:cNvSpPr>
          <p:nvPr>
            <p:ph type="dt" sz="half" idx="10"/>
          </p:nvPr>
        </p:nvSpPr>
        <p:spPr/>
        <p:txBody>
          <a:bodyPr/>
          <a:lstStyle/>
          <a:p>
            <a:pPr>
              <a:defRPr/>
            </a:pPr>
            <a:fld id="{F4F24BA6-921B-4EBE-8634-16CF79528FD4}" type="datetimeFigureOut">
              <a:rPr lang="en-US" smtClean="0">
                <a:solidFill>
                  <a:prstClr val="black">
                    <a:tint val="75000"/>
                  </a:prstClr>
                </a:solidFill>
              </a:rPr>
              <a:pPr>
                <a:defRPr/>
              </a:pPr>
              <a:t>7/16/2026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ED9405A-366A-4ED0-97DC-66ED1AF16D89}"/>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033A3BF-1131-4658-8C4C-013B2A8C6DAE}"/>
              </a:ext>
            </a:extLst>
          </p:cNvPr>
          <p:cNvSpPr>
            <a:spLocks noGrp="1"/>
          </p:cNvSpPr>
          <p:nvPr>
            <p:ph type="sldNum" sz="quarter" idx="12"/>
          </p:nvPr>
        </p:nvSpPr>
        <p:spPr/>
        <p:txBody>
          <a:bodyPr/>
          <a:lstStyle/>
          <a:p>
            <a:fld id="{F1B4940B-2220-4485-9B97-E78731E6FEB8}" type="slidenum">
              <a:rPr lang="en-NL" smtClean="0"/>
              <a:t>‹#›</a:t>
            </a:fld>
            <a:endParaRPr lang="en-NL"/>
          </a:p>
        </p:txBody>
      </p:sp>
    </p:spTree>
    <p:extLst>
      <p:ext uri="{BB962C8B-B14F-4D97-AF65-F5344CB8AC3E}">
        <p14:creationId xmlns:p14="http://schemas.microsoft.com/office/powerpoint/2010/main" val="2338602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EAC24-C264-4F23-AA3D-7B7203FC1B46}"/>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F8478195-0DAF-46D7-BB07-DB1EE2089F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602EB1D5-1C4B-4D66-8D99-7D825DFB26CB}"/>
              </a:ext>
            </a:extLst>
          </p:cNvPr>
          <p:cNvSpPr>
            <a:spLocks noGrp="1"/>
          </p:cNvSpPr>
          <p:nvPr>
            <p:ph type="dt" sz="half" idx="10"/>
          </p:nvPr>
        </p:nvSpPr>
        <p:spPr/>
        <p:txBody>
          <a:bodyPr/>
          <a:lstStyle/>
          <a:p>
            <a:fld id="{BB191422-3C5A-417C-BD09-11A3527B495F}" type="datetimeFigureOut">
              <a:rPr lang="en-NL" smtClean="0"/>
              <a:t>16/07/2026</a:t>
            </a:fld>
            <a:endParaRPr lang="en-NL"/>
          </a:p>
        </p:txBody>
      </p:sp>
      <p:sp>
        <p:nvSpPr>
          <p:cNvPr id="5" name="Footer Placeholder 4">
            <a:extLst>
              <a:ext uri="{FF2B5EF4-FFF2-40B4-BE49-F238E27FC236}">
                <a16:creationId xmlns:a16="http://schemas.microsoft.com/office/drawing/2014/main" id="{C4CCFB19-8B4B-4439-8B15-55C88A1B3D4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1A8CF479-720E-4FAE-8043-B00D8E9102BE}"/>
              </a:ext>
            </a:extLst>
          </p:cNvPr>
          <p:cNvSpPr>
            <a:spLocks noGrp="1"/>
          </p:cNvSpPr>
          <p:nvPr>
            <p:ph type="sldNum" sz="quarter" idx="12"/>
          </p:nvPr>
        </p:nvSpPr>
        <p:spPr/>
        <p:txBody>
          <a:bodyPr/>
          <a:lstStyle/>
          <a:p>
            <a:fld id="{F1B4940B-2220-4485-9B97-E78731E6FEB8}" type="slidenum">
              <a:rPr lang="en-NL" smtClean="0"/>
              <a:t>‹#›</a:t>
            </a:fld>
            <a:endParaRPr lang="en-NL"/>
          </a:p>
        </p:txBody>
      </p:sp>
    </p:spTree>
    <p:extLst>
      <p:ext uri="{BB962C8B-B14F-4D97-AF65-F5344CB8AC3E}">
        <p14:creationId xmlns:p14="http://schemas.microsoft.com/office/powerpoint/2010/main" val="2215585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6ABFF-F26D-47E1-A7EA-6C18B0C9B7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4D011730-6C67-4311-BDB9-3033978317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51CE1B-DBB5-4A8F-A522-AB68C7BC3D8E}"/>
              </a:ext>
            </a:extLst>
          </p:cNvPr>
          <p:cNvSpPr>
            <a:spLocks noGrp="1"/>
          </p:cNvSpPr>
          <p:nvPr>
            <p:ph type="dt" sz="half" idx="10"/>
          </p:nvPr>
        </p:nvSpPr>
        <p:spPr/>
        <p:txBody>
          <a:bodyPr/>
          <a:lstStyle/>
          <a:p>
            <a:pPr>
              <a:defRPr/>
            </a:pPr>
            <a:fld id="{FC689AC1-8772-477F-9F75-7890548FC74F}" type="datetimeFigureOut">
              <a:rPr lang="en-US" smtClean="0">
                <a:solidFill>
                  <a:prstClr val="black">
                    <a:tint val="75000"/>
                  </a:prstClr>
                </a:solidFill>
              </a:rPr>
              <a:pPr>
                <a:defRPr/>
              </a:pPr>
              <a:t>7/16/2026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0FD2F02-F451-4CBF-9F37-5CD26C945935}"/>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75D0D48-C57C-4A25-8EE5-428C78014C4D}"/>
              </a:ext>
            </a:extLst>
          </p:cNvPr>
          <p:cNvSpPr>
            <a:spLocks noGrp="1"/>
          </p:cNvSpPr>
          <p:nvPr>
            <p:ph type="sldNum" sz="quarter" idx="12"/>
          </p:nvPr>
        </p:nvSpPr>
        <p:spPr/>
        <p:txBody>
          <a:bodyPr/>
          <a:lstStyle/>
          <a:p>
            <a:pPr>
              <a:defRPr/>
            </a:pPr>
            <a:fld id="{EF164033-5417-4E25-BCDE-D8D08BF9F86D}" type="slidenum">
              <a:rPr lang="en-US" altLang="en-US" smtClean="0"/>
              <a:pPr>
                <a:defRPr/>
              </a:pPr>
              <a:t>‹#›</a:t>
            </a:fld>
            <a:endParaRPr lang="en-US" altLang="en-US"/>
          </a:p>
        </p:txBody>
      </p:sp>
    </p:spTree>
    <p:extLst>
      <p:ext uri="{BB962C8B-B14F-4D97-AF65-F5344CB8AC3E}">
        <p14:creationId xmlns:p14="http://schemas.microsoft.com/office/powerpoint/2010/main" val="1214729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32598-8B83-4817-91AC-2926A3A1495D}"/>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90580CC9-CFBC-4524-9BDD-EC148781AE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0EC7007D-9D23-440D-A2CA-0130E3BB10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6807AEFA-718D-45C1-BA01-8407BEB6CA4E}"/>
              </a:ext>
            </a:extLst>
          </p:cNvPr>
          <p:cNvSpPr>
            <a:spLocks noGrp="1"/>
          </p:cNvSpPr>
          <p:nvPr>
            <p:ph type="dt" sz="half" idx="10"/>
          </p:nvPr>
        </p:nvSpPr>
        <p:spPr/>
        <p:txBody>
          <a:bodyPr/>
          <a:lstStyle/>
          <a:p>
            <a:pPr>
              <a:defRPr/>
            </a:pPr>
            <a:fld id="{236FD08C-C694-4556-A3AE-DC9CAAAFD0DA}" type="datetimeFigureOut">
              <a:rPr lang="en-US" smtClean="0">
                <a:solidFill>
                  <a:prstClr val="black">
                    <a:tint val="75000"/>
                  </a:prstClr>
                </a:solidFill>
              </a:rPr>
              <a:pPr>
                <a:defRPr/>
              </a:pPr>
              <a:t>7/16/2026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506A2F2-2991-4FDB-AE3F-7903C0A36F08}"/>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1D133E1-6463-449A-9279-939537C48D9F}"/>
              </a:ext>
            </a:extLst>
          </p:cNvPr>
          <p:cNvSpPr>
            <a:spLocks noGrp="1"/>
          </p:cNvSpPr>
          <p:nvPr>
            <p:ph type="sldNum" sz="quarter" idx="12"/>
          </p:nvPr>
        </p:nvSpPr>
        <p:spPr/>
        <p:txBody>
          <a:bodyPr/>
          <a:lstStyle/>
          <a:p>
            <a:pPr>
              <a:defRPr/>
            </a:pPr>
            <a:fld id="{CF928AF8-66C4-436A-8DAC-9DE224B764A2}" type="slidenum">
              <a:rPr lang="en-US" altLang="en-US" smtClean="0"/>
              <a:pPr>
                <a:defRPr/>
              </a:pPr>
              <a:t>‹#›</a:t>
            </a:fld>
            <a:endParaRPr lang="en-US" altLang="en-US"/>
          </a:p>
        </p:txBody>
      </p:sp>
    </p:spTree>
    <p:extLst>
      <p:ext uri="{BB962C8B-B14F-4D97-AF65-F5344CB8AC3E}">
        <p14:creationId xmlns:p14="http://schemas.microsoft.com/office/powerpoint/2010/main" val="1218900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FAC0B-47AD-4E1D-92C5-0E227DA3F4DE}"/>
              </a:ext>
            </a:extLst>
          </p:cNvPr>
          <p:cNvSpPr>
            <a:spLocks noGrp="1"/>
          </p:cNvSpPr>
          <p:nvPr>
            <p:ph type="title"/>
          </p:nvPr>
        </p:nvSpPr>
        <p:spPr>
          <a:xfrm>
            <a:off x="839788" y="365125"/>
            <a:ext cx="105156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452A6CD2-514D-438F-9CDE-02C5EE0E52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B4F984-A6B5-4580-A081-F5BC700E51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D3554FB6-3FB5-466A-A43C-D6DD406D6C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3FED29-2B76-47A1-81C2-8842FC3A77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DB4913A3-E424-4C30-AF06-2C26372AD02E}"/>
              </a:ext>
            </a:extLst>
          </p:cNvPr>
          <p:cNvSpPr>
            <a:spLocks noGrp="1"/>
          </p:cNvSpPr>
          <p:nvPr>
            <p:ph type="dt" sz="half" idx="10"/>
          </p:nvPr>
        </p:nvSpPr>
        <p:spPr/>
        <p:txBody>
          <a:bodyPr/>
          <a:lstStyle/>
          <a:p>
            <a:pPr>
              <a:defRPr/>
            </a:pPr>
            <a:fld id="{9F167C57-D1AE-4CD7-A83D-00EC4522FD90}" type="datetimeFigureOut">
              <a:rPr lang="en-US" smtClean="0">
                <a:solidFill>
                  <a:prstClr val="black">
                    <a:tint val="75000"/>
                  </a:prstClr>
                </a:solidFill>
              </a:rPr>
              <a:pPr>
                <a:defRPr/>
              </a:pPr>
              <a:t>7/16/2026</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6FCF6551-B884-4268-9140-BBD02DCFC356}"/>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52DCE64F-0453-46AB-90EB-4FFCABF8E40E}"/>
              </a:ext>
            </a:extLst>
          </p:cNvPr>
          <p:cNvSpPr>
            <a:spLocks noGrp="1"/>
          </p:cNvSpPr>
          <p:nvPr>
            <p:ph type="sldNum" sz="quarter" idx="12"/>
          </p:nvPr>
        </p:nvSpPr>
        <p:spPr/>
        <p:txBody>
          <a:bodyPr/>
          <a:lstStyle/>
          <a:p>
            <a:pPr>
              <a:defRPr/>
            </a:pPr>
            <a:fld id="{CBF1553B-E3F4-4992-84EB-309E81473E02}" type="slidenum">
              <a:rPr lang="en-US" altLang="en-US" smtClean="0"/>
              <a:pPr>
                <a:defRPr/>
              </a:pPr>
              <a:t>‹#›</a:t>
            </a:fld>
            <a:endParaRPr lang="en-US" altLang="en-US"/>
          </a:p>
        </p:txBody>
      </p:sp>
    </p:spTree>
    <p:extLst>
      <p:ext uri="{BB962C8B-B14F-4D97-AF65-F5344CB8AC3E}">
        <p14:creationId xmlns:p14="http://schemas.microsoft.com/office/powerpoint/2010/main" val="2623785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5AFF3-1DC5-49CA-B6A1-9781A6982ACC}"/>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ACA62F62-765E-46B5-ABF9-815608A563CE}"/>
              </a:ext>
            </a:extLst>
          </p:cNvPr>
          <p:cNvSpPr>
            <a:spLocks noGrp="1"/>
          </p:cNvSpPr>
          <p:nvPr>
            <p:ph type="dt" sz="half" idx="10"/>
          </p:nvPr>
        </p:nvSpPr>
        <p:spPr/>
        <p:txBody>
          <a:bodyPr/>
          <a:lstStyle/>
          <a:p>
            <a:pPr>
              <a:defRPr/>
            </a:pPr>
            <a:fld id="{12DBFE87-BC81-4966-A7B2-1265F1E2D9D2}" type="datetimeFigureOut">
              <a:rPr lang="en-US" smtClean="0">
                <a:solidFill>
                  <a:prstClr val="black">
                    <a:tint val="75000"/>
                  </a:prstClr>
                </a:solidFill>
              </a:rPr>
              <a:pPr>
                <a:defRPr/>
              </a:pPr>
              <a:t>7/16/2026</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C4E52590-0E07-42E0-A6B3-6BE09F7091DD}"/>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16D5A9AF-5BB9-4D7A-8D18-8D1AC7E32FED}"/>
              </a:ext>
            </a:extLst>
          </p:cNvPr>
          <p:cNvSpPr>
            <a:spLocks noGrp="1"/>
          </p:cNvSpPr>
          <p:nvPr>
            <p:ph type="sldNum" sz="quarter" idx="12"/>
          </p:nvPr>
        </p:nvSpPr>
        <p:spPr/>
        <p:txBody>
          <a:bodyPr/>
          <a:lstStyle/>
          <a:p>
            <a:pPr>
              <a:defRPr/>
            </a:pPr>
            <a:fld id="{82FB38C0-41FC-4C5C-9874-454BAD41392D}" type="slidenum">
              <a:rPr lang="en-US" altLang="en-US" smtClean="0"/>
              <a:pPr>
                <a:defRPr/>
              </a:pPr>
              <a:t>‹#›</a:t>
            </a:fld>
            <a:endParaRPr lang="en-US" altLang="en-US"/>
          </a:p>
        </p:txBody>
      </p:sp>
    </p:spTree>
    <p:extLst>
      <p:ext uri="{BB962C8B-B14F-4D97-AF65-F5344CB8AC3E}">
        <p14:creationId xmlns:p14="http://schemas.microsoft.com/office/powerpoint/2010/main" val="2674523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56F83D-AB86-479B-A02F-507B1C644DED}"/>
              </a:ext>
            </a:extLst>
          </p:cNvPr>
          <p:cNvSpPr>
            <a:spLocks noGrp="1"/>
          </p:cNvSpPr>
          <p:nvPr>
            <p:ph type="dt" sz="half" idx="10"/>
          </p:nvPr>
        </p:nvSpPr>
        <p:spPr/>
        <p:txBody>
          <a:bodyPr/>
          <a:lstStyle/>
          <a:p>
            <a:pPr>
              <a:defRPr/>
            </a:pPr>
            <a:fld id="{50993F59-10DA-4BBE-8438-70230EDDA449}" type="datetimeFigureOut">
              <a:rPr lang="en-US" smtClean="0">
                <a:solidFill>
                  <a:prstClr val="black">
                    <a:tint val="75000"/>
                  </a:prstClr>
                </a:solidFill>
              </a:rPr>
              <a:pPr>
                <a:defRPr/>
              </a:pPr>
              <a:t>7/16/2026</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3156A8BA-7DB3-4762-8648-1792D9F06B51}"/>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55C3DDA3-6D74-40FD-B2A0-12A2574EA644}"/>
              </a:ext>
            </a:extLst>
          </p:cNvPr>
          <p:cNvSpPr>
            <a:spLocks noGrp="1"/>
          </p:cNvSpPr>
          <p:nvPr>
            <p:ph type="sldNum" sz="quarter" idx="12"/>
          </p:nvPr>
        </p:nvSpPr>
        <p:spPr/>
        <p:txBody>
          <a:bodyPr/>
          <a:lstStyle/>
          <a:p>
            <a:pPr>
              <a:defRPr/>
            </a:pPr>
            <a:fld id="{B7882D64-729F-457C-A04B-2C7050150910}" type="slidenum">
              <a:rPr lang="en-US" altLang="en-US" smtClean="0"/>
              <a:pPr>
                <a:defRPr/>
              </a:pPr>
              <a:t>‹#›</a:t>
            </a:fld>
            <a:endParaRPr lang="en-US" altLang="en-US"/>
          </a:p>
        </p:txBody>
      </p:sp>
    </p:spTree>
    <p:extLst>
      <p:ext uri="{BB962C8B-B14F-4D97-AF65-F5344CB8AC3E}">
        <p14:creationId xmlns:p14="http://schemas.microsoft.com/office/powerpoint/2010/main" val="3689238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909EF-0E5B-40FF-84FD-4B5440B899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F060DA47-69A5-4253-9893-13158B448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C02EC2BA-47AF-4EEE-BAAD-B973719462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2710BF-308C-4935-90F5-86D42FA68237}"/>
              </a:ext>
            </a:extLst>
          </p:cNvPr>
          <p:cNvSpPr>
            <a:spLocks noGrp="1"/>
          </p:cNvSpPr>
          <p:nvPr>
            <p:ph type="dt" sz="half" idx="10"/>
          </p:nvPr>
        </p:nvSpPr>
        <p:spPr/>
        <p:txBody>
          <a:bodyPr/>
          <a:lstStyle/>
          <a:p>
            <a:pPr>
              <a:defRPr/>
            </a:pPr>
            <a:fld id="{697A6830-3A2B-431D-BF2F-68D761575B05}" type="datetimeFigureOut">
              <a:rPr lang="en-US" smtClean="0">
                <a:solidFill>
                  <a:prstClr val="black">
                    <a:tint val="75000"/>
                  </a:prstClr>
                </a:solidFill>
              </a:rPr>
              <a:pPr>
                <a:defRPr/>
              </a:pPr>
              <a:t>7/16/2026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9BD27C9-BAB4-44A0-BBDC-9FD3593DDD6E}"/>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3BD50932-7AD6-4F82-A032-3CAF5285368C}"/>
              </a:ext>
            </a:extLst>
          </p:cNvPr>
          <p:cNvSpPr>
            <a:spLocks noGrp="1"/>
          </p:cNvSpPr>
          <p:nvPr>
            <p:ph type="sldNum" sz="quarter" idx="12"/>
          </p:nvPr>
        </p:nvSpPr>
        <p:spPr/>
        <p:txBody>
          <a:bodyPr/>
          <a:lstStyle/>
          <a:p>
            <a:pPr>
              <a:defRPr/>
            </a:pPr>
            <a:fld id="{F7AFC1B5-F320-434C-BA90-E02CDC7ED29A}" type="slidenum">
              <a:rPr lang="en-US" altLang="en-US" smtClean="0"/>
              <a:pPr>
                <a:defRPr/>
              </a:pPr>
              <a:t>‹#›</a:t>
            </a:fld>
            <a:endParaRPr lang="en-US" altLang="en-US"/>
          </a:p>
        </p:txBody>
      </p:sp>
    </p:spTree>
    <p:extLst>
      <p:ext uri="{BB962C8B-B14F-4D97-AF65-F5344CB8AC3E}">
        <p14:creationId xmlns:p14="http://schemas.microsoft.com/office/powerpoint/2010/main" val="3884702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101E8-5D8E-418B-D79A-8BB7EB15558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F58700-9249-DD44-A5B2-52CE11C7EC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CEFC24-86AA-C05F-8427-1B528128EB3B}"/>
              </a:ext>
            </a:extLst>
          </p:cNvPr>
          <p:cNvSpPr>
            <a:spLocks noGrp="1"/>
          </p:cNvSpPr>
          <p:nvPr>
            <p:ph type="dt" sz="half" idx="10"/>
          </p:nvPr>
        </p:nvSpPr>
        <p:spPr/>
        <p:txBody>
          <a:bodyPr/>
          <a:lstStyle/>
          <a:p>
            <a:fld id="{7D166AC9-700C-4134-802B-28E218B176A1}" type="datetimeFigureOut">
              <a:rPr lang="en-GB" smtClean="0"/>
              <a:t>16/07/2026</a:t>
            </a:fld>
            <a:endParaRPr lang="en-GB"/>
          </a:p>
        </p:txBody>
      </p:sp>
      <p:sp>
        <p:nvSpPr>
          <p:cNvPr id="5" name="Footer Placeholder 4">
            <a:extLst>
              <a:ext uri="{FF2B5EF4-FFF2-40B4-BE49-F238E27FC236}">
                <a16:creationId xmlns:a16="http://schemas.microsoft.com/office/drawing/2014/main" id="{9CBF3729-29ED-C549-6AA8-4A354B1822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B4C4DB-6977-10A1-B45A-2527508E123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3553688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181FD-E98A-403D-8C7D-6413A165D6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0449A56F-7AE4-415F-84C5-AE33BCD503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L"/>
          </a:p>
        </p:txBody>
      </p:sp>
      <p:sp>
        <p:nvSpPr>
          <p:cNvPr id="4" name="Text Placeholder 3">
            <a:extLst>
              <a:ext uri="{FF2B5EF4-FFF2-40B4-BE49-F238E27FC236}">
                <a16:creationId xmlns:a16="http://schemas.microsoft.com/office/drawing/2014/main" id="{B07161B5-3A13-4E58-ACAA-DB413C6E7D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C0BA63-A5C9-4FF8-896A-2677FD674AD7}"/>
              </a:ext>
            </a:extLst>
          </p:cNvPr>
          <p:cNvSpPr>
            <a:spLocks noGrp="1"/>
          </p:cNvSpPr>
          <p:nvPr>
            <p:ph type="dt" sz="half" idx="10"/>
          </p:nvPr>
        </p:nvSpPr>
        <p:spPr/>
        <p:txBody>
          <a:bodyPr/>
          <a:lstStyle/>
          <a:p>
            <a:pPr>
              <a:defRPr/>
            </a:pPr>
            <a:fld id="{F480CFAE-435A-42BE-A483-01972B3B9D1D}" type="datetimeFigureOut">
              <a:rPr lang="en-US" smtClean="0">
                <a:solidFill>
                  <a:prstClr val="black">
                    <a:tint val="75000"/>
                  </a:prstClr>
                </a:solidFill>
              </a:rPr>
              <a:pPr>
                <a:defRPr/>
              </a:pPr>
              <a:t>7/16/2026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9BCDFA75-F9EC-45AB-BA5F-29F3E574900D}"/>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29D922FC-1D07-40BF-8A23-64EA92F00AA0}"/>
              </a:ext>
            </a:extLst>
          </p:cNvPr>
          <p:cNvSpPr>
            <a:spLocks noGrp="1"/>
          </p:cNvSpPr>
          <p:nvPr>
            <p:ph type="sldNum" sz="quarter" idx="12"/>
          </p:nvPr>
        </p:nvSpPr>
        <p:spPr/>
        <p:txBody>
          <a:bodyPr/>
          <a:lstStyle/>
          <a:p>
            <a:pPr>
              <a:defRPr/>
            </a:pPr>
            <a:fld id="{EC4929B9-DC33-46C3-A861-4BC39284701D}" type="slidenum">
              <a:rPr lang="en-US" altLang="en-US" smtClean="0"/>
              <a:pPr>
                <a:defRPr/>
              </a:pPr>
              <a:t>‹#›</a:t>
            </a:fld>
            <a:endParaRPr lang="en-US" altLang="en-US"/>
          </a:p>
        </p:txBody>
      </p:sp>
    </p:spTree>
    <p:extLst>
      <p:ext uri="{BB962C8B-B14F-4D97-AF65-F5344CB8AC3E}">
        <p14:creationId xmlns:p14="http://schemas.microsoft.com/office/powerpoint/2010/main" val="476449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BBF5A-D0E0-4A55-BC11-C0D9E06C002D}"/>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375EB7F8-D4F8-4C27-987F-BC0F220E01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D00566B3-AB54-4E63-9474-7AA3FBD2616E}"/>
              </a:ext>
            </a:extLst>
          </p:cNvPr>
          <p:cNvSpPr>
            <a:spLocks noGrp="1"/>
          </p:cNvSpPr>
          <p:nvPr>
            <p:ph type="dt" sz="half" idx="10"/>
          </p:nvPr>
        </p:nvSpPr>
        <p:spPr/>
        <p:txBody>
          <a:bodyPr/>
          <a:lstStyle/>
          <a:p>
            <a:pPr>
              <a:defRPr/>
            </a:pPr>
            <a:fld id="{E43089D7-BDE6-4678-BE86-3B642B2E7EC1}" type="datetimeFigureOut">
              <a:rPr lang="en-US" smtClean="0">
                <a:solidFill>
                  <a:prstClr val="black">
                    <a:tint val="75000"/>
                  </a:prstClr>
                </a:solidFill>
              </a:rPr>
              <a:pPr>
                <a:defRPr/>
              </a:pPr>
              <a:t>7/16/2026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5953F75-9267-4099-94EE-DA7A80EFE663}"/>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0AE63A1-6D8B-4522-B54D-6B0256179E2E}"/>
              </a:ext>
            </a:extLst>
          </p:cNvPr>
          <p:cNvSpPr>
            <a:spLocks noGrp="1"/>
          </p:cNvSpPr>
          <p:nvPr>
            <p:ph type="sldNum" sz="quarter" idx="12"/>
          </p:nvPr>
        </p:nvSpPr>
        <p:spPr/>
        <p:txBody>
          <a:bodyPr/>
          <a:lstStyle/>
          <a:p>
            <a:pPr>
              <a:defRPr/>
            </a:pPr>
            <a:fld id="{2630AC26-2D8C-4A77-8E24-8E096ED07422}" type="slidenum">
              <a:rPr lang="en-US" altLang="en-US" smtClean="0"/>
              <a:pPr>
                <a:defRPr/>
              </a:pPr>
              <a:t>‹#›</a:t>
            </a:fld>
            <a:endParaRPr lang="en-US" altLang="en-US"/>
          </a:p>
        </p:txBody>
      </p:sp>
    </p:spTree>
    <p:extLst>
      <p:ext uri="{BB962C8B-B14F-4D97-AF65-F5344CB8AC3E}">
        <p14:creationId xmlns:p14="http://schemas.microsoft.com/office/powerpoint/2010/main" val="792492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E3E0D4-2127-4FF8-82F5-5C5D620FF97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22CE72BC-215E-4E95-8DE9-7745107012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63E5BDAA-DB1A-4BDE-A46E-B13208BB42E1}"/>
              </a:ext>
            </a:extLst>
          </p:cNvPr>
          <p:cNvSpPr>
            <a:spLocks noGrp="1"/>
          </p:cNvSpPr>
          <p:nvPr>
            <p:ph type="dt" sz="half" idx="10"/>
          </p:nvPr>
        </p:nvSpPr>
        <p:spPr/>
        <p:txBody>
          <a:bodyPr/>
          <a:lstStyle/>
          <a:p>
            <a:pPr>
              <a:defRPr/>
            </a:pPr>
            <a:fld id="{6236C602-AF54-4B1F-9191-24505236B023}" type="datetimeFigureOut">
              <a:rPr lang="en-US" smtClean="0">
                <a:solidFill>
                  <a:prstClr val="black">
                    <a:tint val="75000"/>
                  </a:prstClr>
                </a:solidFill>
              </a:rPr>
              <a:pPr>
                <a:defRPr/>
              </a:pPr>
              <a:t>7/16/2026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4BD8582-7318-4764-B8F7-7D2DC7C74A95}"/>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AE93FC2-0B10-4BF0-941C-6675D5A87A29}"/>
              </a:ext>
            </a:extLst>
          </p:cNvPr>
          <p:cNvSpPr>
            <a:spLocks noGrp="1"/>
          </p:cNvSpPr>
          <p:nvPr>
            <p:ph type="sldNum" sz="quarter" idx="12"/>
          </p:nvPr>
        </p:nvSpPr>
        <p:spPr/>
        <p:txBody>
          <a:bodyPr/>
          <a:lstStyle/>
          <a:p>
            <a:pPr>
              <a:defRPr/>
            </a:pPr>
            <a:fld id="{538A7B9A-C7F4-42C2-ADF6-92BCEB4DA6B1}" type="slidenum">
              <a:rPr lang="en-US" altLang="en-US" smtClean="0"/>
              <a:pPr>
                <a:defRPr/>
              </a:pPr>
              <a:t>‹#›</a:t>
            </a:fld>
            <a:endParaRPr lang="en-US" altLang="en-US"/>
          </a:p>
        </p:txBody>
      </p:sp>
    </p:spTree>
    <p:extLst>
      <p:ext uri="{BB962C8B-B14F-4D97-AF65-F5344CB8AC3E}">
        <p14:creationId xmlns:p14="http://schemas.microsoft.com/office/powerpoint/2010/main" val="22680887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45A09-057B-4CBF-A64B-61DC12481B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L"/>
          </a:p>
        </p:txBody>
      </p:sp>
      <p:sp>
        <p:nvSpPr>
          <p:cNvPr id="3" name="Subtitle 2">
            <a:extLst>
              <a:ext uri="{FF2B5EF4-FFF2-40B4-BE49-F238E27FC236}">
                <a16:creationId xmlns:a16="http://schemas.microsoft.com/office/drawing/2014/main" id="{4AC4DED8-BA9B-482C-A978-2D03AC6849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35ADFB2C-2723-4753-8652-4293EEE908AE}"/>
              </a:ext>
            </a:extLst>
          </p:cNvPr>
          <p:cNvSpPr>
            <a:spLocks noGrp="1"/>
          </p:cNvSpPr>
          <p:nvPr>
            <p:ph type="dt" sz="half" idx="10"/>
          </p:nvPr>
        </p:nvSpPr>
        <p:spPr/>
        <p:txBody>
          <a:bodyPr/>
          <a:lstStyle/>
          <a:p>
            <a:fld id="{AA118124-9824-47CA-BA84-88E8E5B41D69}" type="datetimeFigureOut">
              <a:rPr lang="en-NL" smtClean="0"/>
              <a:t>16/07/2026</a:t>
            </a:fld>
            <a:endParaRPr lang="en-NL"/>
          </a:p>
        </p:txBody>
      </p:sp>
      <p:sp>
        <p:nvSpPr>
          <p:cNvPr id="5" name="Footer Placeholder 4">
            <a:extLst>
              <a:ext uri="{FF2B5EF4-FFF2-40B4-BE49-F238E27FC236}">
                <a16:creationId xmlns:a16="http://schemas.microsoft.com/office/drawing/2014/main" id="{21ABE95A-1765-4027-85F1-69A73A4718A8}"/>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BEA903B8-2AE8-4C33-A747-FF655C8C19A7}"/>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0014106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07C1F-C16F-468F-B86C-AE2D4C27369D}"/>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E55B1911-8706-4E1C-B093-DC3F168F33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3F3DAF56-D45E-4B00-A0A5-0233E26728DD}"/>
              </a:ext>
            </a:extLst>
          </p:cNvPr>
          <p:cNvSpPr>
            <a:spLocks noGrp="1"/>
          </p:cNvSpPr>
          <p:nvPr>
            <p:ph type="dt" sz="half" idx="10"/>
          </p:nvPr>
        </p:nvSpPr>
        <p:spPr/>
        <p:txBody>
          <a:bodyPr/>
          <a:lstStyle/>
          <a:p>
            <a:fld id="{AA118124-9824-47CA-BA84-88E8E5B41D69}" type="datetimeFigureOut">
              <a:rPr lang="en-NL" smtClean="0"/>
              <a:t>16/07/2026</a:t>
            </a:fld>
            <a:endParaRPr lang="en-NL"/>
          </a:p>
        </p:txBody>
      </p:sp>
      <p:sp>
        <p:nvSpPr>
          <p:cNvPr id="5" name="Footer Placeholder 4">
            <a:extLst>
              <a:ext uri="{FF2B5EF4-FFF2-40B4-BE49-F238E27FC236}">
                <a16:creationId xmlns:a16="http://schemas.microsoft.com/office/drawing/2014/main" id="{4E1C5054-80CD-46B0-BFCE-670A88F27C0A}"/>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0022929-2264-4867-AE7D-67D08626796E}"/>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3635833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3AF7-CD43-41C3-A9AB-2E9F16ACD5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200B9CDC-528F-41D3-BAFC-F276CDDA0B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8D60F0-45C6-47C9-9AE3-BFDF341195CE}"/>
              </a:ext>
            </a:extLst>
          </p:cNvPr>
          <p:cNvSpPr>
            <a:spLocks noGrp="1"/>
          </p:cNvSpPr>
          <p:nvPr>
            <p:ph type="dt" sz="half" idx="10"/>
          </p:nvPr>
        </p:nvSpPr>
        <p:spPr/>
        <p:txBody>
          <a:bodyPr/>
          <a:lstStyle/>
          <a:p>
            <a:fld id="{AA118124-9824-47CA-BA84-88E8E5B41D69}" type="datetimeFigureOut">
              <a:rPr lang="en-NL" smtClean="0"/>
              <a:t>16/07/2026</a:t>
            </a:fld>
            <a:endParaRPr lang="en-NL"/>
          </a:p>
        </p:txBody>
      </p:sp>
      <p:sp>
        <p:nvSpPr>
          <p:cNvPr id="5" name="Footer Placeholder 4">
            <a:extLst>
              <a:ext uri="{FF2B5EF4-FFF2-40B4-BE49-F238E27FC236}">
                <a16:creationId xmlns:a16="http://schemas.microsoft.com/office/drawing/2014/main" id="{7A8E9EB1-EF9B-415E-8C19-B8007E0AF042}"/>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2C31A5FB-F034-448E-AE6F-1F95FC502706}"/>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6767641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A5124-5A85-4B30-8CB3-0850A95D0F1B}"/>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BA9DAA2E-9BD6-465F-9D66-8C5F0490F5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C6F21FD0-511F-4457-99A2-66C15F0A38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60C77B83-21E4-40D6-9862-6AC3F2A7A2AA}"/>
              </a:ext>
            </a:extLst>
          </p:cNvPr>
          <p:cNvSpPr>
            <a:spLocks noGrp="1"/>
          </p:cNvSpPr>
          <p:nvPr>
            <p:ph type="dt" sz="half" idx="10"/>
          </p:nvPr>
        </p:nvSpPr>
        <p:spPr/>
        <p:txBody>
          <a:bodyPr/>
          <a:lstStyle/>
          <a:p>
            <a:fld id="{AA118124-9824-47CA-BA84-88E8E5B41D69}" type="datetimeFigureOut">
              <a:rPr lang="en-NL" smtClean="0"/>
              <a:t>16/07/2026</a:t>
            </a:fld>
            <a:endParaRPr lang="en-NL"/>
          </a:p>
        </p:txBody>
      </p:sp>
      <p:sp>
        <p:nvSpPr>
          <p:cNvPr id="6" name="Footer Placeholder 5">
            <a:extLst>
              <a:ext uri="{FF2B5EF4-FFF2-40B4-BE49-F238E27FC236}">
                <a16:creationId xmlns:a16="http://schemas.microsoft.com/office/drawing/2014/main" id="{124DEC93-FF82-4013-AEFE-8F3A83526D97}"/>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371174DE-0ED3-434D-86F4-CA91CD726783}"/>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0513842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D8B9F-8DF3-4E76-8AA5-C9DE7F01B261}"/>
              </a:ext>
            </a:extLst>
          </p:cNvPr>
          <p:cNvSpPr>
            <a:spLocks noGrp="1"/>
          </p:cNvSpPr>
          <p:nvPr>
            <p:ph type="title"/>
          </p:nvPr>
        </p:nvSpPr>
        <p:spPr>
          <a:xfrm>
            <a:off x="839788" y="365125"/>
            <a:ext cx="105156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C8744079-1E7A-4EDB-9484-1AECBE0F4B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461476-518B-4A47-A67E-35944927B0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6CDFC759-D07E-45C1-AEAD-7543645138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F6899C-ECBE-40FB-90CA-C95E9E0602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F4DCBBD1-1A9C-45AB-ACDD-4362FEC1DB23}"/>
              </a:ext>
            </a:extLst>
          </p:cNvPr>
          <p:cNvSpPr>
            <a:spLocks noGrp="1"/>
          </p:cNvSpPr>
          <p:nvPr>
            <p:ph type="dt" sz="half" idx="10"/>
          </p:nvPr>
        </p:nvSpPr>
        <p:spPr/>
        <p:txBody>
          <a:bodyPr/>
          <a:lstStyle/>
          <a:p>
            <a:fld id="{AA118124-9824-47CA-BA84-88E8E5B41D69}" type="datetimeFigureOut">
              <a:rPr lang="en-NL" smtClean="0"/>
              <a:t>16/07/2026</a:t>
            </a:fld>
            <a:endParaRPr lang="en-NL"/>
          </a:p>
        </p:txBody>
      </p:sp>
      <p:sp>
        <p:nvSpPr>
          <p:cNvPr id="8" name="Footer Placeholder 7">
            <a:extLst>
              <a:ext uri="{FF2B5EF4-FFF2-40B4-BE49-F238E27FC236}">
                <a16:creationId xmlns:a16="http://schemas.microsoft.com/office/drawing/2014/main" id="{A6AC51B8-262D-42DC-A987-537C8D04CA32}"/>
              </a:ext>
            </a:extLst>
          </p:cNvPr>
          <p:cNvSpPr>
            <a:spLocks noGrp="1"/>
          </p:cNvSpPr>
          <p:nvPr>
            <p:ph type="ftr" sz="quarter" idx="11"/>
          </p:nvPr>
        </p:nvSpPr>
        <p:spPr/>
        <p:txBody>
          <a:bodyPr/>
          <a:lstStyle/>
          <a:p>
            <a:endParaRPr lang="en-NL"/>
          </a:p>
        </p:txBody>
      </p:sp>
      <p:sp>
        <p:nvSpPr>
          <p:cNvPr id="9" name="Slide Number Placeholder 8">
            <a:extLst>
              <a:ext uri="{FF2B5EF4-FFF2-40B4-BE49-F238E27FC236}">
                <a16:creationId xmlns:a16="http://schemas.microsoft.com/office/drawing/2014/main" id="{026053CE-E5FB-443A-A0F4-C34DEF78DCCB}"/>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6540544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3A8A2-3F94-4E13-BD46-6E25FB9D2633}"/>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73C21CE0-4DF5-4FBD-A41A-883A9E05BD91}"/>
              </a:ext>
            </a:extLst>
          </p:cNvPr>
          <p:cNvSpPr>
            <a:spLocks noGrp="1"/>
          </p:cNvSpPr>
          <p:nvPr>
            <p:ph type="dt" sz="half" idx="10"/>
          </p:nvPr>
        </p:nvSpPr>
        <p:spPr/>
        <p:txBody>
          <a:bodyPr/>
          <a:lstStyle/>
          <a:p>
            <a:fld id="{AA118124-9824-47CA-BA84-88E8E5B41D69}" type="datetimeFigureOut">
              <a:rPr lang="en-NL" smtClean="0"/>
              <a:t>16/07/2026</a:t>
            </a:fld>
            <a:endParaRPr lang="en-NL"/>
          </a:p>
        </p:txBody>
      </p:sp>
      <p:sp>
        <p:nvSpPr>
          <p:cNvPr id="4" name="Footer Placeholder 3">
            <a:extLst>
              <a:ext uri="{FF2B5EF4-FFF2-40B4-BE49-F238E27FC236}">
                <a16:creationId xmlns:a16="http://schemas.microsoft.com/office/drawing/2014/main" id="{BFF92D4D-F33E-42DA-80B4-BA3EE04258AF}"/>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4B75D7E3-6333-4F03-94CE-65F4A9334491}"/>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34019629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8428EF-8002-4832-898A-00134B149201}"/>
              </a:ext>
            </a:extLst>
          </p:cNvPr>
          <p:cNvSpPr>
            <a:spLocks noGrp="1"/>
          </p:cNvSpPr>
          <p:nvPr>
            <p:ph type="dt" sz="half" idx="10"/>
          </p:nvPr>
        </p:nvSpPr>
        <p:spPr/>
        <p:txBody>
          <a:bodyPr/>
          <a:lstStyle/>
          <a:p>
            <a:fld id="{AA118124-9824-47CA-BA84-88E8E5B41D69}" type="datetimeFigureOut">
              <a:rPr lang="en-NL" smtClean="0"/>
              <a:t>16/07/2026</a:t>
            </a:fld>
            <a:endParaRPr lang="en-NL"/>
          </a:p>
        </p:txBody>
      </p:sp>
      <p:sp>
        <p:nvSpPr>
          <p:cNvPr id="3" name="Footer Placeholder 2">
            <a:extLst>
              <a:ext uri="{FF2B5EF4-FFF2-40B4-BE49-F238E27FC236}">
                <a16:creationId xmlns:a16="http://schemas.microsoft.com/office/drawing/2014/main" id="{7FED64C6-BE48-42C2-BA87-08B699289215}"/>
              </a:ext>
            </a:extLst>
          </p:cNvPr>
          <p:cNvSpPr>
            <a:spLocks noGrp="1"/>
          </p:cNvSpPr>
          <p:nvPr>
            <p:ph type="ftr" sz="quarter" idx="11"/>
          </p:nvPr>
        </p:nvSpPr>
        <p:spPr/>
        <p:txBody>
          <a:bodyPr/>
          <a:lstStyle/>
          <a:p>
            <a:endParaRPr lang="en-NL"/>
          </a:p>
        </p:txBody>
      </p:sp>
      <p:sp>
        <p:nvSpPr>
          <p:cNvPr id="4" name="Slide Number Placeholder 3">
            <a:extLst>
              <a:ext uri="{FF2B5EF4-FFF2-40B4-BE49-F238E27FC236}">
                <a16:creationId xmlns:a16="http://schemas.microsoft.com/office/drawing/2014/main" id="{BBEA95D2-1055-441C-A54E-7AB3C3481A6B}"/>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585599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D32D2-F1F5-D578-D7C6-037954DC97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788C507-0F56-2503-7BDF-1D0C4B7297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832E0A-B681-153D-8B11-2EE6A8738593}"/>
              </a:ext>
            </a:extLst>
          </p:cNvPr>
          <p:cNvSpPr>
            <a:spLocks noGrp="1"/>
          </p:cNvSpPr>
          <p:nvPr>
            <p:ph type="dt" sz="half" idx="10"/>
          </p:nvPr>
        </p:nvSpPr>
        <p:spPr/>
        <p:txBody>
          <a:bodyPr/>
          <a:lstStyle/>
          <a:p>
            <a:fld id="{7D166AC9-700C-4134-802B-28E218B176A1}" type="datetimeFigureOut">
              <a:rPr lang="en-GB" smtClean="0"/>
              <a:t>16/07/2026</a:t>
            </a:fld>
            <a:endParaRPr lang="en-GB"/>
          </a:p>
        </p:txBody>
      </p:sp>
      <p:sp>
        <p:nvSpPr>
          <p:cNvPr id="5" name="Footer Placeholder 4">
            <a:extLst>
              <a:ext uri="{FF2B5EF4-FFF2-40B4-BE49-F238E27FC236}">
                <a16:creationId xmlns:a16="http://schemas.microsoft.com/office/drawing/2014/main" id="{0CE4ACA1-3540-3577-826E-118D5B6F7F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AC0D8-9BDE-0EBF-1A84-6896436ACD1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8867595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ED6D-2839-4496-B119-DEEEFEDC96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B634F3BB-A9AC-40AC-8117-E1ED76AE3F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6B8765D7-4B4F-49E5-A1BA-8975EB8E41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B735D7-A9FE-4C0F-828D-25BE1923A23A}"/>
              </a:ext>
            </a:extLst>
          </p:cNvPr>
          <p:cNvSpPr>
            <a:spLocks noGrp="1"/>
          </p:cNvSpPr>
          <p:nvPr>
            <p:ph type="dt" sz="half" idx="10"/>
          </p:nvPr>
        </p:nvSpPr>
        <p:spPr/>
        <p:txBody>
          <a:bodyPr/>
          <a:lstStyle/>
          <a:p>
            <a:fld id="{AA118124-9824-47CA-BA84-88E8E5B41D69}" type="datetimeFigureOut">
              <a:rPr lang="en-NL" smtClean="0"/>
              <a:t>16/07/2026</a:t>
            </a:fld>
            <a:endParaRPr lang="en-NL"/>
          </a:p>
        </p:txBody>
      </p:sp>
      <p:sp>
        <p:nvSpPr>
          <p:cNvPr id="6" name="Footer Placeholder 5">
            <a:extLst>
              <a:ext uri="{FF2B5EF4-FFF2-40B4-BE49-F238E27FC236}">
                <a16:creationId xmlns:a16="http://schemas.microsoft.com/office/drawing/2014/main" id="{0819564F-6951-4D1A-85ED-2DCE54499412}"/>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2437769C-88FB-4A2B-9DA6-A4691BCEFCAD}"/>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1395841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5D7CB-3B1F-495B-AFD3-D95ECB05EC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267CFC68-87B7-43A2-B57B-74227C03F8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L"/>
          </a:p>
        </p:txBody>
      </p:sp>
      <p:sp>
        <p:nvSpPr>
          <p:cNvPr id="4" name="Text Placeholder 3">
            <a:extLst>
              <a:ext uri="{FF2B5EF4-FFF2-40B4-BE49-F238E27FC236}">
                <a16:creationId xmlns:a16="http://schemas.microsoft.com/office/drawing/2014/main" id="{AEB33309-ED8F-4840-9504-7F163B3F53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DF78E3-F5E2-4DAC-8AFD-DE60CB46EAA5}"/>
              </a:ext>
            </a:extLst>
          </p:cNvPr>
          <p:cNvSpPr>
            <a:spLocks noGrp="1"/>
          </p:cNvSpPr>
          <p:nvPr>
            <p:ph type="dt" sz="half" idx="10"/>
          </p:nvPr>
        </p:nvSpPr>
        <p:spPr/>
        <p:txBody>
          <a:bodyPr/>
          <a:lstStyle/>
          <a:p>
            <a:fld id="{AA118124-9824-47CA-BA84-88E8E5B41D69}" type="datetimeFigureOut">
              <a:rPr lang="en-NL" smtClean="0"/>
              <a:t>16/07/2026</a:t>
            </a:fld>
            <a:endParaRPr lang="en-NL"/>
          </a:p>
        </p:txBody>
      </p:sp>
      <p:sp>
        <p:nvSpPr>
          <p:cNvPr id="6" name="Footer Placeholder 5">
            <a:extLst>
              <a:ext uri="{FF2B5EF4-FFF2-40B4-BE49-F238E27FC236}">
                <a16:creationId xmlns:a16="http://schemas.microsoft.com/office/drawing/2014/main" id="{C6CAA44C-05F4-48AB-9F7C-C99FFBF4261A}"/>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AF6CF114-F2AE-42E5-8ADC-B8A2A8742076}"/>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5284438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57D67-1B69-4258-A3A7-D50BE4E77D4F}"/>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6D4CF223-3988-40D4-932C-1C7A6EF4F0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BBB2A8DC-B631-43E4-94AC-F663D4D191BE}"/>
              </a:ext>
            </a:extLst>
          </p:cNvPr>
          <p:cNvSpPr>
            <a:spLocks noGrp="1"/>
          </p:cNvSpPr>
          <p:nvPr>
            <p:ph type="dt" sz="half" idx="10"/>
          </p:nvPr>
        </p:nvSpPr>
        <p:spPr/>
        <p:txBody>
          <a:bodyPr/>
          <a:lstStyle/>
          <a:p>
            <a:fld id="{AA118124-9824-47CA-BA84-88E8E5B41D69}" type="datetimeFigureOut">
              <a:rPr lang="en-NL" smtClean="0"/>
              <a:t>16/07/2026</a:t>
            </a:fld>
            <a:endParaRPr lang="en-NL"/>
          </a:p>
        </p:txBody>
      </p:sp>
      <p:sp>
        <p:nvSpPr>
          <p:cNvPr id="5" name="Footer Placeholder 4">
            <a:extLst>
              <a:ext uri="{FF2B5EF4-FFF2-40B4-BE49-F238E27FC236}">
                <a16:creationId xmlns:a16="http://schemas.microsoft.com/office/drawing/2014/main" id="{1C76088E-CECB-4DAA-91C7-01D5622BC48B}"/>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8BA776E0-01D1-476B-8852-063E7A33C655}"/>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1073345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9E0267-D2D2-4654-929B-0B3160FB293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3679D975-BC36-4A4D-BEF2-1585DBD56F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DFC392EC-942C-4F18-9404-40A205B982BB}"/>
              </a:ext>
            </a:extLst>
          </p:cNvPr>
          <p:cNvSpPr>
            <a:spLocks noGrp="1"/>
          </p:cNvSpPr>
          <p:nvPr>
            <p:ph type="dt" sz="half" idx="10"/>
          </p:nvPr>
        </p:nvSpPr>
        <p:spPr/>
        <p:txBody>
          <a:bodyPr/>
          <a:lstStyle/>
          <a:p>
            <a:fld id="{AA118124-9824-47CA-BA84-88E8E5B41D69}" type="datetimeFigureOut">
              <a:rPr lang="en-NL" smtClean="0"/>
              <a:t>16/07/2026</a:t>
            </a:fld>
            <a:endParaRPr lang="en-NL"/>
          </a:p>
        </p:txBody>
      </p:sp>
      <p:sp>
        <p:nvSpPr>
          <p:cNvPr id="5" name="Footer Placeholder 4">
            <a:extLst>
              <a:ext uri="{FF2B5EF4-FFF2-40B4-BE49-F238E27FC236}">
                <a16:creationId xmlns:a16="http://schemas.microsoft.com/office/drawing/2014/main" id="{EB82C6B3-E723-4911-8ACC-1C36125E13D4}"/>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250E92B-0E6F-4C5C-BA2D-E5195C0A1224}"/>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12881572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1272" y="1879788"/>
            <a:ext cx="9421091" cy="1297081"/>
          </a:xfrm>
        </p:spPr>
        <p:txBody>
          <a:bodyPr/>
          <a:lstStyle/>
          <a:p>
            <a:r>
              <a:rPr lang="en-US"/>
              <a:t>Click to edit Master title style</a:t>
            </a:r>
          </a:p>
        </p:txBody>
      </p:sp>
      <p:sp>
        <p:nvSpPr>
          <p:cNvPr id="3" name="Subtitle 2"/>
          <p:cNvSpPr>
            <a:spLocks noGrp="1"/>
          </p:cNvSpPr>
          <p:nvPr>
            <p:ph type="subTitle" idx="1"/>
          </p:nvPr>
        </p:nvSpPr>
        <p:spPr>
          <a:xfrm>
            <a:off x="1662545" y="3429000"/>
            <a:ext cx="7758545" cy="1546412"/>
          </a:xfrm>
        </p:spPr>
        <p:txBody>
          <a:bodyPr/>
          <a:lstStyle>
            <a:lvl1pPr marL="0" indent="0" algn="ctr">
              <a:buNone/>
              <a:defRPr>
                <a:solidFill>
                  <a:schemeClr val="tx1">
                    <a:tint val="75000"/>
                  </a:schemeClr>
                </a:solidFill>
              </a:defRPr>
            </a:lvl1pPr>
            <a:lvl2pPr marL="554197" indent="0" algn="ctr">
              <a:buNone/>
              <a:defRPr>
                <a:solidFill>
                  <a:schemeClr val="tx1">
                    <a:tint val="75000"/>
                  </a:schemeClr>
                </a:solidFill>
              </a:defRPr>
            </a:lvl2pPr>
            <a:lvl3pPr marL="1108392" indent="0" algn="ctr">
              <a:buNone/>
              <a:defRPr>
                <a:solidFill>
                  <a:schemeClr val="tx1">
                    <a:tint val="75000"/>
                  </a:schemeClr>
                </a:solidFill>
              </a:defRPr>
            </a:lvl3pPr>
            <a:lvl4pPr marL="1662589" indent="0" algn="ctr">
              <a:buNone/>
              <a:defRPr>
                <a:solidFill>
                  <a:schemeClr val="tx1">
                    <a:tint val="75000"/>
                  </a:schemeClr>
                </a:solidFill>
              </a:defRPr>
            </a:lvl4pPr>
            <a:lvl5pPr marL="2216786" indent="0" algn="ctr">
              <a:buNone/>
              <a:defRPr>
                <a:solidFill>
                  <a:schemeClr val="tx1">
                    <a:tint val="75000"/>
                  </a:schemeClr>
                </a:solidFill>
              </a:defRPr>
            </a:lvl5pPr>
            <a:lvl6pPr marL="2770981" indent="0" algn="ctr">
              <a:buNone/>
              <a:defRPr>
                <a:solidFill>
                  <a:schemeClr val="tx1">
                    <a:tint val="75000"/>
                  </a:schemeClr>
                </a:solidFill>
              </a:defRPr>
            </a:lvl6pPr>
            <a:lvl7pPr marL="3325178" indent="0" algn="ctr">
              <a:buNone/>
              <a:defRPr>
                <a:solidFill>
                  <a:schemeClr val="tx1">
                    <a:tint val="75000"/>
                  </a:schemeClr>
                </a:solidFill>
              </a:defRPr>
            </a:lvl7pPr>
            <a:lvl8pPr marL="3879374" indent="0" algn="ctr">
              <a:buNone/>
              <a:defRPr>
                <a:solidFill>
                  <a:schemeClr val="tx1">
                    <a:tint val="75000"/>
                  </a:schemeClr>
                </a:solidFill>
              </a:defRPr>
            </a:lvl8pPr>
            <a:lvl9pPr marL="443357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148579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91912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5531" y="3888442"/>
            <a:ext cx="9421091" cy="1201831"/>
          </a:xfrm>
        </p:spPr>
        <p:txBody>
          <a:bodyPr anchor="t"/>
          <a:lstStyle>
            <a:lvl1pPr algn="l">
              <a:defRPr sz="4849" b="1" cap="all"/>
            </a:lvl1pPr>
          </a:lstStyle>
          <a:p>
            <a:r>
              <a:rPr lang="en-US"/>
              <a:t>Click to edit Master title style</a:t>
            </a:r>
          </a:p>
        </p:txBody>
      </p:sp>
      <p:sp>
        <p:nvSpPr>
          <p:cNvPr id="3" name="Text Placeholder 2"/>
          <p:cNvSpPr>
            <a:spLocks noGrp="1"/>
          </p:cNvSpPr>
          <p:nvPr>
            <p:ph type="body" idx="1"/>
          </p:nvPr>
        </p:nvSpPr>
        <p:spPr>
          <a:xfrm>
            <a:off x="875531" y="2564748"/>
            <a:ext cx="9421091" cy="1323694"/>
          </a:xfrm>
        </p:spPr>
        <p:txBody>
          <a:bodyPr anchor="b"/>
          <a:lstStyle>
            <a:lvl1pPr marL="0" indent="0">
              <a:buNone/>
              <a:defRPr sz="2424">
                <a:solidFill>
                  <a:schemeClr val="tx1">
                    <a:tint val="75000"/>
                  </a:schemeClr>
                </a:solidFill>
              </a:defRPr>
            </a:lvl1pPr>
            <a:lvl2pPr marL="554197" indent="0">
              <a:buNone/>
              <a:defRPr sz="2182">
                <a:solidFill>
                  <a:schemeClr val="tx1">
                    <a:tint val="75000"/>
                  </a:schemeClr>
                </a:solidFill>
              </a:defRPr>
            </a:lvl2pPr>
            <a:lvl3pPr marL="1108392" indent="0">
              <a:buNone/>
              <a:defRPr sz="1940">
                <a:solidFill>
                  <a:schemeClr val="tx1">
                    <a:tint val="75000"/>
                  </a:schemeClr>
                </a:solidFill>
              </a:defRPr>
            </a:lvl3pPr>
            <a:lvl4pPr marL="1662589" indent="0">
              <a:buNone/>
              <a:defRPr sz="1697">
                <a:solidFill>
                  <a:schemeClr val="tx1">
                    <a:tint val="75000"/>
                  </a:schemeClr>
                </a:solidFill>
              </a:defRPr>
            </a:lvl4pPr>
            <a:lvl5pPr marL="2216786" indent="0">
              <a:buNone/>
              <a:defRPr sz="1697">
                <a:solidFill>
                  <a:schemeClr val="tx1">
                    <a:tint val="75000"/>
                  </a:schemeClr>
                </a:solidFill>
              </a:defRPr>
            </a:lvl5pPr>
            <a:lvl6pPr marL="2770981" indent="0">
              <a:buNone/>
              <a:defRPr sz="1697">
                <a:solidFill>
                  <a:schemeClr val="tx1">
                    <a:tint val="75000"/>
                  </a:schemeClr>
                </a:solidFill>
              </a:defRPr>
            </a:lvl6pPr>
            <a:lvl7pPr marL="3325178" indent="0">
              <a:buNone/>
              <a:defRPr sz="1697">
                <a:solidFill>
                  <a:schemeClr val="tx1">
                    <a:tint val="75000"/>
                  </a:schemeClr>
                </a:solidFill>
              </a:defRPr>
            </a:lvl7pPr>
            <a:lvl8pPr marL="3879374" indent="0">
              <a:buNone/>
              <a:defRPr sz="1697">
                <a:solidFill>
                  <a:schemeClr val="tx1">
                    <a:tint val="75000"/>
                  </a:schemeClr>
                </a:solidFill>
              </a:defRPr>
            </a:lvl8pPr>
            <a:lvl9pPr marL="4433570" indent="0">
              <a:buNone/>
              <a:defRPr sz="169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34386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54182" y="1411942"/>
            <a:ext cx="4895273" cy="3993497"/>
          </a:xfrm>
        </p:spPr>
        <p:txBody>
          <a:bodyPr/>
          <a:lstStyle>
            <a:lvl1pPr>
              <a:defRPr sz="3394"/>
            </a:lvl1pPr>
            <a:lvl2pPr>
              <a:defRPr sz="2909"/>
            </a:lvl2pPr>
            <a:lvl3pPr>
              <a:defRPr sz="2424"/>
            </a:lvl3pPr>
            <a:lvl4pPr>
              <a:defRPr sz="2182"/>
            </a:lvl4pPr>
            <a:lvl5pPr>
              <a:defRPr sz="2182"/>
            </a:lvl5pPr>
            <a:lvl6pPr>
              <a:defRPr sz="2182"/>
            </a:lvl6pPr>
            <a:lvl7pPr>
              <a:defRPr sz="2182"/>
            </a:lvl7pPr>
            <a:lvl8pPr>
              <a:defRPr sz="2182"/>
            </a:lvl8pPr>
            <a:lvl9pPr>
              <a:defRPr sz="21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34182" y="1411942"/>
            <a:ext cx="4895273" cy="3993497"/>
          </a:xfrm>
        </p:spPr>
        <p:txBody>
          <a:bodyPr/>
          <a:lstStyle>
            <a:lvl1pPr>
              <a:defRPr sz="3394"/>
            </a:lvl1pPr>
            <a:lvl2pPr>
              <a:defRPr sz="2909"/>
            </a:lvl2pPr>
            <a:lvl3pPr>
              <a:defRPr sz="2424"/>
            </a:lvl3pPr>
            <a:lvl4pPr>
              <a:defRPr sz="2182"/>
            </a:lvl4pPr>
            <a:lvl5pPr>
              <a:defRPr sz="2182"/>
            </a:lvl5pPr>
            <a:lvl6pPr>
              <a:defRPr sz="2182"/>
            </a:lvl6pPr>
            <a:lvl7pPr>
              <a:defRPr sz="2182"/>
            </a:lvl7pPr>
            <a:lvl8pPr>
              <a:defRPr sz="2182"/>
            </a:lvl8pPr>
            <a:lvl9pPr>
              <a:defRPr sz="21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849608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54183" y="1354511"/>
            <a:ext cx="4897197" cy="564496"/>
          </a:xfrm>
        </p:spPr>
        <p:txBody>
          <a:bodyPr anchor="b"/>
          <a:lstStyle>
            <a:lvl1pPr marL="0" indent="0">
              <a:buNone/>
              <a:defRPr sz="2909" b="1"/>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4" name="Content Placeholder 3"/>
          <p:cNvSpPr>
            <a:spLocks noGrp="1"/>
          </p:cNvSpPr>
          <p:nvPr>
            <p:ph sz="half" idx="2"/>
          </p:nvPr>
        </p:nvSpPr>
        <p:spPr>
          <a:xfrm>
            <a:off x="554183" y="1919007"/>
            <a:ext cx="4897197" cy="3486431"/>
          </a:xfrm>
        </p:spPr>
        <p:txBody>
          <a:bodyPr/>
          <a:lstStyle>
            <a:lvl1pPr>
              <a:defRPr sz="2909"/>
            </a:lvl1pPr>
            <a:lvl2pPr>
              <a:defRPr sz="2424"/>
            </a:lvl2pPr>
            <a:lvl3pPr>
              <a:defRPr sz="2182"/>
            </a:lvl3pPr>
            <a:lvl4pPr>
              <a:defRPr sz="1940"/>
            </a:lvl4pPr>
            <a:lvl5pPr>
              <a:defRPr sz="1940"/>
            </a:lvl5pPr>
            <a:lvl6pPr>
              <a:defRPr sz="1940"/>
            </a:lvl6pPr>
            <a:lvl7pPr>
              <a:defRPr sz="1940"/>
            </a:lvl7pPr>
            <a:lvl8pPr>
              <a:defRPr sz="1940"/>
            </a:lvl8pPr>
            <a:lvl9pPr>
              <a:defRPr sz="19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30334" y="1354511"/>
            <a:ext cx="4899121" cy="564496"/>
          </a:xfrm>
        </p:spPr>
        <p:txBody>
          <a:bodyPr anchor="b"/>
          <a:lstStyle>
            <a:lvl1pPr marL="0" indent="0">
              <a:buNone/>
              <a:defRPr sz="2909" b="1"/>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6" name="Content Placeholder 5"/>
          <p:cNvSpPr>
            <a:spLocks noGrp="1"/>
          </p:cNvSpPr>
          <p:nvPr>
            <p:ph sz="quarter" idx="4"/>
          </p:nvPr>
        </p:nvSpPr>
        <p:spPr>
          <a:xfrm>
            <a:off x="5630334" y="1919007"/>
            <a:ext cx="4899121" cy="3486431"/>
          </a:xfrm>
        </p:spPr>
        <p:txBody>
          <a:bodyPr/>
          <a:lstStyle>
            <a:lvl1pPr>
              <a:defRPr sz="2909"/>
            </a:lvl1pPr>
            <a:lvl2pPr>
              <a:defRPr sz="2424"/>
            </a:lvl2pPr>
            <a:lvl3pPr>
              <a:defRPr sz="2182"/>
            </a:lvl3pPr>
            <a:lvl4pPr>
              <a:defRPr sz="1940"/>
            </a:lvl4pPr>
            <a:lvl5pPr>
              <a:defRPr sz="1940"/>
            </a:lvl5pPr>
            <a:lvl6pPr>
              <a:defRPr sz="1940"/>
            </a:lvl6pPr>
            <a:lvl7pPr>
              <a:defRPr sz="1940"/>
            </a:lvl7pPr>
            <a:lvl8pPr>
              <a:defRPr sz="1940"/>
            </a:lvl8pPr>
            <a:lvl9pPr>
              <a:defRPr sz="19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81138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6678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BD84-3F59-2F57-21E2-F71C6FC227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0A14678-FAE6-87C6-F782-C7DE56D5D1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4DE93DE-4D20-AF4A-D3D1-71F8EEC1A5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C95C38-A92A-DBA3-9C72-02617556A674}"/>
              </a:ext>
            </a:extLst>
          </p:cNvPr>
          <p:cNvSpPr>
            <a:spLocks noGrp="1"/>
          </p:cNvSpPr>
          <p:nvPr>
            <p:ph type="dt" sz="half" idx="10"/>
          </p:nvPr>
        </p:nvSpPr>
        <p:spPr/>
        <p:txBody>
          <a:bodyPr/>
          <a:lstStyle/>
          <a:p>
            <a:fld id="{7D166AC9-700C-4134-802B-28E218B176A1}" type="datetimeFigureOut">
              <a:rPr lang="en-GB" smtClean="0"/>
              <a:t>16/07/2026</a:t>
            </a:fld>
            <a:endParaRPr lang="en-GB"/>
          </a:p>
        </p:txBody>
      </p:sp>
      <p:sp>
        <p:nvSpPr>
          <p:cNvPr id="6" name="Footer Placeholder 5">
            <a:extLst>
              <a:ext uri="{FF2B5EF4-FFF2-40B4-BE49-F238E27FC236}">
                <a16:creationId xmlns:a16="http://schemas.microsoft.com/office/drawing/2014/main" id="{C6DD5909-1FE6-F27D-950B-25AD183869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5C7C95-9AE0-D20A-FCCE-15C729C96505}"/>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648016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058946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4182" y="240927"/>
            <a:ext cx="3646440" cy="1025338"/>
          </a:xfrm>
        </p:spPr>
        <p:txBody>
          <a:bodyPr anchor="b"/>
          <a:lstStyle>
            <a:lvl1pPr algn="l">
              <a:defRPr sz="2424" b="1"/>
            </a:lvl1pPr>
          </a:lstStyle>
          <a:p>
            <a:r>
              <a:rPr lang="en-US"/>
              <a:t>Click to edit Master title style</a:t>
            </a:r>
          </a:p>
        </p:txBody>
      </p:sp>
      <p:sp>
        <p:nvSpPr>
          <p:cNvPr id="3" name="Content Placeholder 2"/>
          <p:cNvSpPr>
            <a:spLocks noGrp="1"/>
          </p:cNvSpPr>
          <p:nvPr>
            <p:ph idx="1"/>
          </p:nvPr>
        </p:nvSpPr>
        <p:spPr>
          <a:xfrm>
            <a:off x="4333394" y="240928"/>
            <a:ext cx="6196061" cy="5164511"/>
          </a:xfrm>
        </p:spPr>
        <p:txBody>
          <a:bodyPr/>
          <a:lstStyle>
            <a:lvl1pPr>
              <a:defRPr sz="3879"/>
            </a:lvl1pPr>
            <a:lvl2pPr>
              <a:defRPr sz="3394"/>
            </a:lvl2pPr>
            <a:lvl3pPr>
              <a:defRPr sz="2909"/>
            </a:lvl3pPr>
            <a:lvl4pPr>
              <a:defRPr sz="2424"/>
            </a:lvl4pPr>
            <a:lvl5pPr>
              <a:defRPr sz="2424"/>
            </a:lvl5pPr>
            <a:lvl6pPr>
              <a:defRPr sz="2424"/>
            </a:lvl6pPr>
            <a:lvl7pPr>
              <a:defRPr sz="2424"/>
            </a:lvl7pPr>
            <a:lvl8pPr>
              <a:defRPr sz="2424"/>
            </a:lvl8pPr>
            <a:lvl9pPr>
              <a:defRPr sz="242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54182" y="1266266"/>
            <a:ext cx="3646440" cy="4139173"/>
          </a:xfrm>
        </p:spPr>
        <p:txBody>
          <a:bodyPr/>
          <a:lstStyle>
            <a:lvl1pPr marL="0" indent="0">
              <a:buNone/>
              <a:defRPr sz="1697"/>
            </a:lvl1pPr>
            <a:lvl2pPr marL="554197" indent="0">
              <a:buNone/>
              <a:defRPr sz="1454"/>
            </a:lvl2pPr>
            <a:lvl3pPr marL="1108392" indent="0">
              <a:buNone/>
              <a:defRPr sz="1212"/>
            </a:lvl3pPr>
            <a:lvl4pPr marL="1662589" indent="0">
              <a:buNone/>
              <a:defRPr sz="1091"/>
            </a:lvl4pPr>
            <a:lvl5pPr marL="2216786" indent="0">
              <a:buNone/>
              <a:defRPr sz="1091"/>
            </a:lvl5pPr>
            <a:lvl6pPr marL="2770981" indent="0">
              <a:buNone/>
              <a:defRPr sz="1091"/>
            </a:lvl6pPr>
            <a:lvl7pPr marL="3325178" indent="0">
              <a:buNone/>
              <a:defRPr sz="1091"/>
            </a:lvl7pPr>
            <a:lvl8pPr marL="3879374" indent="0">
              <a:buNone/>
              <a:defRPr sz="1091"/>
            </a:lvl8pPr>
            <a:lvl9pPr marL="4433570" indent="0">
              <a:buNone/>
              <a:defRPr sz="109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259786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72471" y="4235824"/>
            <a:ext cx="6650182" cy="500063"/>
          </a:xfrm>
        </p:spPr>
        <p:txBody>
          <a:bodyPr anchor="b"/>
          <a:lstStyle>
            <a:lvl1pPr algn="l">
              <a:defRPr sz="2424" b="1"/>
            </a:lvl1pPr>
          </a:lstStyle>
          <a:p>
            <a:r>
              <a:rPr lang="en-US"/>
              <a:t>Click to edit Master title style</a:t>
            </a:r>
          </a:p>
        </p:txBody>
      </p:sp>
      <p:sp>
        <p:nvSpPr>
          <p:cNvPr id="3" name="Picture Placeholder 2"/>
          <p:cNvSpPr>
            <a:spLocks noGrp="1"/>
          </p:cNvSpPr>
          <p:nvPr>
            <p:ph type="pic" idx="1"/>
          </p:nvPr>
        </p:nvSpPr>
        <p:spPr>
          <a:xfrm>
            <a:off x="2172471" y="540684"/>
            <a:ext cx="6650182" cy="3630706"/>
          </a:xfrm>
        </p:spPr>
        <p:txBody>
          <a:bodyPr/>
          <a:lstStyle>
            <a:lvl1pPr marL="0" indent="0">
              <a:buNone/>
              <a:defRPr sz="3879"/>
            </a:lvl1pPr>
            <a:lvl2pPr marL="554197" indent="0">
              <a:buNone/>
              <a:defRPr sz="3394"/>
            </a:lvl2pPr>
            <a:lvl3pPr marL="1108392" indent="0">
              <a:buNone/>
              <a:defRPr sz="2909"/>
            </a:lvl3pPr>
            <a:lvl4pPr marL="1662589" indent="0">
              <a:buNone/>
              <a:defRPr sz="2424"/>
            </a:lvl4pPr>
            <a:lvl5pPr marL="2216786" indent="0">
              <a:buNone/>
              <a:defRPr sz="2424"/>
            </a:lvl5pPr>
            <a:lvl6pPr marL="2770981" indent="0">
              <a:buNone/>
              <a:defRPr sz="2424"/>
            </a:lvl6pPr>
            <a:lvl7pPr marL="3325178" indent="0">
              <a:buNone/>
              <a:defRPr sz="2424"/>
            </a:lvl7pPr>
            <a:lvl8pPr marL="3879374" indent="0">
              <a:buNone/>
              <a:defRPr sz="2424"/>
            </a:lvl8pPr>
            <a:lvl9pPr marL="4433570" indent="0">
              <a:buNone/>
              <a:defRPr sz="2424"/>
            </a:lvl9pPr>
          </a:lstStyle>
          <a:p>
            <a:endParaRPr lang="en-US"/>
          </a:p>
        </p:txBody>
      </p:sp>
      <p:sp>
        <p:nvSpPr>
          <p:cNvPr id="4" name="Text Placeholder 3"/>
          <p:cNvSpPr>
            <a:spLocks noGrp="1"/>
          </p:cNvSpPr>
          <p:nvPr>
            <p:ph type="body" sz="half" idx="2"/>
          </p:nvPr>
        </p:nvSpPr>
        <p:spPr>
          <a:xfrm>
            <a:off x="2172471" y="4735887"/>
            <a:ext cx="6650182" cy="710172"/>
          </a:xfrm>
        </p:spPr>
        <p:txBody>
          <a:bodyPr/>
          <a:lstStyle>
            <a:lvl1pPr marL="0" indent="0">
              <a:buNone/>
              <a:defRPr sz="1697"/>
            </a:lvl1pPr>
            <a:lvl2pPr marL="554197" indent="0">
              <a:buNone/>
              <a:defRPr sz="1454"/>
            </a:lvl2pPr>
            <a:lvl3pPr marL="1108392" indent="0">
              <a:buNone/>
              <a:defRPr sz="1212"/>
            </a:lvl3pPr>
            <a:lvl4pPr marL="1662589" indent="0">
              <a:buNone/>
              <a:defRPr sz="1091"/>
            </a:lvl4pPr>
            <a:lvl5pPr marL="2216786" indent="0">
              <a:buNone/>
              <a:defRPr sz="1091"/>
            </a:lvl5pPr>
            <a:lvl6pPr marL="2770981" indent="0">
              <a:buNone/>
              <a:defRPr sz="1091"/>
            </a:lvl6pPr>
            <a:lvl7pPr marL="3325178" indent="0">
              <a:buNone/>
              <a:defRPr sz="1091"/>
            </a:lvl7pPr>
            <a:lvl8pPr marL="3879374" indent="0">
              <a:buNone/>
              <a:defRPr sz="1091"/>
            </a:lvl8pPr>
            <a:lvl9pPr marL="4433570" indent="0">
              <a:buNone/>
              <a:defRPr sz="109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371921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48742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035637" y="242329"/>
            <a:ext cx="2493818" cy="516311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54182" y="242329"/>
            <a:ext cx="7296727" cy="516311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086865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17284"/>
            <a:ext cx="10363200" cy="2221099"/>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787855"/>
            <a:ext cx="9144000" cy="158055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5F3F4CC0-4873-4233-BDCF-80BEBAD5A084}" type="datetimeFigureOut">
              <a:rPr lang="en-US" smtClean="0"/>
              <a:pPr>
                <a:defRPr/>
              </a:pPr>
              <a:t>7/16/2026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8" name="TextBox 20"/>
          <p:cNvSpPr txBox="1">
            <a:spLocks noChangeArrowheads="1"/>
          </p:cNvSpPr>
          <p:nvPr/>
        </p:nvSpPr>
        <p:spPr bwMode="auto">
          <a:xfrm>
            <a:off x="5478273" y="203282"/>
            <a:ext cx="494121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nl-NL" altLang="en-US" sz="1800" b="1">
                <a:solidFill>
                  <a:schemeClr val="accent1">
                    <a:lumMod val="75000"/>
                  </a:schemeClr>
                </a:solidFill>
                <a:effectLst/>
                <a:latin typeface="Cambria" panose="02040503050406030204" pitchFamily="18" charset="0"/>
              </a:rPr>
              <a:t>Deeper Christian Life Ministry</a:t>
            </a:r>
          </a:p>
          <a:p>
            <a:pPr algn="r" eaLnBrk="1" hangingPunct="1">
              <a:lnSpc>
                <a:spcPct val="100000"/>
              </a:lnSpc>
              <a:spcBef>
                <a:spcPct val="0"/>
              </a:spcBef>
              <a:buFontTx/>
              <a:buNone/>
            </a:pPr>
            <a:r>
              <a:rPr lang="en-US" altLang="en-US" sz="1800" b="1">
                <a:solidFill>
                  <a:schemeClr val="accent1">
                    <a:lumMod val="75000"/>
                  </a:schemeClr>
                </a:solidFill>
                <a:effectLst/>
                <a:latin typeface="Cambria" panose="02040503050406030204" pitchFamily="18" charset="0"/>
              </a:rPr>
              <a:t>The Netherlands</a:t>
            </a:r>
          </a:p>
        </p:txBody>
      </p:sp>
      <p:sp>
        <p:nvSpPr>
          <p:cNvPr id="10" name="Rectangle 9"/>
          <p:cNvSpPr/>
          <p:nvPr/>
        </p:nvSpPr>
        <p:spPr>
          <a:xfrm>
            <a:off x="0" y="6356351"/>
            <a:ext cx="12192000" cy="50164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latin typeface="Bell MT" panose="02020503060305020303" pitchFamily="18" charset="0"/>
              </a:rPr>
              <a:t>…earnestly contend for the FAITH which was once delivered unto the SAINTS (Jude 3)</a:t>
            </a:r>
          </a:p>
        </p:txBody>
      </p:sp>
      <p:sp>
        <p:nvSpPr>
          <p:cNvPr id="11" name="Rectangle 10"/>
          <p:cNvSpPr/>
          <p:nvPr/>
        </p:nvSpPr>
        <p:spPr>
          <a:xfrm>
            <a:off x="0" y="965767"/>
            <a:ext cx="12192000" cy="2370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p:cNvSpPr/>
          <p:nvPr/>
        </p:nvSpPr>
        <p:spPr>
          <a:xfrm>
            <a:off x="3575304" y="6055198"/>
            <a:ext cx="7778496" cy="307777"/>
          </a:xfrm>
          <a:prstGeom prst="rect">
            <a:avLst/>
          </a:prstGeom>
        </p:spPr>
        <p:txBody>
          <a:bodyPr wrap="square">
            <a:spAutoFit/>
          </a:bodyPr>
          <a:lstStyle/>
          <a:p>
            <a:pPr algn="r">
              <a:defRPr/>
            </a:pPr>
            <a:r>
              <a:rPr lang="en-US" sz="1400" b="1" u="sng">
                <a:solidFill>
                  <a:schemeClr val="tx1"/>
                </a:solidFill>
                <a:effectLst/>
                <a:latin typeface="Times New Roman" pitchFamily="18" charset="0"/>
                <a:cs typeface="Times New Roman" pitchFamily="18" charset="0"/>
              </a:rPr>
              <a:t>Email: </a:t>
            </a:r>
            <a:r>
              <a:rPr lang="en-US" sz="1400" b="1">
                <a:solidFill>
                  <a:srgbClr val="FF0000"/>
                </a:solidFill>
                <a:effectLst/>
                <a:latin typeface="Times New Roman" pitchFamily="18" charset="0"/>
                <a:cs typeface="Times New Roman" pitchFamily="18" charset="0"/>
              </a:rPr>
              <a:t>info@deeperlife.nl;  </a:t>
            </a:r>
            <a:r>
              <a:rPr lang="en-US" sz="1400" b="1" u="sng">
                <a:solidFill>
                  <a:schemeClr val="tx1"/>
                </a:solidFill>
                <a:effectLst/>
                <a:latin typeface="Times New Roman" pitchFamily="18" charset="0"/>
                <a:cs typeface="Times New Roman" pitchFamily="18" charset="0"/>
              </a:rPr>
              <a:t>Websites</a:t>
            </a:r>
            <a:r>
              <a:rPr lang="en-US" sz="1400" b="1">
                <a:solidFill>
                  <a:schemeClr val="tx1"/>
                </a:solidFill>
                <a:effectLst/>
                <a:latin typeface="Times New Roman" pitchFamily="18" charset="0"/>
                <a:cs typeface="Times New Roman" pitchFamily="18" charset="0"/>
              </a:rPr>
              <a:t>: </a:t>
            </a:r>
            <a:r>
              <a:rPr lang="en-US" sz="1400" b="1">
                <a:solidFill>
                  <a:srgbClr val="FF0000"/>
                </a:solidFill>
                <a:effectLst/>
                <a:latin typeface="Times New Roman" pitchFamily="18" charset="0"/>
                <a:cs typeface="Times New Roman" pitchFamily="18" charset="0"/>
              </a:rPr>
              <a:t>www.dclm-nl.org;  www.dclm.org</a:t>
            </a:r>
            <a:endParaRPr lang="en-US" sz="1400">
              <a:solidFill>
                <a:srgbClr val="FF0000"/>
              </a:solidFill>
              <a:effectLst/>
            </a:endParaRPr>
          </a:p>
        </p:txBody>
      </p:sp>
      <p:sp>
        <p:nvSpPr>
          <p:cNvPr id="14" name="Rectangle 13"/>
          <p:cNvSpPr/>
          <p:nvPr/>
        </p:nvSpPr>
        <p:spPr>
          <a:xfrm>
            <a:off x="0" y="1242313"/>
            <a:ext cx="12192000" cy="1008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6" name="Picture 15"/>
          <p:cNvPicPr>
            <a:picLocks noChangeAspect="1"/>
          </p:cNvPicPr>
          <p:nvPr/>
        </p:nvPicPr>
        <p:blipFill>
          <a:blip r:embed="rId2"/>
          <a:stretch>
            <a:fillRect/>
          </a:stretch>
        </p:blipFill>
        <p:spPr>
          <a:xfrm>
            <a:off x="10572103" y="90658"/>
            <a:ext cx="705497" cy="831601"/>
          </a:xfrm>
          <a:prstGeom prst="rect">
            <a:avLst/>
          </a:prstGeom>
        </p:spPr>
      </p:pic>
      <p:pic>
        <p:nvPicPr>
          <p:cNvPr id="9" name="Picture 8">
            <a:extLst>
              <a:ext uri="{FF2B5EF4-FFF2-40B4-BE49-F238E27FC236}">
                <a16:creationId xmlns:a16="http://schemas.microsoft.com/office/drawing/2014/main" id="{A4779680-B9A9-44E1-B7C0-D01AAA1278B1}"/>
              </a:ext>
            </a:extLst>
          </p:cNvPr>
          <p:cNvPicPr>
            <a:picLocks noChangeAspect="1"/>
          </p:cNvPicPr>
          <p:nvPr/>
        </p:nvPicPr>
        <p:blipFill rotWithShape="1">
          <a:blip r:embed="rId3"/>
          <a:srcRect l="2824" t="7218" r="4715" b="41618"/>
          <a:stretch/>
        </p:blipFill>
        <p:spPr>
          <a:xfrm>
            <a:off x="671742" y="24778"/>
            <a:ext cx="1100767" cy="924405"/>
          </a:xfrm>
          <a:prstGeom prst="rect">
            <a:avLst/>
          </a:prstGeom>
        </p:spPr>
      </p:pic>
    </p:spTree>
    <p:extLst>
      <p:ext uri="{BB962C8B-B14F-4D97-AF65-F5344CB8AC3E}">
        <p14:creationId xmlns:p14="http://schemas.microsoft.com/office/powerpoint/2010/main" val="28360722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70135"/>
            <a:ext cx="10515600" cy="593707"/>
          </a:xfrm>
        </p:spPr>
        <p:txBody>
          <a:bodyPr/>
          <a:lstStyle>
            <a:lvl1pPr>
              <a:defRPr>
                <a:latin typeface="Cambria" panose="02040503050406030204" pitchFamily="18" charset="0"/>
              </a:defRPr>
            </a:lvl1pPr>
          </a:lstStyle>
          <a:p>
            <a:r>
              <a:rPr lang="en-US"/>
              <a:t>Click to edit Master title style</a:t>
            </a:r>
          </a:p>
        </p:txBody>
      </p:sp>
      <p:sp>
        <p:nvSpPr>
          <p:cNvPr id="3" name="Content Placeholder 2"/>
          <p:cNvSpPr>
            <a:spLocks noGrp="1"/>
          </p:cNvSpPr>
          <p:nvPr>
            <p:ph idx="1"/>
          </p:nvPr>
        </p:nvSpPr>
        <p:spPr>
          <a:xfrm>
            <a:off x="838200" y="2023872"/>
            <a:ext cx="10515600" cy="38757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20"/>
          <p:cNvSpPr txBox="1">
            <a:spLocks noChangeArrowheads="1"/>
          </p:cNvSpPr>
          <p:nvPr/>
        </p:nvSpPr>
        <p:spPr bwMode="auto">
          <a:xfrm>
            <a:off x="6382611" y="106025"/>
            <a:ext cx="432348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pPr>
            <a:r>
              <a:rPr lang="en-US" altLang="en-US" sz="1800" b="1">
                <a:solidFill>
                  <a:schemeClr val="accent1">
                    <a:lumMod val="75000"/>
                  </a:schemeClr>
                </a:solidFill>
                <a:latin typeface="Cambria" panose="02040503050406030204" pitchFamily="18" charset="0"/>
              </a:rPr>
              <a:t>The Netherlands</a:t>
            </a:r>
          </a:p>
        </p:txBody>
      </p:sp>
      <p:sp>
        <p:nvSpPr>
          <p:cNvPr id="9" name="Rectangle 8"/>
          <p:cNvSpPr/>
          <p:nvPr/>
        </p:nvSpPr>
        <p:spPr>
          <a:xfrm>
            <a:off x="0" y="852392"/>
            <a:ext cx="12192000" cy="10081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p:nvSpPr>
        <p:spPr>
          <a:xfrm>
            <a:off x="0" y="6353526"/>
            <a:ext cx="12192000" cy="50447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latin typeface="Bell MT" panose="02020503060305020303" pitchFamily="18" charset="0"/>
              </a:rPr>
              <a:t>…earnestly contend for the FAITH which was once delivered unto the SAINTS (Jude 3)</a:t>
            </a:r>
          </a:p>
        </p:txBody>
      </p:sp>
      <p:sp>
        <p:nvSpPr>
          <p:cNvPr id="13" name="Rectangle 12"/>
          <p:cNvSpPr/>
          <p:nvPr/>
        </p:nvSpPr>
        <p:spPr>
          <a:xfrm>
            <a:off x="0" y="1011704"/>
            <a:ext cx="12192000" cy="1008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5" name="Picture 14"/>
          <p:cNvPicPr>
            <a:picLocks noChangeAspect="1"/>
          </p:cNvPicPr>
          <p:nvPr/>
        </p:nvPicPr>
        <p:blipFill>
          <a:blip r:embed="rId2"/>
          <a:stretch>
            <a:fillRect/>
          </a:stretch>
        </p:blipFill>
        <p:spPr>
          <a:xfrm>
            <a:off x="10706100" y="0"/>
            <a:ext cx="705497" cy="831601"/>
          </a:xfrm>
          <a:prstGeom prst="rect">
            <a:avLst/>
          </a:prstGeom>
        </p:spPr>
      </p:pic>
      <p:pic>
        <p:nvPicPr>
          <p:cNvPr id="14" name="Picture 13">
            <a:extLst>
              <a:ext uri="{FF2B5EF4-FFF2-40B4-BE49-F238E27FC236}">
                <a16:creationId xmlns:a16="http://schemas.microsoft.com/office/drawing/2014/main" id="{8EB21082-5DC6-4A3A-98D5-AFDECD872011}"/>
              </a:ext>
            </a:extLst>
          </p:cNvPr>
          <p:cNvPicPr>
            <a:picLocks noChangeAspect="1"/>
          </p:cNvPicPr>
          <p:nvPr/>
        </p:nvPicPr>
        <p:blipFill rotWithShape="1">
          <a:blip r:embed="rId3"/>
          <a:srcRect l="2824" t="7218" r="4715" b="41618"/>
          <a:stretch/>
        </p:blipFill>
        <p:spPr>
          <a:xfrm>
            <a:off x="780402" y="50339"/>
            <a:ext cx="835333" cy="753220"/>
          </a:xfrm>
          <a:prstGeom prst="rect">
            <a:avLst/>
          </a:prstGeom>
        </p:spPr>
      </p:pic>
    </p:spTree>
    <p:extLst>
      <p:ext uri="{BB962C8B-B14F-4D97-AF65-F5344CB8AC3E}">
        <p14:creationId xmlns:p14="http://schemas.microsoft.com/office/powerpoint/2010/main" val="39741121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B0C1BE17-3654-4CE2-B0FD-936A3E10C842}" type="datetimeFigureOut">
              <a:rPr lang="en-US" smtClean="0"/>
              <a:pPr>
                <a:defRPr/>
              </a:pPr>
              <a:t>7/16/2026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2E00648-7034-409F-91E6-277EB4E84EE4}" type="slidenum">
              <a:rPr lang="en-US" altLang="en-US" smtClean="0"/>
              <a:pPr>
                <a:defRPr/>
              </a:pPr>
              <a:t>‹#›</a:t>
            </a:fld>
            <a:endParaRPr lang="en-US" altLang="en-US"/>
          </a:p>
        </p:txBody>
      </p:sp>
    </p:spTree>
    <p:extLst>
      <p:ext uri="{BB962C8B-B14F-4D97-AF65-F5344CB8AC3E}">
        <p14:creationId xmlns:p14="http://schemas.microsoft.com/office/powerpoint/2010/main" val="22737655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73429E00-4FAD-485A-B6F0-4DA1F0773649}" type="datetimeFigureOut">
              <a:rPr lang="en-US" smtClean="0"/>
              <a:pPr>
                <a:defRPr/>
              </a:pPr>
              <a:t>7/16/2026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0EBD59D-F673-42A7-9F88-8CE2949FEF9C}" type="slidenum">
              <a:rPr lang="en-US" altLang="en-US" smtClean="0"/>
              <a:pPr>
                <a:defRPr/>
              </a:pPr>
              <a:t>‹#›</a:t>
            </a:fld>
            <a:endParaRPr lang="en-US" altLang="en-US"/>
          </a:p>
        </p:txBody>
      </p:sp>
    </p:spTree>
    <p:extLst>
      <p:ext uri="{BB962C8B-B14F-4D97-AF65-F5344CB8AC3E}">
        <p14:creationId xmlns:p14="http://schemas.microsoft.com/office/powerpoint/2010/main" val="19367519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2E7481DD-64E9-453F-9A18-8E1185034B1B}" type="datetimeFigureOut">
              <a:rPr lang="en-US" smtClean="0"/>
              <a:pPr>
                <a:defRPr/>
              </a:pPr>
              <a:t>7/16/2026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4BF1DAE0-A164-4DF5-9795-C6535EAFCE8D}" type="slidenum">
              <a:rPr lang="en-US" altLang="en-US" smtClean="0"/>
              <a:pPr>
                <a:defRPr/>
              </a:pPr>
              <a:t>‹#›</a:t>
            </a:fld>
            <a:endParaRPr lang="en-US" altLang="en-US"/>
          </a:p>
        </p:txBody>
      </p:sp>
    </p:spTree>
    <p:extLst>
      <p:ext uri="{BB962C8B-B14F-4D97-AF65-F5344CB8AC3E}">
        <p14:creationId xmlns:p14="http://schemas.microsoft.com/office/powerpoint/2010/main" val="2460748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FED65-0E5F-9FA1-9475-81EECE92B86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A525618-3FD1-67E6-9167-43845B2AC7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11D347-BE4B-894F-AA39-248DB07995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FE91402-18CC-F1F2-6E0C-9DA76F3459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12B3BE-A17A-4715-BD75-0E57D609FA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7273D7D-B49A-379F-BED1-727DFFBCAD69}"/>
              </a:ext>
            </a:extLst>
          </p:cNvPr>
          <p:cNvSpPr>
            <a:spLocks noGrp="1"/>
          </p:cNvSpPr>
          <p:nvPr>
            <p:ph type="dt" sz="half" idx="10"/>
          </p:nvPr>
        </p:nvSpPr>
        <p:spPr/>
        <p:txBody>
          <a:bodyPr/>
          <a:lstStyle/>
          <a:p>
            <a:fld id="{7D166AC9-700C-4134-802B-28E218B176A1}" type="datetimeFigureOut">
              <a:rPr lang="en-GB" smtClean="0"/>
              <a:t>16/07/2026</a:t>
            </a:fld>
            <a:endParaRPr lang="en-GB"/>
          </a:p>
        </p:txBody>
      </p:sp>
      <p:sp>
        <p:nvSpPr>
          <p:cNvPr id="8" name="Footer Placeholder 7">
            <a:extLst>
              <a:ext uri="{FF2B5EF4-FFF2-40B4-BE49-F238E27FC236}">
                <a16:creationId xmlns:a16="http://schemas.microsoft.com/office/drawing/2014/main" id="{16019867-607E-90C5-2CA6-A3D1C19B9EC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EAA0D5E-565E-4236-3A2A-568B993E832F}"/>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3014678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D40DB387-DA01-4626-BC06-C8C73EF51C7F}" type="datetimeFigureOut">
              <a:rPr lang="en-US" smtClean="0"/>
              <a:pPr>
                <a:defRPr/>
              </a:pPr>
              <a:t>7/16/2026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BD560632-52BD-4750-9838-DC4D4DBB4FFF}" type="slidenum">
              <a:rPr lang="en-US" altLang="en-US" smtClean="0"/>
              <a:pPr>
                <a:defRPr/>
              </a:pPr>
              <a:t>‹#›</a:t>
            </a:fld>
            <a:endParaRPr lang="en-US" altLang="en-US"/>
          </a:p>
        </p:txBody>
      </p:sp>
    </p:spTree>
    <p:extLst>
      <p:ext uri="{BB962C8B-B14F-4D97-AF65-F5344CB8AC3E}">
        <p14:creationId xmlns:p14="http://schemas.microsoft.com/office/powerpoint/2010/main" val="32924809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EBDF442-6F8D-4B5A-A87E-0D67F7C802FE}" type="datetimeFigureOut">
              <a:rPr lang="en-US" smtClean="0"/>
              <a:pPr>
                <a:defRPr/>
              </a:pPr>
              <a:t>7/16/2026</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398C67E1-E6E4-4C1D-BC85-3209A2D36EF1}" type="slidenum">
              <a:rPr lang="en-US" altLang="en-US" smtClean="0"/>
              <a:pPr>
                <a:defRPr/>
              </a:pPr>
              <a:t>‹#›</a:t>
            </a:fld>
            <a:endParaRPr lang="en-US" altLang="en-US"/>
          </a:p>
        </p:txBody>
      </p:sp>
    </p:spTree>
    <p:extLst>
      <p:ext uri="{BB962C8B-B14F-4D97-AF65-F5344CB8AC3E}">
        <p14:creationId xmlns:p14="http://schemas.microsoft.com/office/powerpoint/2010/main" val="41558752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D3213E9F-D858-44D9-B83F-0E675F2E0129}" type="datetimeFigureOut">
              <a:rPr lang="en-US" smtClean="0"/>
              <a:pPr>
                <a:defRPr/>
              </a:pPr>
              <a:t>7/16/2026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6D9274E-37A9-459A-A3CC-71A2AD219D9B}" type="slidenum">
              <a:rPr lang="en-US" altLang="en-US" smtClean="0"/>
              <a:pPr>
                <a:defRPr/>
              </a:pPr>
              <a:t>‹#›</a:t>
            </a:fld>
            <a:endParaRPr lang="en-US" altLang="en-US"/>
          </a:p>
        </p:txBody>
      </p:sp>
    </p:spTree>
    <p:extLst>
      <p:ext uri="{BB962C8B-B14F-4D97-AF65-F5344CB8AC3E}">
        <p14:creationId xmlns:p14="http://schemas.microsoft.com/office/powerpoint/2010/main" val="35399372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3CFB2BD8-B9B7-4E89-B467-05B3CEDCA89D}" type="datetimeFigureOut">
              <a:rPr lang="en-US" smtClean="0"/>
              <a:pPr>
                <a:defRPr/>
              </a:pPr>
              <a:t>7/16/2026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E316CC3-7A17-46E0-B2CE-08B7AE93AC31}" type="slidenum">
              <a:rPr lang="en-US" altLang="en-US" smtClean="0"/>
              <a:pPr>
                <a:defRPr/>
              </a:pPr>
              <a:t>‹#›</a:t>
            </a:fld>
            <a:endParaRPr lang="en-US" altLang="en-US"/>
          </a:p>
        </p:txBody>
      </p:sp>
    </p:spTree>
    <p:extLst>
      <p:ext uri="{BB962C8B-B14F-4D97-AF65-F5344CB8AC3E}">
        <p14:creationId xmlns:p14="http://schemas.microsoft.com/office/powerpoint/2010/main" val="5857746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31D993AC-CD47-418A-801A-3D4A840221DF}" type="datetimeFigureOut">
              <a:rPr lang="en-US" smtClean="0"/>
              <a:pPr>
                <a:defRPr/>
              </a:pPr>
              <a:t>7/16/2026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86C97BD-4B74-4B4C-BF7D-77813C7643F1}" type="slidenum">
              <a:rPr lang="en-US" altLang="en-US" smtClean="0"/>
              <a:pPr>
                <a:defRPr/>
              </a:pPr>
              <a:t>‹#›</a:t>
            </a:fld>
            <a:endParaRPr lang="en-US" altLang="en-US"/>
          </a:p>
        </p:txBody>
      </p:sp>
    </p:spTree>
    <p:extLst>
      <p:ext uri="{BB962C8B-B14F-4D97-AF65-F5344CB8AC3E}">
        <p14:creationId xmlns:p14="http://schemas.microsoft.com/office/powerpoint/2010/main" val="12417648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68E11EA4-414B-496E-8224-09C105A65469}" type="datetimeFigureOut">
              <a:rPr lang="en-US" smtClean="0"/>
              <a:pPr>
                <a:defRPr/>
              </a:pPr>
              <a:t>7/16/2026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CAA5F29-34CC-4FC6-895C-D8C32ED7C042}" type="slidenum">
              <a:rPr lang="en-US" altLang="en-US" smtClean="0"/>
              <a:pPr>
                <a:defRPr/>
              </a:pPr>
              <a:t>‹#›</a:t>
            </a:fld>
            <a:endParaRPr lang="en-US" altLang="en-US"/>
          </a:p>
        </p:txBody>
      </p:sp>
    </p:spTree>
    <p:extLst>
      <p:ext uri="{BB962C8B-B14F-4D97-AF65-F5344CB8AC3E}">
        <p14:creationId xmlns:p14="http://schemas.microsoft.com/office/powerpoint/2010/main" val="14422339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20"/>
          <p:cNvSpPr txBox="1">
            <a:spLocks noChangeArrowheads="1"/>
          </p:cNvSpPr>
          <p:nvPr/>
        </p:nvSpPr>
        <p:spPr bwMode="auto">
          <a:xfrm>
            <a:off x="5830888" y="203200"/>
            <a:ext cx="4940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defRPr/>
            </a:pPr>
            <a:r>
              <a:rPr lang="en-US" altLang="en-US" sz="1800" b="1">
                <a:solidFill>
                  <a:schemeClr val="accent1">
                    <a:lumMod val="75000"/>
                  </a:schemeClr>
                </a:solidFill>
                <a:latin typeface="Cambria" panose="02040503050406030204" pitchFamily="18" charset="0"/>
              </a:rPr>
              <a:t>The Netherlands</a:t>
            </a:r>
          </a:p>
        </p:txBody>
      </p:sp>
      <p:sp>
        <p:nvSpPr>
          <p:cNvPr id="5" name="Rectangle 4"/>
          <p:cNvSpPr/>
          <p:nvPr/>
        </p:nvSpPr>
        <p:spPr>
          <a:xfrm>
            <a:off x="0" y="6356350"/>
            <a:ext cx="12192000" cy="501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a:latin typeface="Bell MT" panose="02020503060305020303" pitchFamily="18" charset="0"/>
              </a:rPr>
              <a:t>…earnestly contend for the FAITH which was once delivered unto the SAINTS (Jude 3)</a:t>
            </a:r>
          </a:p>
        </p:txBody>
      </p:sp>
      <p:sp>
        <p:nvSpPr>
          <p:cNvPr id="6" name="Rectangle 5"/>
          <p:cNvSpPr/>
          <p:nvPr/>
        </p:nvSpPr>
        <p:spPr>
          <a:xfrm>
            <a:off x="0" y="965200"/>
            <a:ext cx="12192000" cy="2381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a:spLocks noChangeArrowheads="1"/>
          </p:cNvSpPr>
          <p:nvPr/>
        </p:nvSpPr>
        <p:spPr bwMode="auto">
          <a:xfrm>
            <a:off x="3575050" y="6054725"/>
            <a:ext cx="7778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en-US" altLang="en-US" sz="1400" b="1" u="sng">
                <a:latin typeface="Times New Roman" panose="02020603050405020304" pitchFamily="18" charset="0"/>
                <a:cs typeface="Times New Roman" panose="02020603050405020304" pitchFamily="18" charset="0"/>
              </a:rPr>
              <a:t>Email: </a:t>
            </a:r>
            <a:r>
              <a:rPr lang="en-US" altLang="en-US" sz="1400" b="1">
                <a:solidFill>
                  <a:srgbClr val="FF0000"/>
                </a:solidFill>
                <a:latin typeface="Times New Roman" panose="02020603050405020304" pitchFamily="18" charset="0"/>
                <a:cs typeface="Times New Roman" panose="02020603050405020304" pitchFamily="18" charset="0"/>
              </a:rPr>
              <a:t>info@deeperlife.nl;  </a:t>
            </a:r>
            <a:r>
              <a:rPr lang="en-US" altLang="en-US" sz="1400" b="1" u="sng">
                <a:latin typeface="Times New Roman" panose="02020603050405020304" pitchFamily="18" charset="0"/>
                <a:cs typeface="Times New Roman" panose="02020603050405020304" pitchFamily="18" charset="0"/>
              </a:rPr>
              <a:t>Websites</a:t>
            </a:r>
            <a:r>
              <a:rPr lang="en-US" altLang="en-US" sz="1400" b="1">
                <a:latin typeface="Times New Roman" panose="02020603050405020304" pitchFamily="18" charset="0"/>
                <a:cs typeface="Times New Roman" panose="02020603050405020304" pitchFamily="18" charset="0"/>
              </a:rPr>
              <a:t>: </a:t>
            </a:r>
            <a:r>
              <a:rPr lang="en-US" altLang="en-US" sz="1400" b="1">
                <a:solidFill>
                  <a:srgbClr val="FF0000"/>
                </a:solidFill>
                <a:latin typeface="Times New Roman" panose="02020603050405020304" pitchFamily="18" charset="0"/>
                <a:cs typeface="Times New Roman" panose="02020603050405020304" pitchFamily="18" charset="0"/>
              </a:rPr>
              <a:t>www.dclm-nl.org;  www.dclm.org</a:t>
            </a:r>
            <a:endParaRPr lang="en-US" altLang="en-US" sz="1400">
              <a:solidFill>
                <a:srgbClr val="FF0000"/>
              </a:solidFill>
            </a:endParaRPr>
          </a:p>
        </p:txBody>
      </p:sp>
      <p:sp>
        <p:nvSpPr>
          <p:cNvPr id="9" name="Rectangle 8"/>
          <p:cNvSpPr/>
          <p:nvPr/>
        </p:nvSpPr>
        <p:spPr>
          <a:xfrm>
            <a:off x="0" y="1243013"/>
            <a:ext cx="12192000" cy="10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 name="Picture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25175" y="90488"/>
            <a:ext cx="704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1417284"/>
            <a:ext cx="10363200" cy="2221099"/>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787855"/>
            <a:ext cx="9144000" cy="158055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Date Placeholder 3"/>
          <p:cNvSpPr>
            <a:spLocks noGrp="1"/>
          </p:cNvSpPr>
          <p:nvPr>
            <p:ph type="dt" sz="half" idx="10"/>
          </p:nvPr>
        </p:nvSpPr>
        <p:spPr/>
        <p:txBody>
          <a:bodyPr/>
          <a:lstStyle>
            <a:lvl1pPr>
              <a:defRPr/>
            </a:lvl1pPr>
          </a:lstStyle>
          <a:p>
            <a:pPr>
              <a:defRPr/>
            </a:pPr>
            <a:fld id="{5F3F4CC0-4873-4233-BDCF-80BEBAD5A084}" type="datetimeFigureOut">
              <a:rPr lang="en-US"/>
              <a:pPr>
                <a:defRPr/>
              </a:pPr>
              <a:t>7/16/2026</a:t>
            </a:fld>
            <a:endParaRPr lang="en-US"/>
          </a:p>
        </p:txBody>
      </p:sp>
      <p:sp>
        <p:nvSpPr>
          <p:cNvPr id="12" name="Footer Placeholder 4"/>
          <p:cNvSpPr>
            <a:spLocks noGrp="1"/>
          </p:cNvSpPr>
          <p:nvPr>
            <p:ph type="ftr" sz="quarter" idx="11"/>
          </p:nvPr>
        </p:nvSpPr>
        <p:spPr/>
        <p:txBody>
          <a:bodyPr/>
          <a:lstStyle>
            <a:lvl1pPr>
              <a:defRPr/>
            </a:lvl1pPr>
          </a:lstStyle>
          <a:p>
            <a:pPr>
              <a:defRPr/>
            </a:pPr>
            <a:endParaRPr lang="en-US"/>
          </a:p>
        </p:txBody>
      </p:sp>
      <p:pic>
        <p:nvPicPr>
          <p:cNvPr id="15" name="Picture 14">
            <a:extLst>
              <a:ext uri="{FF2B5EF4-FFF2-40B4-BE49-F238E27FC236}">
                <a16:creationId xmlns:a16="http://schemas.microsoft.com/office/drawing/2014/main" id="{B3D10086-4EEE-8F41-BC30-9FC6F67610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6057" y="84955"/>
            <a:ext cx="876685" cy="805985"/>
          </a:xfrm>
          <a:prstGeom prst="rect">
            <a:avLst/>
          </a:prstGeom>
        </p:spPr>
      </p:pic>
    </p:spTree>
    <p:extLst>
      <p:ext uri="{BB962C8B-B14F-4D97-AF65-F5344CB8AC3E}">
        <p14:creationId xmlns:p14="http://schemas.microsoft.com/office/powerpoint/2010/main" val="41130525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20"/>
          <p:cNvSpPr txBox="1">
            <a:spLocks noChangeArrowheads="1"/>
          </p:cNvSpPr>
          <p:nvPr/>
        </p:nvSpPr>
        <p:spPr bwMode="auto">
          <a:xfrm>
            <a:off x="6597774" y="106363"/>
            <a:ext cx="43227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defRPr/>
            </a:pPr>
            <a:r>
              <a:rPr lang="en-US" altLang="en-US" sz="1800" b="1">
                <a:solidFill>
                  <a:schemeClr val="accent1">
                    <a:lumMod val="75000"/>
                  </a:schemeClr>
                </a:solidFill>
                <a:latin typeface="Cambria" panose="02040503050406030204" pitchFamily="18" charset="0"/>
              </a:rPr>
              <a:t>The Netherlands</a:t>
            </a:r>
          </a:p>
        </p:txBody>
      </p:sp>
      <p:sp>
        <p:nvSpPr>
          <p:cNvPr id="5" name="Rectangle 4"/>
          <p:cNvSpPr/>
          <p:nvPr/>
        </p:nvSpPr>
        <p:spPr>
          <a:xfrm>
            <a:off x="0" y="852488"/>
            <a:ext cx="12192000" cy="1000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0" y="6353175"/>
            <a:ext cx="12192000" cy="5048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a:latin typeface="Bell MT" panose="02020503060305020303" pitchFamily="18" charset="0"/>
              </a:rPr>
              <a:t>…earnestly contend for the FAITH which was once delivered unto the SAINTS (Jude 3)</a:t>
            </a:r>
          </a:p>
        </p:txBody>
      </p:sp>
      <p:sp>
        <p:nvSpPr>
          <p:cNvPr id="7" name="Rectangle 6"/>
          <p:cNvSpPr/>
          <p:nvPr/>
        </p:nvSpPr>
        <p:spPr>
          <a:xfrm>
            <a:off x="0" y="1011238"/>
            <a:ext cx="12192000" cy="10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 name="Picture 1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20536" y="0"/>
            <a:ext cx="704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1170135"/>
            <a:ext cx="10515600" cy="593707"/>
          </a:xfrm>
        </p:spPr>
        <p:txBody>
          <a:bodyPr/>
          <a:lstStyle>
            <a:lvl1pPr>
              <a:defRPr sz="3600">
                <a:latin typeface="Cambria" panose="02040503050406030204" pitchFamily="18" charset="0"/>
              </a:defRPr>
            </a:lvl1pPr>
          </a:lstStyle>
          <a:p>
            <a:r>
              <a:rPr lang="en-US"/>
              <a:t>Click to edit Master title style</a:t>
            </a:r>
          </a:p>
        </p:txBody>
      </p:sp>
      <p:sp>
        <p:nvSpPr>
          <p:cNvPr id="3" name="Content Placeholder 2"/>
          <p:cNvSpPr>
            <a:spLocks noGrp="1"/>
          </p:cNvSpPr>
          <p:nvPr>
            <p:ph idx="1"/>
          </p:nvPr>
        </p:nvSpPr>
        <p:spPr>
          <a:xfrm>
            <a:off x="838200" y="2023872"/>
            <a:ext cx="10515600" cy="3875722"/>
          </a:xfrm>
        </p:spPr>
        <p:txBody>
          <a:bodyPr/>
          <a:lstStyle>
            <a:lvl1pPr>
              <a:defRPr sz="3200"/>
            </a:lvl1pPr>
            <a:lvl2pPr>
              <a:defRPr sz="3000"/>
            </a:lvl2pPr>
            <a:lvl3pPr>
              <a:defRPr sz="2800"/>
            </a:lvl3pPr>
            <a:lvl4pPr>
              <a:defRPr sz="26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75DDF9D7-720F-374E-866B-4B431C46F52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1384" y="1"/>
            <a:ext cx="909185" cy="835864"/>
          </a:xfrm>
          <a:prstGeom prst="rect">
            <a:avLst/>
          </a:prstGeom>
        </p:spPr>
      </p:pic>
    </p:spTree>
    <p:extLst>
      <p:ext uri="{BB962C8B-B14F-4D97-AF65-F5344CB8AC3E}">
        <p14:creationId xmlns:p14="http://schemas.microsoft.com/office/powerpoint/2010/main" val="17681358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0C1BE17-3654-4CE2-B0FD-936A3E10C842}" type="datetimeFigureOut">
              <a:rPr lang="en-US"/>
              <a:pPr>
                <a:defRPr/>
              </a:pPr>
              <a:t>7/16/2026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E00648-7034-409F-91E6-277EB4E84EE4}" type="slidenum">
              <a:rPr lang="en-US" altLang="en-US"/>
              <a:pPr>
                <a:defRPr/>
              </a:pPr>
              <a:t>‹#›</a:t>
            </a:fld>
            <a:endParaRPr lang="en-US" altLang="en-US"/>
          </a:p>
        </p:txBody>
      </p:sp>
    </p:spTree>
    <p:extLst>
      <p:ext uri="{BB962C8B-B14F-4D97-AF65-F5344CB8AC3E}">
        <p14:creationId xmlns:p14="http://schemas.microsoft.com/office/powerpoint/2010/main" val="2797246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3429E00-4FAD-485A-B6F0-4DA1F0773649}" type="datetimeFigureOut">
              <a:rPr lang="en-US"/>
              <a:pPr>
                <a:defRPr/>
              </a:pPr>
              <a:t>7/16/2026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0EBD59D-F673-42A7-9F88-8CE2949FEF9C}" type="slidenum">
              <a:rPr lang="en-US" altLang="en-US"/>
              <a:pPr>
                <a:defRPr/>
              </a:pPr>
              <a:t>‹#›</a:t>
            </a:fld>
            <a:endParaRPr lang="en-US" altLang="en-US"/>
          </a:p>
        </p:txBody>
      </p:sp>
    </p:spTree>
    <p:extLst>
      <p:ext uri="{BB962C8B-B14F-4D97-AF65-F5344CB8AC3E}">
        <p14:creationId xmlns:p14="http://schemas.microsoft.com/office/powerpoint/2010/main" val="2611552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C4ED1-792C-A2E4-622F-0FF3AADDD7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D522B98-63D5-5F24-E41F-24EB2BC33EBE}"/>
              </a:ext>
            </a:extLst>
          </p:cNvPr>
          <p:cNvSpPr>
            <a:spLocks noGrp="1"/>
          </p:cNvSpPr>
          <p:nvPr>
            <p:ph type="dt" sz="half" idx="10"/>
          </p:nvPr>
        </p:nvSpPr>
        <p:spPr/>
        <p:txBody>
          <a:bodyPr/>
          <a:lstStyle/>
          <a:p>
            <a:fld id="{7D166AC9-700C-4134-802B-28E218B176A1}" type="datetimeFigureOut">
              <a:rPr lang="en-GB" smtClean="0"/>
              <a:t>16/07/2026</a:t>
            </a:fld>
            <a:endParaRPr lang="en-GB"/>
          </a:p>
        </p:txBody>
      </p:sp>
      <p:sp>
        <p:nvSpPr>
          <p:cNvPr id="4" name="Footer Placeholder 3">
            <a:extLst>
              <a:ext uri="{FF2B5EF4-FFF2-40B4-BE49-F238E27FC236}">
                <a16:creationId xmlns:a16="http://schemas.microsoft.com/office/drawing/2014/main" id="{CA7672BE-7B36-A9DC-E3D4-149452A726A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D5E6D9F-5249-2E06-559E-E04289724A22}"/>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40111984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E7481DD-64E9-453F-9A18-8E1185034B1B}" type="datetimeFigureOut">
              <a:rPr lang="en-US"/>
              <a:pPr>
                <a:defRPr/>
              </a:pPr>
              <a:t>7/16/2026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BF1DAE0-A164-4DF5-9795-C6535EAFCE8D}" type="slidenum">
              <a:rPr lang="en-US" altLang="en-US"/>
              <a:pPr>
                <a:defRPr/>
              </a:pPr>
              <a:t>‹#›</a:t>
            </a:fld>
            <a:endParaRPr lang="en-US" altLang="en-US"/>
          </a:p>
        </p:txBody>
      </p:sp>
    </p:spTree>
    <p:extLst>
      <p:ext uri="{BB962C8B-B14F-4D97-AF65-F5344CB8AC3E}">
        <p14:creationId xmlns:p14="http://schemas.microsoft.com/office/powerpoint/2010/main" val="10023253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40DB387-DA01-4626-BC06-C8C73EF51C7F}" type="datetimeFigureOut">
              <a:rPr lang="en-US"/>
              <a:pPr>
                <a:defRPr/>
              </a:pPr>
              <a:t>7/16/2026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D560632-52BD-4750-9838-DC4D4DBB4FFF}" type="slidenum">
              <a:rPr lang="en-US" altLang="en-US"/>
              <a:pPr>
                <a:defRPr/>
              </a:pPr>
              <a:t>‹#›</a:t>
            </a:fld>
            <a:endParaRPr lang="en-US" altLang="en-US"/>
          </a:p>
        </p:txBody>
      </p:sp>
    </p:spTree>
    <p:extLst>
      <p:ext uri="{BB962C8B-B14F-4D97-AF65-F5344CB8AC3E}">
        <p14:creationId xmlns:p14="http://schemas.microsoft.com/office/powerpoint/2010/main" val="21717448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EBDF442-6F8D-4B5A-A87E-0D67F7C802FE}" type="datetimeFigureOut">
              <a:rPr lang="en-US"/>
              <a:pPr>
                <a:defRPr/>
              </a:pPr>
              <a:t>7/16/2026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98C67E1-E6E4-4C1D-BC85-3209A2D36EF1}" type="slidenum">
              <a:rPr lang="en-US" altLang="en-US"/>
              <a:pPr>
                <a:defRPr/>
              </a:pPr>
              <a:t>‹#›</a:t>
            </a:fld>
            <a:endParaRPr lang="en-US" altLang="en-US"/>
          </a:p>
        </p:txBody>
      </p:sp>
    </p:spTree>
    <p:extLst>
      <p:ext uri="{BB962C8B-B14F-4D97-AF65-F5344CB8AC3E}">
        <p14:creationId xmlns:p14="http://schemas.microsoft.com/office/powerpoint/2010/main" val="5097226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3213E9F-D858-44D9-B83F-0E675F2E0129}" type="datetimeFigureOut">
              <a:rPr lang="en-US"/>
              <a:pPr>
                <a:defRPr/>
              </a:pPr>
              <a:t>7/16/2026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6D9274E-37A9-459A-A3CC-71A2AD219D9B}" type="slidenum">
              <a:rPr lang="en-US" altLang="en-US"/>
              <a:pPr>
                <a:defRPr/>
              </a:pPr>
              <a:t>‹#›</a:t>
            </a:fld>
            <a:endParaRPr lang="en-US" altLang="en-US"/>
          </a:p>
        </p:txBody>
      </p:sp>
    </p:spTree>
    <p:extLst>
      <p:ext uri="{BB962C8B-B14F-4D97-AF65-F5344CB8AC3E}">
        <p14:creationId xmlns:p14="http://schemas.microsoft.com/office/powerpoint/2010/main" val="21071498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CFB2BD8-B9B7-4E89-B467-05B3CEDCA89D}" type="datetimeFigureOut">
              <a:rPr lang="en-US"/>
              <a:pPr>
                <a:defRPr/>
              </a:pPr>
              <a:t>7/16/2026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E316CC3-7A17-46E0-B2CE-08B7AE93AC31}" type="slidenum">
              <a:rPr lang="en-US" altLang="en-US"/>
              <a:pPr>
                <a:defRPr/>
              </a:pPr>
              <a:t>‹#›</a:t>
            </a:fld>
            <a:endParaRPr lang="en-US" altLang="en-US"/>
          </a:p>
        </p:txBody>
      </p:sp>
    </p:spTree>
    <p:extLst>
      <p:ext uri="{BB962C8B-B14F-4D97-AF65-F5344CB8AC3E}">
        <p14:creationId xmlns:p14="http://schemas.microsoft.com/office/powerpoint/2010/main" val="19685700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1D993AC-CD47-418A-801A-3D4A840221DF}" type="datetimeFigureOut">
              <a:rPr lang="en-US"/>
              <a:pPr>
                <a:defRPr/>
              </a:pPr>
              <a:t>7/16/2026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86C97BD-4B74-4B4C-BF7D-77813C7643F1}" type="slidenum">
              <a:rPr lang="en-US" altLang="en-US"/>
              <a:pPr>
                <a:defRPr/>
              </a:pPr>
              <a:t>‹#›</a:t>
            </a:fld>
            <a:endParaRPr lang="en-US" altLang="en-US"/>
          </a:p>
        </p:txBody>
      </p:sp>
    </p:spTree>
    <p:extLst>
      <p:ext uri="{BB962C8B-B14F-4D97-AF65-F5344CB8AC3E}">
        <p14:creationId xmlns:p14="http://schemas.microsoft.com/office/powerpoint/2010/main" val="21207725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8E11EA4-414B-496E-8224-09C105A65469}" type="datetimeFigureOut">
              <a:rPr lang="en-US"/>
              <a:pPr>
                <a:defRPr/>
              </a:pPr>
              <a:t>7/16/2026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CAA5F29-34CC-4FC6-895C-D8C32ED7C042}" type="slidenum">
              <a:rPr lang="en-US" altLang="en-US"/>
              <a:pPr>
                <a:defRPr/>
              </a:pPr>
              <a:t>‹#›</a:t>
            </a:fld>
            <a:endParaRPr lang="en-US" altLang="en-US"/>
          </a:p>
        </p:txBody>
      </p:sp>
    </p:spTree>
    <p:extLst>
      <p:ext uri="{BB962C8B-B14F-4D97-AF65-F5344CB8AC3E}">
        <p14:creationId xmlns:p14="http://schemas.microsoft.com/office/powerpoint/2010/main" val="30932302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8138677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8488385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66AC9-700C-4134-802B-28E218B176A1}"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750972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C8C5E5-2368-98F4-6A8B-39BDC22E2D8E}"/>
              </a:ext>
            </a:extLst>
          </p:cNvPr>
          <p:cNvSpPr>
            <a:spLocks noGrp="1"/>
          </p:cNvSpPr>
          <p:nvPr>
            <p:ph type="dt" sz="half" idx="10"/>
          </p:nvPr>
        </p:nvSpPr>
        <p:spPr/>
        <p:txBody>
          <a:bodyPr/>
          <a:lstStyle/>
          <a:p>
            <a:fld id="{7D166AC9-700C-4134-802B-28E218B176A1}" type="datetimeFigureOut">
              <a:rPr lang="en-GB" smtClean="0"/>
              <a:t>16/07/2026</a:t>
            </a:fld>
            <a:endParaRPr lang="en-GB"/>
          </a:p>
        </p:txBody>
      </p:sp>
      <p:sp>
        <p:nvSpPr>
          <p:cNvPr id="3" name="Footer Placeholder 2">
            <a:extLst>
              <a:ext uri="{FF2B5EF4-FFF2-40B4-BE49-F238E27FC236}">
                <a16:creationId xmlns:a16="http://schemas.microsoft.com/office/drawing/2014/main" id="{7721B6E1-B7CA-8660-2681-FBF1A08D1A7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F23520A-ADCD-C264-1E3D-43DD8719A497}"/>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71554798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166AC9-700C-4134-802B-28E218B176A1}" type="datetimeFigureOut">
              <a:rPr lang="en-GB" smtClean="0"/>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88517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166AC9-700C-4134-802B-28E218B176A1}" type="datetimeFigureOut">
              <a:rPr lang="en-GB" smtClean="0"/>
              <a:t>16/07/2026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53228947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166AC9-700C-4134-802B-28E218B176A1}" type="datetimeFigureOut">
              <a:rPr lang="en-GB" smtClean="0"/>
              <a:t>16/07/2026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04249427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66AC9-700C-4134-802B-28E218B176A1}" type="datetimeFigureOut">
              <a:rPr lang="en-GB" smtClean="0"/>
              <a:t>16/07/2026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16531942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66122410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9927948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71596621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829402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86D6E-31DE-BDE9-002E-EBC66630F9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C41F46E-9EA4-4156-31C6-9049490A23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B99F3D2-5869-55B2-D0B3-9EC9D2B8A9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2E0CA3-164E-66AC-78A6-4FC4491E40A8}"/>
              </a:ext>
            </a:extLst>
          </p:cNvPr>
          <p:cNvSpPr>
            <a:spLocks noGrp="1"/>
          </p:cNvSpPr>
          <p:nvPr>
            <p:ph type="dt" sz="half" idx="10"/>
          </p:nvPr>
        </p:nvSpPr>
        <p:spPr/>
        <p:txBody>
          <a:bodyPr/>
          <a:lstStyle/>
          <a:p>
            <a:fld id="{7D166AC9-700C-4134-802B-28E218B176A1}" type="datetimeFigureOut">
              <a:rPr lang="en-GB" smtClean="0"/>
              <a:t>16/07/2026</a:t>
            </a:fld>
            <a:endParaRPr lang="en-GB"/>
          </a:p>
        </p:txBody>
      </p:sp>
      <p:sp>
        <p:nvSpPr>
          <p:cNvPr id="6" name="Footer Placeholder 5">
            <a:extLst>
              <a:ext uri="{FF2B5EF4-FFF2-40B4-BE49-F238E27FC236}">
                <a16:creationId xmlns:a16="http://schemas.microsoft.com/office/drawing/2014/main" id="{AE2AA41C-574B-0185-FFB7-91CFF6AD6F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1DF925-061B-6713-3A12-1DBF2FA7E565}"/>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7673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E967E-34B8-6942-FF9C-5515B02DB6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B585840-B2CA-8754-966F-B44B27FD21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E3FA47-7E12-E9A8-C9D7-BC3B224C5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C8569D-CC41-A6CD-9359-CE8004DC5946}"/>
              </a:ext>
            </a:extLst>
          </p:cNvPr>
          <p:cNvSpPr>
            <a:spLocks noGrp="1"/>
          </p:cNvSpPr>
          <p:nvPr>
            <p:ph type="dt" sz="half" idx="10"/>
          </p:nvPr>
        </p:nvSpPr>
        <p:spPr/>
        <p:txBody>
          <a:bodyPr/>
          <a:lstStyle/>
          <a:p>
            <a:fld id="{7D166AC9-700C-4134-802B-28E218B176A1}" type="datetimeFigureOut">
              <a:rPr lang="en-GB" smtClean="0"/>
              <a:t>16/07/2026</a:t>
            </a:fld>
            <a:endParaRPr lang="en-GB"/>
          </a:p>
        </p:txBody>
      </p:sp>
      <p:sp>
        <p:nvSpPr>
          <p:cNvPr id="6" name="Footer Placeholder 5">
            <a:extLst>
              <a:ext uri="{FF2B5EF4-FFF2-40B4-BE49-F238E27FC236}">
                <a16:creationId xmlns:a16="http://schemas.microsoft.com/office/drawing/2014/main" id="{B6687B3B-3DF7-0204-EFA9-7E3A3BB67F7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9BCF78-C3AB-B94D-CAB0-6945C528C583}"/>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993637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2AA8B3-41F2-D214-9BB4-40394F3012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46E8D1-AF22-B895-2E34-123C45955F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A5D030-457B-1ABB-75B9-0015CD044E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16/07/2026</a:t>
            </a:fld>
            <a:endParaRPr lang="en-GB"/>
          </a:p>
        </p:txBody>
      </p:sp>
      <p:sp>
        <p:nvSpPr>
          <p:cNvPr id="5" name="Footer Placeholder 4">
            <a:extLst>
              <a:ext uri="{FF2B5EF4-FFF2-40B4-BE49-F238E27FC236}">
                <a16:creationId xmlns:a16="http://schemas.microsoft.com/office/drawing/2014/main" id="{C73B6003-8A87-E758-DCEB-413B5A4B78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F28D8A7-5D56-33D1-605B-60003202E8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extLst>
      <p:ext uri="{BB962C8B-B14F-4D97-AF65-F5344CB8AC3E}">
        <p14:creationId xmlns:p14="http://schemas.microsoft.com/office/powerpoint/2010/main" val="1526477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732A32-F83C-480C-A51D-C8B234617D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14AB6A7B-0486-4842-B37C-164831CA85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4B878EED-A23E-4262-BD86-C799D9453E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56198B3-0D6E-4252-8F13-EBA5E38C4A14}" type="datetimeFigureOut">
              <a:rPr lang="en-US" smtClean="0">
                <a:solidFill>
                  <a:prstClr val="black">
                    <a:tint val="75000"/>
                  </a:prstClr>
                </a:solidFill>
              </a:rPr>
              <a:pPr>
                <a:defRPr/>
              </a:pPr>
              <a:t>7/16/2026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74077FD2-A0A6-4AE1-96B8-B285B3844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F191E5D-620E-443B-A973-3879CA411B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01ECCC50-6ECB-4036-B3F6-CE2D987CB40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2763675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FD3D1-824F-4672-86B1-17B6859C15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BEBD78E1-9539-4295-8449-C690A22268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893DF714-A49C-4197-8488-E24C65DE42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118124-9824-47CA-BA84-88E8E5B41D69}" type="datetimeFigureOut">
              <a:rPr lang="en-NL" smtClean="0"/>
              <a:t>16/07/2026</a:t>
            </a:fld>
            <a:endParaRPr lang="en-NL"/>
          </a:p>
        </p:txBody>
      </p:sp>
      <p:sp>
        <p:nvSpPr>
          <p:cNvPr id="5" name="Footer Placeholder 4">
            <a:extLst>
              <a:ext uri="{FF2B5EF4-FFF2-40B4-BE49-F238E27FC236}">
                <a16:creationId xmlns:a16="http://schemas.microsoft.com/office/drawing/2014/main" id="{2A88E2C4-1807-4A24-B8D4-E1CAA84B90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L"/>
          </a:p>
        </p:txBody>
      </p:sp>
      <p:sp>
        <p:nvSpPr>
          <p:cNvPr id="6" name="Slide Number Placeholder 5">
            <a:extLst>
              <a:ext uri="{FF2B5EF4-FFF2-40B4-BE49-F238E27FC236}">
                <a16:creationId xmlns:a16="http://schemas.microsoft.com/office/drawing/2014/main" id="{CB099D44-B165-4843-874D-8924B5D5F5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05241A-55A2-4AE4-A772-148ECDC02327}" type="slidenum">
              <a:rPr lang="en-NL" smtClean="0"/>
              <a:t>‹#›</a:t>
            </a:fld>
            <a:endParaRPr lang="en-NL"/>
          </a:p>
        </p:txBody>
      </p:sp>
    </p:spTree>
    <p:extLst>
      <p:ext uri="{BB962C8B-B14F-4D97-AF65-F5344CB8AC3E}">
        <p14:creationId xmlns:p14="http://schemas.microsoft.com/office/powerpoint/2010/main" val="36229104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4182" y="242328"/>
            <a:ext cx="9975273" cy="100852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54182" y="1411942"/>
            <a:ext cx="9975273" cy="39934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54182" y="5608546"/>
            <a:ext cx="2586182" cy="322169"/>
          </a:xfrm>
          <a:prstGeom prst="rect">
            <a:avLst/>
          </a:prstGeom>
        </p:spPr>
        <p:txBody>
          <a:bodyPr vert="horz" lIns="91440" tIns="45720" rIns="91440" bIns="45720" rtlCol="0" anchor="ctr"/>
          <a:lstStyle>
            <a:lvl1pPr algn="l">
              <a:defRPr sz="1454">
                <a:solidFill>
                  <a:schemeClr val="tx1">
                    <a:tint val="75000"/>
                  </a:schemeClr>
                </a:solidFill>
              </a:defRPr>
            </a:lvl1pPr>
          </a:lstStyle>
          <a:p>
            <a:fld id="{1D8BD707-D9CF-40AE-B4C6-C98DA3205C09}" type="datetimeFigureOut">
              <a:rPr lang="en-US" smtClean="0"/>
              <a:pPr/>
              <a:t>7/16/2026</a:t>
            </a:fld>
            <a:endParaRPr lang="en-US"/>
          </a:p>
        </p:txBody>
      </p:sp>
      <p:sp>
        <p:nvSpPr>
          <p:cNvPr id="5" name="Footer Placeholder 4"/>
          <p:cNvSpPr>
            <a:spLocks noGrp="1"/>
          </p:cNvSpPr>
          <p:nvPr>
            <p:ph type="ftr" sz="quarter" idx="3"/>
          </p:nvPr>
        </p:nvSpPr>
        <p:spPr>
          <a:xfrm>
            <a:off x="3786909" y="5608546"/>
            <a:ext cx="3509818" cy="322169"/>
          </a:xfrm>
          <a:prstGeom prst="rect">
            <a:avLst/>
          </a:prstGeom>
        </p:spPr>
        <p:txBody>
          <a:bodyPr vert="horz" lIns="91440" tIns="45720" rIns="91440" bIns="45720" rtlCol="0" anchor="ctr"/>
          <a:lstStyle>
            <a:lvl1pPr algn="ctr">
              <a:defRPr sz="1454">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943273" y="5608546"/>
            <a:ext cx="2586182" cy="322169"/>
          </a:xfrm>
          <a:prstGeom prst="rect">
            <a:avLst/>
          </a:prstGeom>
        </p:spPr>
        <p:txBody>
          <a:bodyPr vert="horz" lIns="91440" tIns="45720" rIns="91440" bIns="45720" rtlCol="0" anchor="ctr"/>
          <a:lstStyle>
            <a:lvl1pPr algn="r">
              <a:defRPr sz="1454">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09892168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1108392" rtl="0" eaLnBrk="1" latinLnBrk="0" hangingPunct="1">
        <a:spcBef>
          <a:spcPct val="0"/>
        </a:spcBef>
        <a:buNone/>
        <a:defRPr sz="5333" kern="1200">
          <a:solidFill>
            <a:schemeClr val="tx1"/>
          </a:solidFill>
          <a:latin typeface="+mj-lt"/>
          <a:ea typeface="+mj-ea"/>
          <a:cs typeface="+mj-cs"/>
        </a:defRPr>
      </a:lvl1pPr>
    </p:titleStyle>
    <p:bodyStyle>
      <a:lvl1pPr marL="415647" indent="-415647" algn="l" defTabSz="1108392" rtl="0" eaLnBrk="1" latinLnBrk="0" hangingPunct="1">
        <a:spcBef>
          <a:spcPct val="20000"/>
        </a:spcBef>
        <a:buFont typeface="Arial" pitchFamily="34" charset="0"/>
        <a:buChar char="•"/>
        <a:defRPr sz="3879" kern="1200">
          <a:solidFill>
            <a:schemeClr val="tx1"/>
          </a:solidFill>
          <a:latin typeface="+mn-lt"/>
          <a:ea typeface="+mn-ea"/>
          <a:cs typeface="+mn-cs"/>
        </a:defRPr>
      </a:lvl1pPr>
      <a:lvl2pPr marL="900569" indent="-346373" algn="l" defTabSz="1108392" rtl="0" eaLnBrk="1" latinLnBrk="0" hangingPunct="1">
        <a:spcBef>
          <a:spcPct val="20000"/>
        </a:spcBef>
        <a:buFont typeface="Arial" pitchFamily="34" charset="0"/>
        <a:buChar char="–"/>
        <a:defRPr sz="3394" kern="1200">
          <a:solidFill>
            <a:schemeClr val="tx1"/>
          </a:solidFill>
          <a:latin typeface="+mn-lt"/>
          <a:ea typeface="+mn-ea"/>
          <a:cs typeface="+mn-cs"/>
        </a:defRPr>
      </a:lvl2pPr>
      <a:lvl3pPr marL="1385491" indent="-277098" algn="l" defTabSz="1108392" rtl="0" eaLnBrk="1" latinLnBrk="0" hangingPunct="1">
        <a:spcBef>
          <a:spcPct val="20000"/>
        </a:spcBef>
        <a:buFont typeface="Arial" pitchFamily="34" charset="0"/>
        <a:buChar char="•"/>
        <a:defRPr sz="2909" kern="1200">
          <a:solidFill>
            <a:schemeClr val="tx1"/>
          </a:solidFill>
          <a:latin typeface="+mn-lt"/>
          <a:ea typeface="+mn-ea"/>
          <a:cs typeface="+mn-cs"/>
        </a:defRPr>
      </a:lvl3pPr>
      <a:lvl4pPr marL="1939687"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4pPr>
      <a:lvl5pPr marL="2493883"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5pPr>
      <a:lvl6pPr marL="3048080"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6pPr>
      <a:lvl7pPr marL="3602276"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7pPr>
      <a:lvl8pPr marL="4156472"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8pPr>
      <a:lvl9pPr marL="4710669"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9pPr>
    </p:bodyStyle>
    <p:otherStyle>
      <a:defPPr>
        <a:defRPr lang="en-US"/>
      </a:defPPr>
      <a:lvl1pPr marL="0" algn="l" defTabSz="1108392" rtl="0" eaLnBrk="1" latinLnBrk="0" hangingPunct="1">
        <a:defRPr sz="2182" kern="1200">
          <a:solidFill>
            <a:schemeClr val="tx1"/>
          </a:solidFill>
          <a:latin typeface="+mn-lt"/>
          <a:ea typeface="+mn-ea"/>
          <a:cs typeface="+mn-cs"/>
        </a:defRPr>
      </a:lvl1pPr>
      <a:lvl2pPr marL="554197" algn="l" defTabSz="1108392" rtl="0" eaLnBrk="1" latinLnBrk="0" hangingPunct="1">
        <a:defRPr sz="2182" kern="1200">
          <a:solidFill>
            <a:schemeClr val="tx1"/>
          </a:solidFill>
          <a:latin typeface="+mn-lt"/>
          <a:ea typeface="+mn-ea"/>
          <a:cs typeface="+mn-cs"/>
        </a:defRPr>
      </a:lvl2pPr>
      <a:lvl3pPr marL="1108392" algn="l" defTabSz="1108392" rtl="0" eaLnBrk="1" latinLnBrk="0" hangingPunct="1">
        <a:defRPr sz="2182" kern="1200">
          <a:solidFill>
            <a:schemeClr val="tx1"/>
          </a:solidFill>
          <a:latin typeface="+mn-lt"/>
          <a:ea typeface="+mn-ea"/>
          <a:cs typeface="+mn-cs"/>
        </a:defRPr>
      </a:lvl3pPr>
      <a:lvl4pPr marL="1662589" algn="l" defTabSz="1108392" rtl="0" eaLnBrk="1" latinLnBrk="0" hangingPunct="1">
        <a:defRPr sz="2182" kern="1200">
          <a:solidFill>
            <a:schemeClr val="tx1"/>
          </a:solidFill>
          <a:latin typeface="+mn-lt"/>
          <a:ea typeface="+mn-ea"/>
          <a:cs typeface="+mn-cs"/>
        </a:defRPr>
      </a:lvl4pPr>
      <a:lvl5pPr marL="2216786" algn="l" defTabSz="1108392" rtl="0" eaLnBrk="1" latinLnBrk="0" hangingPunct="1">
        <a:defRPr sz="2182" kern="1200">
          <a:solidFill>
            <a:schemeClr val="tx1"/>
          </a:solidFill>
          <a:latin typeface="+mn-lt"/>
          <a:ea typeface="+mn-ea"/>
          <a:cs typeface="+mn-cs"/>
        </a:defRPr>
      </a:lvl5pPr>
      <a:lvl6pPr marL="2770981" algn="l" defTabSz="1108392" rtl="0" eaLnBrk="1" latinLnBrk="0" hangingPunct="1">
        <a:defRPr sz="2182" kern="1200">
          <a:solidFill>
            <a:schemeClr val="tx1"/>
          </a:solidFill>
          <a:latin typeface="+mn-lt"/>
          <a:ea typeface="+mn-ea"/>
          <a:cs typeface="+mn-cs"/>
        </a:defRPr>
      </a:lvl6pPr>
      <a:lvl7pPr marL="3325178" algn="l" defTabSz="1108392" rtl="0" eaLnBrk="1" latinLnBrk="0" hangingPunct="1">
        <a:defRPr sz="2182" kern="1200">
          <a:solidFill>
            <a:schemeClr val="tx1"/>
          </a:solidFill>
          <a:latin typeface="+mn-lt"/>
          <a:ea typeface="+mn-ea"/>
          <a:cs typeface="+mn-cs"/>
        </a:defRPr>
      </a:lvl7pPr>
      <a:lvl8pPr marL="3879374" algn="l" defTabSz="1108392" rtl="0" eaLnBrk="1" latinLnBrk="0" hangingPunct="1">
        <a:defRPr sz="2182" kern="1200">
          <a:solidFill>
            <a:schemeClr val="tx1"/>
          </a:solidFill>
          <a:latin typeface="+mn-lt"/>
          <a:ea typeface="+mn-ea"/>
          <a:cs typeface="+mn-cs"/>
        </a:defRPr>
      </a:lvl8pPr>
      <a:lvl9pPr marL="4433570" algn="l" defTabSz="1108392" rtl="0" eaLnBrk="1" latinLnBrk="0" hangingPunct="1">
        <a:defRPr sz="2182"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DC36522-EA8D-4212-83FD-A226F423BFAB}" type="datetimeFigureOut">
              <a:rPr lang="en-US" smtClean="0"/>
              <a:pPr>
                <a:defRPr/>
              </a:pPr>
              <a:t>7/16/2026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4E8CA50-59F1-485D-82DD-EBBC74290F05}" type="slidenum">
              <a:rPr lang="en-US" altLang="en-US" smtClean="0"/>
              <a:pPr>
                <a:defRPr/>
              </a:pPr>
              <a:t>‹#›</a:t>
            </a:fld>
            <a:endParaRPr lang="en-US" altLang="en-US"/>
          </a:p>
        </p:txBody>
      </p:sp>
    </p:spTree>
    <p:extLst>
      <p:ext uri="{BB962C8B-B14F-4D97-AF65-F5344CB8AC3E}">
        <p14:creationId xmlns:p14="http://schemas.microsoft.com/office/powerpoint/2010/main" val="99790549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DC36522-EA8D-4212-83FD-A226F423BFAB}" type="datetimeFigureOut">
              <a:rPr lang="en-US"/>
              <a:pPr>
                <a:defRPr/>
              </a:pPr>
              <a:t>7/16/2026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4E8CA50-59F1-485D-82DD-EBBC74290F05}" type="slidenum">
              <a:rPr lang="en-US" altLang="en-US"/>
              <a:pPr>
                <a:defRPr/>
              </a:pPr>
              <a:t>‹#›</a:t>
            </a:fld>
            <a:endParaRPr lang="en-US" altLang="en-US"/>
          </a:p>
        </p:txBody>
      </p:sp>
    </p:spTree>
    <p:extLst>
      <p:ext uri="{BB962C8B-B14F-4D97-AF65-F5344CB8AC3E}">
        <p14:creationId xmlns:p14="http://schemas.microsoft.com/office/powerpoint/2010/main" val="253864257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16/07/2026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extLst>
      <p:ext uri="{BB962C8B-B14F-4D97-AF65-F5344CB8AC3E}">
        <p14:creationId xmlns:p14="http://schemas.microsoft.com/office/powerpoint/2010/main" val="155822969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6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68.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8.pn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6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8.pn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68.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8.png"/><Relationship Id="rId7" Type="http://schemas.openxmlformats.org/officeDocument/2006/relationships/diagramColors" Target="../diagrams/colors5.xml"/><Relationship Id="rId2" Type="http://schemas.openxmlformats.org/officeDocument/2006/relationships/notesSlide" Target="../notesSlides/notesSlide10.xml"/><Relationship Id="rId1" Type="http://schemas.openxmlformats.org/officeDocument/2006/relationships/slideLayout" Target="../slideLayouts/slideLayout68.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8.png"/><Relationship Id="rId7" Type="http://schemas.openxmlformats.org/officeDocument/2006/relationships/diagramColors" Target="../diagrams/colors6.xml"/><Relationship Id="rId2" Type="http://schemas.openxmlformats.org/officeDocument/2006/relationships/notesSlide" Target="../notesSlides/notesSlide11.xml"/><Relationship Id="rId1" Type="http://schemas.openxmlformats.org/officeDocument/2006/relationships/slideLayout" Target="../slideLayouts/slideLayout68.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8.png"/><Relationship Id="rId7" Type="http://schemas.openxmlformats.org/officeDocument/2006/relationships/diagramColors" Target="../diagrams/colors7.xml"/><Relationship Id="rId2" Type="http://schemas.openxmlformats.org/officeDocument/2006/relationships/notesSlide" Target="../notesSlides/notesSlide12.xml"/><Relationship Id="rId1" Type="http://schemas.openxmlformats.org/officeDocument/2006/relationships/slideLayout" Target="../slideLayouts/slideLayout68.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0.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notesSlide" Target="../notesSlides/notesSlide15.xml"/><Relationship Id="rId7" Type="http://schemas.openxmlformats.org/officeDocument/2006/relationships/image" Target="../media/image19.png"/><Relationship Id="rId2" Type="http://schemas.openxmlformats.org/officeDocument/2006/relationships/slideLayout" Target="../slideLayouts/slideLayout62.xml"/><Relationship Id="rId1" Type="http://schemas.openxmlformats.org/officeDocument/2006/relationships/themeOverride" Target="../theme/themeOverride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svg"/><Relationship Id="rId9"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8.xml"/><Relationship Id="rId7" Type="http://schemas.openxmlformats.org/officeDocument/2006/relationships/image" Target="../media/image2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image" Target="../media/image26.png"/><Relationship Id="rId4" Type="http://schemas.openxmlformats.org/officeDocument/2006/relationships/notesSlide" Target="../notesSlides/notesSlide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6E030-A240-41A7-A628-C14E62C122A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6FD2E1C-77B7-A451-1539-E84C5FF08DC7}"/>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4F999C17-647A-EE92-FB51-CA208E7A69FF}"/>
              </a:ext>
            </a:extLst>
          </p:cNvPr>
          <p:cNvPicPr>
            <a:picLocks noChangeAspect="1"/>
          </p:cNvPicPr>
          <p:nvPr/>
        </p:nvPicPr>
        <p:blipFill>
          <a:blip r:embed="rId3"/>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87E7EBB6-9E2E-45A4-CEBC-E30EF53AA1ED}"/>
              </a:ext>
            </a:extLst>
          </p:cNvPr>
          <p:cNvSpPr txBox="1">
            <a:spLocks/>
          </p:cNvSpPr>
          <p:nvPr/>
        </p:nvSpPr>
        <p:spPr>
          <a:xfrm>
            <a:off x="9479427" y="1462571"/>
            <a:ext cx="2384058" cy="89079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j-cs"/>
              </a:rPr>
              <a:t>SUPER SUNDAY SERVICE</a:t>
            </a:r>
          </a:p>
        </p:txBody>
      </p:sp>
      <p:sp>
        <p:nvSpPr>
          <p:cNvPr id="6" name="Subtitle 2">
            <a:extLst>
              <a:ext uri="{FF2B5EF4-FFF2-40B4-BE49-F238E27FC236}">
                <a16:creationId xmlns:a16="http://schemas.microsoft.com/office/drawing/2014/main" id="{4E8EB5BC-FBE2-EE28-07F8-9A531615275B}"/>
              </a:ext>
            </a:extLst>
          </p:cNvPr>
          <p:cNvSpPr txBox="1">
            <a:spLocks/>
          </p:cNvSpPr>
          <p:nvPr/>
        </p:nvSpPr>
        <p:spPr>
          <a:xfrm>
            <a:off x="9922203" y="2176126"/>
            <a:ext cx="1920900" cy="37793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b="1" dirty="0">
                <a:solidFill>
                  <a:prstClr val="white"/>
                </a:solidFill>
                <a:latin typeface="Calibri" panose="020F0502020204030204"/>
              </a:rPr>
              <a:t>19</a:t>
            </a: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-07-2026</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3596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p:cNvSpPr>
            <a:spLocks noGrp="1" noRot="1" noChangeAspect="1" noMove="1" noResize="1" noEditPoints="1" noAdjustHandles="1" noChangeArrowheads="1" noChangeShapeType="1" noTextEdit="1"/>
          </p:cNvSpPr>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517466" y="741969"/>
            <a:ext cx="3971142" cy="4962524"/>
          </a:xfrm>
        </p:spPr>
        <p:txBody>
          <a:bodyPr vert="horz" lIns="91440" tIns="45720" rIns="91440" bIns="45720" rtlCol="0" anchor="ctr">
            <a:normAutofit/>
          </a:bodyPr>
          <a:lstStyle/>
          <a:p>
            <a:pPr algn="ctr"/>
            <a:br>
              <a:rPr kumimoji="0" lang="en-US" altLang="en-US" sz="4800" b="1" i="0" u="sng" strike="noStrike" kern="1200" cap="none" spc="0" normalizeH="0" baseline="0" noProof="0" dirty="0">
                <a:ln>
                  <a:noFill/>
                </a:ln>
                <a:solidFill>
                  <a:srgbClr val="FFFFFF"/>
                </a:solidFill>
                <a:effectLst/>
                <a:uLnTx/>
                <a:uFillTx/>
                <a:latin typeface="+mj-lt"/>
                <a:ea typeface="+mj-ea"/>
                <a:cs typeface="+mj-cs"/>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28</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r>
              <a:rPr lang="en-US" altLang="en-US" sz="4800" b="1" dirty="0">
                <a:solidFill>
                  <a:srgbClr val="FFFFFF"/>
                </a:solidFill>
              </a:rPr>
              <a:t>Jacob returns to Bethel</a:t>
            </a:r>
            <a:endParaRPr lang="en-US" sz="4800" kern="1200" dirty="0">
              <a:solidFill>
                <a:srgbClr val="FFFFFF"/>
              </a:solidFill>
              <a:latin typeface="+mj-lt"/>
              <a:ea typeface="+mj-ea"/>
              <a:cs typeface="+mj-cs"/>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a:ea typeface="+mn-ea"/>
                <a:cs typeface="+mn-cs"/>
              </a:rPr>
              <a:t>MEMORY VERSE: ……</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Freeform: Shape 7"/>
          <p:cNvSpPr/>
          <p:nvPr/>
        </p:nvSpPr>
        <p:spPr>
          <a:xfrm>
            <a:off x="5389276" y="1578634"/>
            <a:ext cx="6263640"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marR="0" lvl="1" indent="-180975" algn="ctr" defTabSz="1289050" rtl="0" eaLnBrk="1" fontAlgn="auto" latinLnBrk="0" hangingPunct="1">
              <a:lnSpc>
                <a:spcPct val="90000"/>
              </a:lnSpc>
              <a:spcBef>
                <a:spcPct val="0"/>
              </a:spcBef>
              <a:spcAft>
                <a:spcPct val="20000"/>
              </a:spcAft>
              <a:buClrTx/>
              <a:buSzTx/>
              <a:buFontTx/>
              <a:buNone/>
              <a:tabLst/>
              <a:defRPr/>
            </a:pP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t>
            </a:r>
            <a:r>
              <a:rPr kumimoji="0" lang="en-GB"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And God said unto Jacob, Arise, go up to Bethel, and dwell there: and make there an altar unto God, that appeared unto thee when thou </a:t>
            </a:r>
            <a:r>
              <a:rPr kumimoji="0" lang="en-GB" sz="2800" b="0" i="1" u="none" strike="noStrike" kern="1200" cap="none" spc="0" normalizeH="0" baseline="0" noProof="0" dirty="0" err="1">
                <a:ln>
                  <a:noFill/>
                </a:ln>
                <a:solidFill>
                  <a:prstClr val="black">
                    <a:hueOff val="0"/>
                    <a:satOff val="0"/>
                    <a:lumOff val="0"/>
                    <a:alphaOff val="0"/>
                  </a:prstClr>
                </a:solidFill>
                <a:effectLst/>
                <a:uLnTx/>
                <a:uFillTx/>
                <a:latin typeface="Calibri"/>
                <a:ea typeface="+mn-ea"/>
                <a:cs typeface="+mn-cs"/>
              </a:rPr>
              <a:t>fleddest</a:t>
            </a:r>
            <a:r>
              <a:rPr kumimoji="0" lang="en-GB"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 from the face of Esau thy brother” </a:t>
            </a:r>
          </a:p>
          <a:p>
            <a:pPr marL="180975" marR="0" lvl="1" indent="-180975" algn="ctr" defTabSz="1289050" rtl="0" eaLnBrk="1" fontAlgn="auto" latinLnBrk="0" hangingPunct="1">
              <a:lnSpc>
                <a:spcPct val="90000"/>
              </a:lnSpc>
              <a:spcBef>
                <a:spcPct val="0"/>
              </a:spcBef>
              <a:spcAft>
                <a:spcPct val="20000"/>
              </a:spcAft>
              <a:buClrTx/>
              <a:buSzTx/>
              <a:buFontTx/>
              <a:buNone/>
              <a:tabLst/>
              <a:defRPr/>
            </a:pPr>
            <a:r>
              <a:rPr kumimoji="0" lang="en-GB"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(Genesis 35:1).</a:t>
            </a:r>
            <a:endParaRPr kumimoji="0" lang="en-GB" sz="24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endParaRPr>
          </a:p>
        </p:txBody>
      </p:sp>
      <p:sp>
        <p:nvSpPr>
          <p:cNvPr id="3" name="Freeform: Shape 2"/>
          <p:cNvSpPr/>
          <p:nvPr/>
        </p:nvSpPr>
        <p:spPr>
          <a:xfrm>
            <a:off x="5468389" y="5227607"/>
            <a:ext cx="6263640" cy="867507"/>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8"/>
              <a:lumOff val="-11764"/>
              <a:alphaOff val="0"/>
            </a:schemeClr>
          </a:fillRef>
          <a:effectRef idx="0">
            <a:schemeClr val="accent5">
              <a:hueOff val="-6758543"/>
              <a:satOff val="-17418"/>
              <a:lumOff val="-11764"/>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ctr" defTabSz="1644650" rtl="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Calibri"/>
                <a:ea typeface="+mn-ea"/>
                <a:cs typeface="+mn-cs"/>
              </a:rPr>
              <a:t>TEXT:</a:t>
            </a:r>
            <a:r>
              <a:rPr kumimoji="0" lang="en-GB" sz="2800" b="1" i="1" u="none" strike="noStrike" kern="1200" cap="none" spc="0" normalizeH="0" baseline="0" noProof="0" dirty="0">
                <a:ln>
                  <a:noFill/>
                </a:ln>
                <a:solidFill>
                  <a:prstClr val="white"/>
                </a:solidFill>
                <a:effectLst/>
                <a:uLnTx/>
                <a:uFillTx/>
                <a:latin typeface="Calibri"/>
                <a:ea typeface="+mn-ea"/>
                <a:cs typeface="+mn-cs"/>
              </a:rPr>
              <a:t>  </a:t>
            </a:r>
            <a:r>
              <a:rPr kumimoji="0" lang="fi-FI" sz="2800" b="1" i="1" u="none" strike="noStrike" kern="1200" cap="none" spc="0" normalizeH="0" baseline="0" noProof="0" dirty="0">
                <a:ln>
                  <a:noFill/>
                </a:ln>
                <a:solidFill>
                  <a:prstClr val="white"/>
                </a:solidFill>
                <a:effectLst/>
                <a:uLnTx/>
                <a:uFillTx/>
                <a:latin typeface="Calibri" panose="020F0502020204030204" pitchFamily="34" charset="0"/>
                <a:ea typeface="+mn-ea"/>
                <a:cs typeface="+mn-cs"/>
                <a:sym typeface="+mn-ea"/>
              </a:rPr>
              <a:t>Genesis 35:1-29; 36:1-43</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3554D3-1954-BC8C-38C3-93FDAF7260FF}"/>
              </a:ext>
            </a:extLst>
          </p:cNvPr>
          <p:cNvSpPr/>
          <p:nvPr/>
        </p:nvSpPr>
        <p:spPr>
          <a:xfrm>
            <a:off x="4037181" y="448055"/>
            <a:ext cx="7688475" cy="5951024"/>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INTRODUCTION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 name="Content Placeholder 2"/>
          <p:cNvSpPr>
            <a:spLocks noGrp="1"/>
          </p:cNvSpPr>
          <p:nvPr>
            <p:ph idx="1"/>
          </p:nvPr>
        </p:nvSpPr>
        <p:spPr>
          <a:xfrm>
            <a:off x="4114394" y="584234"/>
            <a:ext cx="7534048" cy="5678665"/>
          </a:xfrm>
        </p:spPr>
        <p:txBody>
          <a:bodyPr anchor="ctr">
            <a:noAutofit/>
          </a:bodyPr>
          <a:lstStyle/>
          <a:p>
            <a:pPr marL="0" indent="0" algn="just">
              <a:lnSpc>
                <a:spcPct val="100000"/>
              </a:lnSpc>
              <a:buNone/>
            </a:pPr>
            <a:r>
              <a:rPr lang="en-GB" dirty="0"/>
              <a:t>Bethel signified a place to meet with God. The command to return there was a solemn rebuke to Jacob for delay in fulfilling his vow. It was also a call to spiritual renewal and restoration to first love, fervency, devotion and faithfulness (Gen 31:13). Jacob prepared his household for this important meeting. He commanded them to put away their “strange gods”. If we want spiritual revival or reformation, we must separate from sinful objects and sinful people. In return, God protected Jacob and his household as they journeyed to Bethel. Jacob built an altar of worship unto the Lord when he arrived safely.</a:t>
            </a:r>
            <a:endParaRPr lang="en-US" sz="2700" dirty="0">
              <a:latin typeface="Calibri (Body)"/>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37182" y="457199"/>
            <a:ext cx="7688474" cy="6068861"/>
          </a:xfrm>
        </p:spPr>
        <p:txBody>
          <a:bodyPr anchor="ctr">
            <a:noAutofit/>
          </a:bodyPr>
          <a:lstStyle/>
          <a:p>
            <a:pPr marL="514350" indent="-514350" algn="just" eaLnBrk="0" fontAlgn="base" hangingPunct="0">
              <a:lnSpc>
                <a:spcPct val="100000"/>
              </a:lnSpc>
              <a:spcBef>
                <a:spcPct val="0"/>
              </a:spcBef>
              <a:spcAft>
                <a:spcPts val="600"/>
              </a:spcAft>
              <a:buFont typeface="+mj-lt"/>
              <a:buAutoNum type="arabicPeriod"/>
              <a:defRPr/>
            </a:pPr>
            <a:r>
              <a:rPr lang="en-US" dirty="0"/>
              <a:t>We must not delay in fulfilling our vows to the Lord to avoid distress and affliction (Jonah 2:9,10).</a:t>
            </a:r>
          </a:p>
          <a:p>
            <a:pPr marL="514350" indent="-514350" algn="just" eaLnBrk="0" fontAlgn="base" hangingPunct="0">
              <a:lnSpc>
                <a:spcPct val="100000"/>
              </a:lnSpc>
              <a:spcBef>
                <a:spcPct val="0"/>
              </a:spcBef>
              <a:spcAft>
                <a:spcPts val="600"/>
              </a:spcAft>
              <a:buFont typeface="+mj-lt"/>
              <a:buAutoNum type="arabicPeriod"/>
              <a:defRPr/>
            </a:pPr>
            <a:r>
              <a:rPr lang="en-US" dirty="0"/>
              <a:t>It is important to set our hearts and house in order before appearing before God. Jacob knew that righteousness and holiness pleased God. He exhorted his household to put away “strange gods” (Gen 35:2). </a:t>
            </a:r>
          </a:p>
          <a:p>
            <a:pPr marL="514350" indent="-514350" algn="just" eaLnBrk="0" fontAlgn="base" hangingPunct="0">
              <a:lnSpc>
                <a:spcPct val="100000"/>
              </a:lnSpc>
              <a:spcBef>
                <a:spcPct val="0"/>
              </a:spcBef>
              <a:spcAft>
                <a:spcPts val="600"/>
              </a:spcAft>
              <a:buFont typeface="+mj-lt"/>
              <a:buAutoNum type="arabicPeriod"/>
              <a:defRPr/>
            </a:pPr>
            <a:r>
              <a:rPr lang="en-US" dirty="0"/>
              <a:t>We are to renew our consecration and commitment to live in holiness, obedience, and service to God.</a:t>
            </a:r>
          </a:p>
          <a:p>
            <a:pPr marL="514350" indent="-514350" algn="just" eaLnBrk="0" fontAlgn="base" hangingPunct="0">
              <a:lnSpc>
                <a:spcPct val="100000"/>
              </a:lnSpc>
              <a:spcBef>
                <a:spcPct val="0"/>
              </a:spcBef>
              <a:spcAft>
                <a:spcPts val="600"/>
              </a:spcAft>
              <a:buFont typeface="+mj-lt"/>
              <a:buAutoNum type="arabicPeriod"/>
              <a:defRPr/>
            </a:pPr>
            <a:r>
              <a:rPr lang="en-US" dirty="0"/>
              <a:t>Death and loss of loved ones is a common experience of all humans.</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58921"/>
            <a:ext cx="3414368" cy="3801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KEY LESSONS IN THE STUDY OF TODAY</a:t>
            </a:r>
            <a:endPar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endParaRPr>
          </a:p>
        </p:txBody>
      </p:sp>
      <p:sp>
        <p:nvSpPr>
          <p:cNvPr id="2" name="Title 1"/>
          <p:cNvSpPr>
            <a:spLocks noGrp="1"/>
          </p:cNvSpPr>
          <p:nvPr>
            <p:ph type="title"/>
          </p:nvPr>
        </p:nvSpPr>
        <p:spPr>
          <a:xfrm>
            <a:off x="466344" y="4485736"/>
            <a:ext cx="3414368" cy="1818229"/>
          </a:xfrm>
        </p:spPr>
        <p:txBody>
          <a:bodyPr>
            <a:normAutofit/>
          </a:bodyPr>
          <a:lstStyle/>
          <a:p>
            <a:pPr algn="ctr"/>
            <a:r>
              <a:rPr lang="en-GB" altLang="en-US" sz="2800" b="1" i="1" dirty="0">
                <a:solidFill>
                  <a:srgbClr val="FFFFFF"/>
                </a:solidFill>
                <a:latin typeface="Cambria" panose="02040503050406030204" pitchFamily="18" charset="0"/>
                <a:ea typeface="Cambria" panose="02040503050406030204" pitchFamily="18" charset="0"/>
              </a:rPr>
              <a:t>Jacob returns to Bethel</a:t>
            </a:r>
            <a:endParaRPr lang="en-GB" sz="2800" b="1" i="1" dirty="0">
              <a:solidFill>
                <a:srgbClr val="FFFFFF"/>
              </a:solidFill>
              <a:latin typeface="Cambria" panose="02040503050406030204" pitchFamily="18" charset="0"/>
              <a:ea typeface="Cambria" panose="020405030504060302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972D2-208E-9EBB-A07D-F3ABDB80F44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F505FBF5-F93C-B3E5-A499-A11F7726012C}"/>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76FC7103-DC4F-ECF4-FC8D-44283E4D170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30470E2E-2978-C687-1699-63147333A6D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249D901E-0F55-71B5-95B2-E73521B8DABB}"/>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A3A51D66-29C9-B1FC-F56C-3F271253AAB9}"/>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1</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B526434-7CF2-5A32-0275-CB018C2AF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7BB2D1BC-904E-1511-0666-6FD5BE67205B}"/>
              </a:ext>
            </a:extLst>
          </p:cNvPr>
          <p:cNvGraphicFramePr>
            <a:graphicFrameLocks noGrp="1"/>
          </p:cNvGraphicFramePr>
          <p:nvPr>
            <p:ph idx="1"/>
          </p:nvPr>
        </p:nvGraphicFramePr>
        <p:xfrm>
          <a:off x="1620560" y="2819730"/>
          <a:ext cx="8663308"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22874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7"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2</a:t>
            </a:r>
            <a:endParaRPr lang="en-GB" sz="4000" dirty="0">
              <a:solidFill>
                <a:srgbClr val="FFFFFF"/>
              </a:solidFill>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p:cNvGraphicFramePr>
            <a:graphicFrameLocks noGrp="1"/>
          </p:cNvGraphicFramePr>
          <p:nvPr>
            <p:ph idx="1"/>
          </p:nvPr>
        </p:nvGraphicFramePr>
        <p:xfrm>
          <a:off x="644056" y="2615979"/>
          <a:ext cx="10591791"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A721-1AF0-7B24-99FF-5C00F835AE43}"/>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EAA8DE15-7CEA-49F0-95D2-2E28974A8841}"/>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A35F4C7A-4010-4EE2-94E5-FF15B68344DB}"/>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EF4778B5-557B-8D9D-9669-035F0D748255}"/>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146116EE-8A15-5207-6E36-36872F671225}"/>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8B5593FC-A334-2C40-F804-379EC13B4F7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3</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F401C03-15E1-11E6-A179-35BD741C0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126B2D8D-FB54-7DB7-7D99-F1CEBB1A4561}"/>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6647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4E36-5B3D-9763-7A0C-F6E0C4DB05E7}"/>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0BAC3C3E-0748-3ACD-6A3A-631331157B18}"/>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8E5F75BE-1917-1166-B928-15EA09353574}"/>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F14AE07F-3CCB-779F-2E12-1C4F8793A32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0998027C-0BE8-CCD7-D815-9E745DC7D3E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4</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29953CF1-8063-D0BC-4ED5-2B41F2EBCD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F8DF4A3E-435E-F722-39A1-574728FC86C4}"/>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01915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75247-11D8-0D6A-1AF6-9865F161B0EA}"/>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768A3D8D-EC4F-C267-C96B-4211F3299FB6}"/>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0C6D00A9-72D7-7700-FCD3-B08122BB407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CBF83392-3D54-6258-946C-EEAA8E1BD20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42610B6F-B50B-26F7-3CE5-DDD6225D29A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7DE88F4C-9F48-467E-E148-CB24E3DD557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5</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63F698F8-348F-2FA9-3F57-2B213E6A4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06079D7-DB26-A9E1-2BCC-ACC81E7F5928}"/>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49395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2F0B7-6D20-FD5E-9900-75055B379273}"/>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0A170675-B124-81FC-24DF-48B78471A319}"/>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50803C73-350A-A9C5-A410-DC1826544AE6}"/>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1F8496B0-7970-36E8-C201-CD3CB453446E}"/>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8CD52802-57FB-123A-7AAE-DEB7ECD7CC14}"/>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221C70A0-0499-CA18-FFAE-D40DC4EAC42B}"/>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6</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8430E497-2D23-B9C6-B662-11C8BA94F4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54189FE5-4B41-00D9-10A7-A11D42FE7ACA}"/>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554962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015C4-4481-203F-F56C-8980E443E62B}"/>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33BA5DAF-447B-2495-48DF-5F2883B544CE}"/>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7A5BF210-7A7A-E088-E011-0E3DBE424C5C}"/>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15439F88-7221-5340-B908-170A9A370E6B}"/>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ADD8AA09-5DBA-35ED-8CF6-3A9BB75515F6}"/>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3573AA43-FFA0-EC38-22C0-563A0931B7B3}"/>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7</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101549F2-1AB5-23AC-B498-51F9ADE952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20788CE-FE9F-2E2D-1A99-64D0FEAF0946}"/>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10338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750" y="1427716"/>
            <a:ext cx="7886700" cy="593707"/>
          </a:xfrm>
        </p:spPr>
        <p:txBody>
          <a:bodyPr>
            <a:normAutofit fontScale="90000"/>
          </a:bodyPr>
          <a:lstStyle/>
          <a:p>
            <a:pPr algn="ctr"/>
            <a:r>
              <a:rPr lang="en-US" b="1" dirty="0">
                <a:solidFill>
                  <a:schemeClr val="bg1"/>
                </a:solidFill>
              </a:rPr>
              <a:t>HYMN</a:t>
            </a:r>
          </a:p>
        </p:txBody>
      </p:sp>
      <p:sp>
        <p:nvSpPr>
          <p:cNvPr id="3" name="Content Placeholder 2"/>
          <p:cNvSpPr>
            <a:spLocks noGrp="1"/>
          </p:cNvSpPr>
          <p:nvPr>
            <p:ph idx="1"/>
          </p:nvPr>
        </p:nvSpPr>
        <p:spPr>
          <a:xfrm>
            <a:off x="251927" y="2860772"/>
            <a:ext cx="11451771" cy="1645913"/>
          </a:xfrm>
        </p:spPr>
        <p:txBody>
          <a:bodyPr>
            <a:noAutofit/>
          </a:bodyPr>
          <a:lstStyle/>
          <a:p>
            <a:pPr marL="0" indent="0" algn="ctr">
              <a:buNone/>
              <a:defRPr/>
            </a:pPr>
            <a:r>
              <a:rPr lang="en-US" sz="7200" b="1" u="sng" dirty="0">
                <a:solidFill>
                  <a:srgbClr val="FFC000"/>
                </a:solidFill>
                <a:effectLst>
                  <a:outerShdw blurRad="38100" dist="38100" dir="2700000" algn="tl">
                    <a:srgbClr val="000000">
                      <a:alpha val="43137"/>
                    </a:srgbClr>
                  </a:outerShdw>
                </a:effectLst>
              </a:rPr>
              <a:t>GHS 040:</a:t>
            </a:r>
            <a:r>
              <a:rPr lang="en-US" sz="7200" b="1" dirty="0">
                <a:solidFill>
                  <a:schemeClr val="bg1"/>
                </a:solidFill>
                <a:effectLst>
                  <a:outerShdw blurRad="38100" dist="38100" dir="2700000" algn="tl">
                    <a:srgbClr val="000000">
                      <a:alpha val="43137"/>
                    </a:srgbClr>
                  </a:outerShdw>
                </a:effectLst>
              </a:rPr>
              <a:t> </a:t>
            </a:r>
            <a:r>
              <a:rPr lang="en-GB" sz="7200" b="1" dirty="0">
                <a:solidFill>
                  <a:schemeClr val="bg1"/>
                </a:solidFill>
                <a:effectLst>
                  <a:outerShdw blurRad="38100" dist="38100" dir="2700000" algn="tl">
                    <a:srgbClr val="000000">
                      <a:alpha val="43137"/>
                    </a:srgbClr>
                  </a:outerShdw>
                </a:effectLst>
              </a:rPr>
              <a:t>WASH ME, O LAMB OF GOD</a:t>
            </a:r>
          </a:p>
          <a:p>
            <a:pPr marL="0" indent="0" algn="ctr">
              <a:buNone/>
              <a:defRPr/>
            </a:pPr>
            <a:endParaRPr lang="en-US" sz="7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285054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CONCLUSION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044601" y="686862"/>
            <a:ext cx="7602868" cy="5470097"/>
          </a:xfrm>
        </p:spPr>
        <p:txBody>
          <a:bodyPr anchor="ctr">
            <a:noAutofit/>
          </a:bodyPr>
          <a:lstStyle/>
          <a:p>
            <a:pPr marL="0" indent="0" algn="ctr">
              <a:lnSpc>
                <a:spcPct val="100000"/>
              </a:lnSpc>
              <a:buNone/>
            </a:pPr>
            <a:r>
              <a:rPr lang="en-US" b="1" dirty="0"/>
              <a:t>The command to return to Bethel is a call to spiritual renewal and restoration to first love, fervency, devotion and faithfulness. God is holy; therefore, we must always appear before Him clean and pure. Just as Jacob built an altar of worship to the Lord, we should always appreciate God for His past mercies and His promises of continual blessing and protection. </a:t>
            </a:r>
            <a:endParaRPr lang="en-NL" b="1" dirty="0"/>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C397-70D4-9A54-F5C2-D482B8EDA3F0}"/>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5FBE66D-08FA-04AB-F1E6-332E9DF5BE22}"/>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77D23B-410A-5FDB-A2B5-54D3B05D93A0}"/>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ASSIGNMENT</a:t>
            </a:r>
            <a:endParaRPr lang="en-GB" sz="2800" dirty="0">
              <a:solidFill>
                <a:srgbClr val="FFFFFF"/>
              </a:solidFill>
            </a:endParaRPr>
          </a:p>
        </p:txBody>
      </p:sp>
      <p:sp>
        <p:nvSpPr>
          <p:cNvPr id="11" name="Rectangle 10">
            <a:extLst>
              <a:ext uri="{FF2B5EF4-FFF2-40B4-BE49-F238E27FC236}">
                <a16:creationId xmlns:a16="http://schemas.microsoft.com/office/drawing/2014/main" id="{37EE3022-905D-B7D5-0598-F5B2CE72EA19}"/>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440690E-D11D-3828-9D77-F16A573510D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726220F-64AF-5D4E-529F-4F53CD27DA00}"/>
              </a:ext>
            </a:extLst>
          </p:cNvPr>
          <p:cNvSpPr>
            <a:spLocks noGrp="1"/>
          </p:cNvSpPr>
          <p:nvPr>
            <p:ph idx="1"/>
          </p:nvPr>
        </p:nvSpPr>
        <p:spPr>
          <a:xfrm>
            <a:off x="4678679" y="686862"/>
            <a:ext cx="6435153" cy="4875738"/>
          </a:xfrm>
        </p:spPr>
        <p:txBody>
          <a:bodyPr anchor="ctr">
            <a:noAutofit/>
          </a:bodyPr>
          <a:lstStyle/>
          <a:p>
            <a:pPr marL="0" indent="0" algn="ctr">
              <a:buNone/>
            </a:pPr>
            <a:r>
              <a:rPr lang="en-US" b="1" dirty="0"/>
              <a:t>Describe one person in the Bible who allowed material prosperity to affect his commitment to God and another one who did not. What made the difference? What do you learn from them? </a:t>
            </a:r>
          </a:p>
          <a:p>
            <a:pPr marL="0" indent="0" algn="ctr">
              <a:buNone/>
            </a:pPr>
            <a:r>
              <a:rPr lang="en-US" b="1" dirty="0"/>
              <a:t>Be ready to share your reflection next Sunday with Bible references.</a:t>
            </a:r>
          </a:p>
        </p:txBody>
      </p:sp>
      <p:pic>
        <p:nvPicPr>
          <p:cNvPr id="4" name="Picture 3" descr="Logo&#10;&#10;Description automatically generated">
            <a:extLst>
              <a:ext uri="{FF2B5EF4-FFF2-40B4-BE49-F238E27FC236}">
                <a16:creationId xmlns:a16="http://schemas.microsoft.com/office/drawing/2014/main" id="{C01382DD-677B-2A4D-79A3-6BE3C1DE2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4275538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E40B8E-AD1B-C766-F1CC-F6732733FF0F}"/>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altLang="en-US" sz="4800" b="1" kern="1200">
                <a:solidFill>
                  <a:srgbClr val="FFFFFF"/>
                </a:solidFill>
                <a:latin typeface="+mj-lt"/>
                <a:ea typeface="+mj-ea"/>
                <a:cs typeface="+mj-cs"/>
              </a:rPr>
              <a:t>SEARCH THE SCRIPTURES </a:t>
            </a:r>
            <a:r>
              <a:rPr kumimoji="0" lang="en-US" altLang="en-US" sz="4800" b="1" i="0" u="none" strike="noStrike" kern="1200" cap="none" spc="0" normalizeH="0" baseline="0" noProof="0">
                <a:ln>
                  <a:noFill/>
                </a:ln>
                <a:solidFill>
                  <a:srgbClr val="FFFFFF"/>
                </a:solidFill>
                <a:effectLst/>
                <a:uLnTx/>
                <a:uFillTx/>
                <a:latin typeface="+mj-lt"/>
                <a:ea typeface="+mj-ea"/>
                <a:cs typeface="+mj-cs"/>
              </a:rPr>
              <a:t>SUMMARY</a:t>
            </a:r>
            <a:endParaRPr lang="en-US" sz="4800" kern="1200">
              <a:solidFill>
                <a:srgbClr val="FFFFFF"/>
              </a:solidFill>
              <a:latin typeface="+mj-lt"/>
              <a:ea typeface="+mj-ea"/>
              <a:cs typeface="+mj-cs"/>
            </a:endParaRPr>
          </a:p>
        </p:txBody>
      </p:sp>
      <p:pic>
        <p:nvPicPr>
          <p:cNvPr id="11" name="Content Placeholder 10" descr="A picture containing graphical user interface&#10;&#10;Description automatically generated">
            <a:extLst>
              <a:ext uri="{FF2B5EF4-FFF2-40B4-BE49-F238E27FC236}">
                <a16:creationId xmlns:a16="http://schemas.microsoft.com/office/drawing/2014/main" id="{38B2DB98-57B1-18EE-3F1E-54ADEB1D094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41932" y="1881381"/>
            <a:ext cx="6552381" cy="3095238"/>
          </a:xfrm>
        </p:spPr>
      </p:pic>
      <p:pic>
        <p:nvPicPr>
          <p:cNvPr id="3" name="Picture 2" descr="Logo&#10;&#10;Description automatically generated">
            <a:extLst>
              <a:ext uri="{FF2B5EF4-FFF2-40B4-BE49-F238E27FC236}">
                <a16:creationId xmlns:a16="http://schemas.microsoft.com/office/drawing/2014/main" id="{D28785D9-999B-5E46-1E8D-8B72A54D2A1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16257096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2">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B02CDD1D-9ABE-0F55-0AF3-AC0340351A48}"/>
              </a:ext>
            </a:extLst>
          </p:cNvPr>
          <p:cNvSpPr txBox="1">
            <a:spLocks/>
          </p:cNvSpPr>
          <p:nvPr/>
        </p:nvSpPr>
        <p:spPr>
          <a:xfrm>
            <a:off x="990052" y="1450655"/>
            <a:ext cx="4402510" cy="395669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600"/>
              </a:spcAft>
              <a:buNone/>
              <a:defRPr/>
            </a:pPr>
            <a:r>
              <a:rPr lang="en-US" sz="4800" b="1" kern="120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j-cs"/>
              </a:rPr>
              <a:t>INTERCESSION</a:t>
            </a:r>
          </a:p>
        </p:txBody>
      </p:sp>
      <p:cxnSp>
        <p:nvCxnSpPr>
          <p:cNvPr id="20" name="Straight Connector 14">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25292"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16">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25292"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627A4B33-96F3-8B41-2D5E-3307D23BFAA8}"/>
              </a:ext>
            </a:extLst>
          </p:cNvPr>
          <p:cNvGrpSpPr/>
          <p:nvPr/>
        </p:nvGrpSpPr>
        <p:grpSpPr>
          <a:xfrm>
            <a:off x="5779996" y="685800"/>
            <a:ext cx="5775524" cy="5486400"/>
            <a:chOff x="7320133" y="1125328"/>
            <a:chExt cx="4922091" cy="5292000"/>
          </a:xfrm>
        </p:grpSpPr>
        <p:pic>
          <p:nvPicPr>
            <p:cNvPr id="5" name="Picture 2" descr="2 Timothy 2:15 Truth: Verse of the Day: James 5:16 KJV">
              <a:extLst>
                <a:ext uri="{FF2B5EF4-FFF2-40B4-BE49-F238E27FC236}">
                  <a16:creationId xmlns:a16="http://schemas.microsoft.com/office/drawing/2014/main" id="{5A5EFBA8-9087-F10B-CC5A-FEA5DB656D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07" t="2902" r="2594"/>
            <a:stretch/>
          </p:blipFill>
          <p:spPr bwMode="auto">
            <a:xfrm>
              <a:off x="7320133" y="1125328"/>
              <a:ext cx="4922091" cy="5292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1E6AEB1-528D-710A-79A1-284E2D3420E1}"/>
                </a:ext>
              </a:extLst>
            </p:cNvPr>
            <p:cNvSpPr/>
            <p:nvPr/>
          </p:nvSpPr>
          <p:spPr>
            <a:xfrm>
              <a:off x="11064552" y="4364856"/>
              <a:ext cx="1127448" cy="1442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grpSp>
      <p:pic>
        <p:nvPicPr>
          <p:cNvPr id="2" name="Picture 1" descr="Logo&#10;&#10;Description automatically generated">
            <a:extLst>
              <a:ext uri="{FF2B5EF4-FFF2-40B4-BE49-F238E27FC236}">
                <a16:creationId xmlns:a16="http://schemas.microsoft.com/office/drawing/2014/main" id="{9D43472F-04CD-1F38-EF05-792FC816A66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19389612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898EAFF5-537E-AD5C-23D9-EBE879C35C24}"/>
              </a:ext>
            </a:extLst>
          </p:cNvPr>
          <p:cNvSpPr txBox="1">
            <a:spLocks/>
          </p:cNvSpPr>
          <p:nvPr/>
        </p:nvSpPr>
        <p:spPr>
          <a:xfrm>
            <a:off x="1371599" y="294538"/>
            <a:ext cx="9895951" cy="10336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altLang="en-US" sz="4000" b="1" i="0" u="none" strike="noStrike" kern="1200" cap="none" spc="0" normalizeH="0" baseline="0" noProof="0">
                <a:ln>
                  <a:noFill/>
                </a:ln>
                <a:solidFill>
                  <a:srgbClr val="FFFFFF"/>
                </a:solidFill>
                <a:effectLst/>
                <a:uLnTx/>
                <a:uFillTx/>
                <a:latin typeface="Calibri Light" panose="020F0302020204030204"/>
                <a:ea typeface="+mj-ea"/>
                <a:cs typeface="+mj-cs"/>
              </a:rPr>
              <a:t>TITHES AND OFFERING</a:t>
            </a:r>
            <a:endParaRPr kumimoji="0" lang="en-US" sz="4000" b="0" i="0" u="none" strike="noStrike" kern="1200" cap="none" spc="0" normalizeH="0" baseline="0" noProof="0" dirty="0">
              <a:ln>
                <a:noFill/>
              </a:ln>
              <a:solidFill>
                <a:srgbClr val="FFFFFF"/>
              </a:solidFill>
              <a:effectLst/>
              <a:uLnTx/>
              <a:uFillTx/>
              <a:latin typeface="Calibri Light" panose="020F0302020204030204"/>
              <a:ea typeface="+mj-ea"/>
              <a:cs typeface="+mj-cs"/>
            </a:endParaRPr>
          </a:p>
        </p:txBody>
      </p:sp>
      <p:graphicFrame>
        <p:nvGraphicFramePr>
          <p:cNvPr id="97" name="Content Placeholder 2">
            <a:extLst>
              <a:ext uri="{FF2B5EF4-FFF2-40B4-BE49-F238E27FC236}">
                <a16:creationId xmlns:a16="http://schemas.microsoft.com/office/drawing/2014/main" id="{2EDBD9A1-AAED-6B30-6C2B-FBDD333A16C5}"/>
              </a:ext>
            </a:extLst>
          </p:cNvPr>
          <p:cNvGraphicFramePr>
            <a:graphicFrameLocks noGrp="1"/>
          </p:cNvGraphicFramePr>
          <p:nvPr>
            <p:ph idx="1"/>
            <p:extLst>
              <p:ext uri="{D42A27DB-BD31-4B8C-83A1-F6EECF244321}">
                <p14:modId xmlns:p14="http://schemas.microsoft.com/office/powerpoint/2010/main" val="703659707"/>
              </p:ext>
            </p:extLst>
          </p:nvPr>
        </p:nvGraphicFramePr>
        <p:xfrm>
          <a:off x="1371599" y="2408667"/>
          <a:ext cx="10165978" cy="2255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1">
            <a:extLst>
              <a:ext uri="{FF2B5EF4-FFF2-40B4-BE49-F238E27FC236}">
                <a16:creationId xmlns:a16="http://schemas.microsoft.com/office/drawing/2014/main" id="{E451A50D-6A9A-8C30-BA26-BB9BCCA05F84}"/>
              </a:ext>
            </a:extLst>
          </p:cNvPr>
          <p:cNvGrpSpPr/>
          <p:nvPr/>
        </p:nvGrpSpPr>
        <p:grpSpPr>
          <a:xfrm>
            <a:off x="1371599" y="1760667"/>
            <a:ext cx="6875930" cy="648000"/>
            <a:chOff x="734612" y="1994403"/>
            <a:chExt cx="4320000" cy="648000"/>
          </a:xfrm>
        </p:grpSpPr>
        <p:sp>
          <p:nvSpPr>
            <p:cNvPr id="6" name="Rectangle 5">
              <a:extLst>
                <a:ext uri="{FF2B5EF4-FFF2-40B4-BE49-F238E27FC236}">
                  <a16:creationId xmlns:a16="http://schemas.microsoft.com/office/drawing/2014/main" id="{AD22EA87-1F27-2295-CFAD-BDFA57BD6DD2}"/>
                </a:ext>
              </a:extLst>
            </p:cNvPr>
            <p:cNvSpPr/>
            <p:nvPr/>
          </p:nvSpPr>
          <p:spPr>
            <a:xfrm>
              <a:off x="734612" y="1994403"/>
              <a:ext cx="4320000" cy="648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7" name="TextBox 6">
              <a:extLst>
                <a:ext uri="{FF2B5EF4-FFF2-40B4-BE49-F238E27FC236}">
                  <a16:creationId xmlns:a16="http://schemas.microsoft.com/office/drawing/2014/main" id="{CA375C84-E6CC-EAF0-5D9A-67FF3E248516}"/>
                </a:ext>
              </a:extLst>
            </p:cNvPr>
            <p:cNvSpPr txBox="1"/>
            <p:nvPr/>
          </p:nvSpPr>
          <p:spPr>
            <a:xfrm>
              <a:off x="734612" y="1994403"/>
              <a:ext cx="4320000" cy="648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1155700">
                <a:lnSpc>
                  <a:spcPct val="100000"/>
                </a:lnSpc>
                <a:spcBef>
                  <a:spcPct val="0"/>
                </a:spcBef>
                <a:spcAft>
                  <a:spcPct val="35000"/>
                </a:spcAft>
                <a:buNone/>
                <a:defRPr b="1"/>
              </a:pPr>
              <a:r>
                <a:rPr lang="en-US" sz="2600" b="1" kern="1200" dirty="0"/>
                <a:t>Kindly pay via one of the following options: </a:t>
              </a:r>
              <a:endParaRPr lang="en-US" sz="2600" kern="1200" dirty="0"/>
            </a:p>
          </p:txBody>
        </p:sp>
      </p:grpSp>
      <p:sp>
        <p:nvSpPr>
          <p:cNvPr id="11" name="TextBox 10">
            <a:extLst>
              <a:ext uri="{FF2B5EF4-FFF2-40B4-BE49-F238E27FC236}">
                <a16:creationId xmlns:a16="http://schemas.microsoft.com/office/drawing/2014/main" id="{B648082F-9426-0771-5274-ADA13CBF8D94}"/>
              </a:ext>
            </a:extLst>
          </p:cNvPr>
          <p:cNvSpPr txBox="1"/>
          <p:nvPr/>
        </p:nvSpPr>
        <p:spPr>
          <a:xfrm>
            <a:off x="7370561" y="4038378"/>
            <a:ext cx="4722829" cy="830997"/>
          </a:xfrm>
          <a:prstGeom prst="rect">
            <a:avLst/>
          </a:prstGeom>
          <a:noFill/>
        </p:spPr>
        <p:txBody>
          <a:bodyPr wrap="square" rtlCol="0">
            <a:spAutoFit/>
          </a:bodyPr>
          <a:lstStyle/>
          <a:p>
            <a:pPr marL="84138" lvl="0" indent="179388" algn="l" defTabSz="1066800">
              <a:lnSpc>
                <a:spcPct val="100000"/>
              </a:lnSpc>
              <a:spcBef>
                <a:spcPct val="0"/>
              </a:spcBef>
              <a:buFont typeface="Arial" panose="020B0604020202020204" pitchFamily="34" charset="0"/>
              <a:buChar char="•"/>
            </a:pPr>
            <a:r>
              <a:rPr lang="en-US" sz="2400" b="1" kern="1200" dirty="0">
                <a:solidFill>
                  <a:schemeClr val="accent5">
                    <a:lumMod val="50000"/>
                  </a:schemeClr>
                </a:solidFill>
              </a:rPr>
              <a:t>IBAN: NL90ABNA0416385699</a:t>
            </a:r>
            <a:endParaRPr lang="en-US" sz="2400" kern="1200" dirty="0">
              <a:solidFill>
                <a:schemeClr val="accent5">
                  <a:lumMod val="50000"/>
                </a:schemeClr>
              </a:solidFill>
            </a:endParaRPr>
          </a:p>
          <a:p>
            <a:pPr marL="84138" lvl="0" indent="179388" algn="l" defTabSz="1066800">
              <a:lnSpc>
                <a:spcPct val="100000"/>
              </a:lnSpc>
              <a:spcBef>
                <a:spcPct val="0"/>
              </a:spcBef>
              <a:buFont typeface="Arial" panose="020B0604020202020204" pitchFamily="34" charset="0"/>
              <a:buChar char="•"/>
            </a:pPr>
            <a:r>
              <a:rPr lang="en-US" sz="2400" b="1" kern="1200" dirty="0">
                <a:solidFill>
                  <a:schemeClr val="accent5">
                    <a:lumMod val="50000"/>
                  </a:schemeClr>
                </a:solidFill>
              </a:rPr>
              <a:t>Remarks: Tithes (name of region)</a:t>
            </a:r>
            <a:endParaRPr lang="en-US" sz="2400" kern="1200" dirty="0">
              <a:solidFill>
                <a:schemeClr val="accent5">
                  <a:lumMod val="50000"/>
                </a:schemeClr>
              </a:solidFill>
            </a:endParaRPr>
          </a:p>
        </p:txBody>
      </p:sp>
      <p:sp>
        <p:nvSpPr>
          <p:cNvPr id="12" name="TextBox 11">
            <a:extLst>
              <a:ext uri="{FF2B5EF4-FFF2-40B4-BE49-F238E27FC236}">
                <a16:creationId xmlns:a16="http://schemas.microsoft.com/office/drawing/2014/main" id="{54DC8D55-75B6-936E-DD9C-C8F2B5B4962A}"/>
              </a:ext>
            </a:extLst>
          </p:cNvPr>
          <p:cNvSpPr txBox="1"/>
          <p:nvPr/>
        </p:nvSpPr>
        <p:spPr>
          <a:xfrm>
            <a:off x="1225855" y="5386846"/>
            <a:ext cx="5476603" cy="954107"/>
          </a:xfrm>
          <a:prstGeom prst="rect">
            <a:avLst/>
          </a:prstGeom>
          <a:noFill/>
        </p:spPr>
        <p:txBody>
          <a:bodyPr wrap="square" rtlCol="0">
            <a:spAutoFit/>
          </a:bodyPr>
          <a:lstStyle/>
          <a:p>
            <a:pPr marL="84138" lvl="0" algn="l" defTabSz="1066800">
              <a:lnSpc>
                <a:spcPct val="100000"/>
              </a:lnSpc>
              <a:spcBef>
                <a:spcPct val="0"/>
              </a:spcBef>
            </a:pPr>
            <a:r>
              <a:rPr lang="en-US" sz="2800" b="1" i="1" kern="1200" dirty="0"/>
              <a:t>“… God loves a cheerful giver”</a:t>
            </a:r>
          </a:p>
          <a:p>
            <a:pPr marL="84138" lvl="0" algn="l" defTabSz="1066800">
              <a:lnSpc>
                <a:spcPct val="100000"/>
              </a:lnSpc>
              <a:spcBef>
                <a:spcPct val="0"/>
              </a:spcBef>
            </a:pPr>
            <a:r>
              <a:rPr lang="en-US" sz="2800" b="1" dirty="0"/>
              <a:t>- 2 Corinthians 9:7</a:t>
            </a:r>
            <a:endParaRPr lang="en-US" sz="2800" b="1" kern="1200" dirty="0"/>
          </a:p>
        </p:txBody>
      </p:sp>
      <p:pic>
        <p:nvPicPr>
          <p:cNvPr id="3" name="Picture 2" descr="Logo&#10;&#10;Description automatically generated">
            <a:extLst>
              <a:ext uri="{FF2B5EF4-FFF2-40B4-BE49-F238E27FC236}">
                <a16:creationId xmlns:a16="http://schemas.microsoft.com/office/drawing/2014/main" id="{1F9E26BF-1C9B-A3C4-731E-845FB2149C5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2397753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C129E3-11F7-C69E-9E46-11CB9DC6C08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1769119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0" name="Table 19">
            <a:extLst>
              <a:ext uri="{FF2B5EF4-FFF2-40B4-BE49-F238E27FC236}">
                <a16:creationId xmlns:a16="http://schemas.microsoft.com/office/drawing/2014/main" id="{865A906C-FE53-442E-9551-A9C935C4E21E}"/>
              </a:ext>
            </a:extLst>
          </p:cNvPr>
          <p:cNvGraphicFramePr>
            <a:graphicFrameLocks noGrp="1"/>
          </p:cNvGraphicFramePr>
          <p:nvPr>
            <p:extLst>
              <p:ext uri="{D42A27DB-BD31-4B8C-83A1-F6EECF244321}">
                <p14:modId xmlns:p14="http://schemas.microsoft.com/office/powerpoint/2010/main" val="583414471"/>
              </p:ext>
            </p:extLst>
          </p:nvPr>
        </p:nvGraphicFramePr>
        <p:xfrm>
          <a:off x="4223791" y="4082013"/>
          <a:ext cx="7987874" cy="2775987"/>
        </p:xfrm>
        <a:graphic>
          <a:graphicData uri="http://schemas.openxmlformats.org/drawingml/2006/table">
            <a:tbl>
              <a:tblPr firstRow="1" bandRow="1">
                <a:tableStyleId>{7DF18680-E054-41AD-8BC1-D1AEF772440D}</a:tableStyleId>
              </a:tblPr>
              <a:tblGrid>
                <a:gridCol w="2167096">
                  <a:extLst>
                    <a:ext uri="{9D8B030D-6E8A-4147-A177-3AD203B41FA5}">
                      <a16:colId xmlns:a16="http://schemas.microsoft.com/office/drawing/2014/main" val="3103262320"/>
                    </a:ext>
                  </a:extLst>
                </a:gridCol>
                <a:gridCol w="2672751">
                  <a:extLst>
                    <a:ext uri="{9D8B030D-6E8A-4147-A177-3AD203B41FA5}">
                      <a16:colId xmlns:a16="http://schemas.microsoft.com/office/drawing/2014/main" val="2914217255"/>
                    </a:ext>
                  </a:extLst>
                </a:gridCol>
                <a:gridCol w="3148027">
                  <a:extLst>
                    <a:ext uri="{9D8B030D-6E8A-4147-A177-3AD203B41FA5}">
                      <a16:colId xmlns:a16="http://schemas.microsoft.com/office/drawing/2014/main" val="1313343998"/>
                    </a:ext>
                  </a:extLst>
                </a:gridCol>
              </a:tblGrid>
              <a:tr h="584419">
                <a:tc>
                  <a:txBody>
                    <a:bodyPr/>
                    <a:lstStyle/>
                    <a:p>
                      <a:r>
                        <a:rPr lang="en-GB" sz="2600" dirty="0"/>
                        <a:t>Location</a:t>
                      </a:r>
                    </a:p>
                  </a:txBody>
                  <a:tcPr/>
                </a:tc>
                <a:tc>
                  <a:txBody>
                    <a:bodyPr/>
                    <a:lstStyle/>
                    <a:p>
                      <a:r>
                        <a:rPr lang="en-GB" sz="2600"/>
                        <a:t>Telephone #</a:t>
                      </a:r>
                    </a:p>
                  </a:txBody>
                  <a:tcPr/>
                </a:tc>
                <a:tc>
                  <a:txBody>
                    <a:bodyPr/>
                    <a:lstStyle/>
                    <a:p>
                      <a:r>
                        <a:rPr lang="en-GB" sz="2600" dirty="0"/>
                        <a:t>ZOOM Meeting ID</a:t>
                      </a:r>
                    </a:p>
                  </a:txBody>
                  <a:tcPr/>
                </a:tc>
                <a:extLst>
                  <a:ext uri="{0D108BD9-81ED-4DB2-BD59-A6C34878D82A}">
                    <a16:rowId xmlns:a16="http://schemas.microsoft.com/office/drawing/2014/main" val="1036173995"/>
                  </a:ext>
                </a:extLst>
              </a:tr>
              <a:tr h="547892">
                <a:tc>
                  <a:txBody>
                    <a:bodyPr/>
                    <a:lstStyle/>
                    <a:p>
                      <a:r>
                        <a:rPr lang="en-GB" sz="2400" b="1" dirty="0">
                          <a:solidFill>
                            <a:schemeClr val="bg2">
                              <a:lumMod val="25000"/>
                            </a:schemeClr>
                          </a:solidFill>
                        </a:rPr>
                        <a:t>Amsterdam</a:t>
                      </a:r>
                    </a:p>
                  </a:txBody>
                  <a:tcPr/>
                </a:tc>
                <a:tc>
                  <a:txBody>
                    <a:bodyPr/>
                    <a:lstStyle/>
                    <a:p>
                      <a:r>
                        <a:rPr lang="en-GB" sz="2400" b="1">
                          <a:solidFill>
                            <a:schemeClr val="bg2">
                              <a:lumMod val="25000"/>
                            </a:schemeClr>
                          </a:solidFill>
                        </a:rPr>
                        <a:t>+31 686 093 624</a:t>
                      </a:r>
                    </a:p>
                  </a:txBody>
                  <a:tcPr/>
                </a:tc>
                <a:tc>
                  <a:txBody>
                    <a:bodyPr/>
                    <a:lstStyle/>
                    <a:p>
                      <a:r>
                        <a:rPr lang="en-GB" sz="2400" b="1" dirty="0">
                          <a:solidFill>
                            <a:schemeClr val="bg2">
                              <a:lumMod val="25000"/>
                            </a:schemeClr>
                          </a:solidFill>
                        </a:rPr>
                        <a:t>795-674-627</a:t>
                      </a:r>
                    </a:p>
                  </a:txBody>
                  <a:tcPr/>
                </a:tc>
                <a:extLst>
                  <a:ext uri="{0D108BD9-81ED-4DB2-BD59-A6C34878D82A}">
                    <a16:rowId xmlns:a16="http://schemas.microsoft.com/office/drawing/2014/main" val="418805209"/>
                  </a:ext>
                </a:extLst>
              </a:tr>
              <a:tr h="547892">
                <a:tc>
                  <a:txBody>
                    <a:bodyPr/>
                    <a:lstStyle/>
                    <a:p>
                      <a:r>
                        <a:rPr lang="en-GB" sz="2400" b="1">
                          <a:solidFill>
                            <a:schemeClr val="bg2">
                              <a:lumMod val="25000"/>
                            </a:schemeClr>
                          </a:solidFill>
                        </a:rPr>
                        <a:t>Eindhoven</a:t>
                      </a: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r>
                        <a:rPr lang="en-GB" sz="2400" b="1">
                          <a:solidFill>
                            <a:schemeClr val="bg2">
                              <a:lumMod val="25000"/>
                            </a:schemeClr>
                          </a:solidFill>
                        </a:rPr>
                        <a:t>+31 643 678 896</a:t>
                      </a:r>
                    </a:p>
                  </a:txBody>
                  <a:tcPr/>
                </a:tc>
                <a:tc>
                  <a:txBody>
                    <a:bodyPr/>
                    <a:lstStyle/>
                    <a:p>
                      <a:r>
                        <a:rPr lang="en-GB" sz="2400" b="1">
                          <a:solidFill>
                            <a:schemeClr val="bg2">
                              <a:lumMod val="25000"/>
                            </a:schemeClr>
                          </a:solidFill>
                        </a:rPr>
                        <a:t>912-749-784</a:t>
                      </a:r>
                    </a:p>
                  </a:txBody>
                  <a:tcPr/>
                </a:tc>
                <a:extLst>
                  <a:ext uri="{0D108BD9-81ED-4DB2-BD59-A6C34878D82A}">
                    <a16:rowId xmlns:a16="http://schemas.microsoft.com/office/drawing/2014/main" val="2373925139"/>
                  </a:ext>
                </a:extLst>
              </a:tr>
              <a:tr h="5478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2">
                              <a:lumMod val="25000"/>
                            </a:schemeClr>
                          </a:solidFill>
                        </a:rPr>
                        <a:t>The Hague</a:t>
                      </a: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r>
                        <a:rPr lang="en-GB" sz="2400" b="1" dirty="0">
                          <a:solidFill>
                            <a:schemeClr val="bg2">
                              <a:lumMod val="25000"/>
                            </a:schemeClr>
                          </a:solidFill>
                        </a:rPr>
                        <a:t>+31 685 076 861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2">
                              <a:lumMod val="25000"/>
                            </a:schemeClr>
                          </a:solidFill>
                        </a:rPr>
                        <a:t>818-6898-8436</a:t>
                      </a:r>
                    </a:p>
                  </a:txBody>
                  <a:tcPr/>
                </a:tc>
                <a:extLst>
                  <a:ext uri="{0D108BD9-81ED-4DB2-BD59-A6C34878D82A}">
                    <a16:rowId xmlns:a16="http://schemas.microsoft.com/office/drawing/2014/main" val="2975732928"/>
                  </a:ext>
                </a:extLst>
              </a:tr>
              <a:tr h="547892">
                <a:tc>
                  <a:txBody>
                    <a:bodyPr/>
                    <a:lstStyle/>
                    <a:p>
                      <a:endParaRPr lang="en-GB" sz="2400" b="1" dirty="0">
                        <a:solidFill>
                          <a:schemeClr val="bg2">
                            <a:lumMod val="25000"/>
                          </a:schemeClr>
                        </a:solidFill>
                      </a:endParaRP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endParaRPr lang="en-GB" sz="2400" b="1" dirty="0">
                        <a:solidFill>
                          <a:schemeClr val="bg2">
                            <a:lumMod val="25000"/>
                          </a:schemeClr>
                        </a:solidFill>
                      </a:endParaRPr>
                    </a:p>
                  </a:txBody>
                  <a:tcPr/>
                </a:tc>
                <a:tc>
                  <a:txBody>
                    <a:bodyPr/>
                    <a:lstStyle/>
                    <a:p>
                      <a:endParaRPr lang="en-GB" sz="2400" b="1" dirty="0">
                        <a:solidFill>
                          <a:schemeClr val="bg2">
                            <a:lumMod val="25000"/>
                          </a:schemeClr>
                        </a:solidFill>
                      </a:endParaRPr>
                    </a:p>
                  </a:txBody>
                  <a:tcPr/>
                </a:tc>
                <a:extLst>
                  <a:ext uri="{0D108BD9-81ED-4DB2-BD59-A6C34878D82A}">
                    <a16:rowId xmlns:a16="http://schemas.microsoft.com/office/drawing/2014/main" val="494084002"/>
                  </a:ext>
                </a:extLst>
              </a:tr>
            </a:tbl>
          </a:graphicData>
        </a:graphic>
      </p:graphicFrame>
      <p:graphicFrame>
        <p:nvGraphicFramePr>
          <p:cNvPr id="62" name="Table 61">
            <a:extLst>
              <a:ext uri="{FF2B5EF4-FFF2-40B4-BE49-F238E27FC236}">
                <a16:creationId xmlns:a16="http://schemas.microsoft.com/office/drawing/2014/main" id="{7B1437C5-B060-4B74-A672-2B6545BED35D}"/>
              </a:ext>
            </a:extLst>
          </p:cNvPr>
          <p:cNvGraphicFramePr>
            <a:graphicFrameLocks noGrp="1"/>
          </p:cNvGraphicFramePr>
          <p:nvPr/>
        </p:nvGraphicFramePr>
        <p:xfrm>
          <a:off x="4223791" y="528661"/>
          <a:ext cx="7987874" cy="2756323"/>
        </p:xfrm>
        <a:graphic>
          <a:graphicData uri="http://schemas.openxmlformats.org/drawingml/2006/table">
            <a:tbl>
              <a:tblPr firstRow="1" bandRow="1">
                <a:tableStyleId>{7DF18680-E054-41AD-8BC1-D1AEF772440D}</a:tableStyleId>
              </a:tblPr>
              <a:tblGrid>
                <a:gridCol w="2235646">
                  <a:extLst>
                    <a:ext uri="{9D8B030D-6E8A-4147-A177-3AD203B41FA5}">
                      <a16:colId xmlns:a16="http://schemas.microsoft.com/office/drawing/2014/main" val="3103262320"/>
                    </a:ext>
                  </a:extLst>
                </a:gridCol>
                <a:gridCol w="1226000">
                  <a:extLst>
                    <a:ext uri="{9D8B030D-6E8A-4147-A177-3AD203B41FA5}">
                      <a16:colId xmlns:a16="http://schemas.microsoft.com/office/drawing/2014/main" val="2914217255"/>
                    </a:ext>
                  </a:extLst>
                </a:gridCol>
                <a:gridCol w="1802939">
                  <a:extLst>
                    <a:ext uri="{9D8B030D-6E8A-4147-A177-3AD203B41FA5}">
                      <a16:colId xmlns:a16="http://schemas.microsoft.com/office/drawing/2014/main" val="3052952877"/>
                    </a:ext>
                  </a:extLst>
                </a:gridCol>
                <a:gridCol w="2723289">
                  <a:extLst>
                    <a:ext uri="{9D8B030D-6E8A-4147-A177-3AD203B41FA5}">
                      <a16:colId xmlns:a16="http://schemas.microsoft.com/office/drawing/2014/main" val="1313343998"/>
                    </a:ext>
                  </a:extLst>
                </a:gridCol>
              </a:tblGrid>
              <a:tr h="580279">
                <a:tc>
                  <a:txBody>
                    <a:bodyPr/>
                    <a:lstStyle/>
                    <a:p>
                      <a:r>
                        <a:rPr lang="en-GB" sz="2600" dirty="0"/>
                        <a:t>Service</a:t>
                      </a:r>
                    </a:p>
                  </a:txBody>
                  <a:tcPr/>
                </a:tc>
                <a:tc>
                  <a:txBody>
                    <a:bodyPr/>
                    <a:lstStyle/>
                    <a:p>
                      <a:r>
                        <a:rPr lang="en-GB" sz="2600"/>
                        <a:t>Day</a:t>
                      </a:r>
                    </a:p>
                  </a:txBody>
                  <a:tcPr/>
                </a:tc>
                <a:tc>
                  <a:txBody>
                    <a:bodyPr/>
                    <a:lstStyle/>
                    <a:p>
                      <a:r>
                        <a:rPr lang="en-GB" sz="2600"/>
                        <a:t>Timing</a:t>
                      </a:r>
                    </a:p>
                  </a:txBody>
                  <a:tcPr/>
                </a:tc>
                <a:tc>
                  <a:txBody>
                    <a:bodyPr/>
                    <a:lstStyle/>
                    <a:p>
                      <a:r>
                        <a:rPr lang="en-GB" sz="2600"/>
                        <a:t>Remarks</a:t>
                      </a:r>
                    </a:p>
                  </a:txBody>
                  <a:tcPr/>
                </a:tc>
                <a:extLst>
                  <a:ext uri="{0D108BD9-81ED-4DB2-BD59-A6C34878D82A}">
                    <a16:rowId xmlns:a16="http://schemas.microsoft.com/office/drawing/2014/main" val="1036173995"/>
                  </a:ext>
                </a:extLst>
              </a:tr>
              <a:tr h="544011">
                <a:tc>
                  <a:txBody>
                    <a:bodyPr/>
                    <a:lstStyle/>
                    <a:p>
                      <a:r>
                        <a:rPr lang="en-GB" sz="2400" b="1">
                          <a:solidFill>
                            <a:schemeClr val="bg2">
                              <a:lumMod val="25000"/>
                            </a:schemeClr>
                          </a:solidFill>
                        </a:rPr>
                        <a:t>Worship Service</a:t>
                      </a:r>
                    </a:p>
                  </a:txBody>
                  <a:tcPr/>
                </a:tc>
                <a:tc>
                  <a:txBody>
                    <a:bodyPr/>
                    <a:lstStyle/>
                    <a:p>
                      <a:r>
                        <a:rPr lang="en-GB" sz="2400" b="1">
                          <a:solidFill>
                            <a:schemeClr val="bg2">
                              <a:lumMod val="25000"/>
                            </a:schemeClr>
                          </a:solidFill>
                        </a:rPr>
                        <a:t>Sunday</a:t>
                      </a:r>
                    </a:p>
                  </a:txBody>
                  <a:tcPr/>
                </a:tc>
                <a:tc>
                  <a:txBody>
                    <a:bodyPr/>
                    <a:lstStyle/>
                    <a:p>
                      <a:r>
                        <a:rPr lang="en-GB" sz="2400" b="1">
                          <a:solidFill>
                            <a:schemeClr val="bg2">
                              <a:lumMod val="25000"/>
                            </a:schemeClr>
                          </a:solidFill>
                        </a:rPr>
                        <a:t>09:45-12:00</a:t>
                      </a:r>
                    </a:p>
                  </a:txBody>
                  <a:tcPr/>
                </a:tc>
                <a:tc>
                  <a:txBody>
                    <a:bodyPr/>
                    <a:lstStyle/>
                    <a:p>
                      <a:r>
                        <a:rPr lang="en-GB" sz="2400" b="1">
                          <a:solidFill>
                            <a:schemeClr val="bg2">
                              <a:lumMod val="25000"/>
                            </a:schemeClr>
                          </a:solidFill>
                        </a:rPr>
                        <a:t>Physical/Online</a:t>
                      </a:r>
                    </a:p>
                  </a:txBody>
                  <a:tcPr/>
                </a:tc>
                <a:extLst>
                  <a:ext uri="{0D108BD9-81ED-4DB2-BD59-A6C34878D82A}">
                    <a16:rowId xmlns:a16="http://schemas.microsoft.com/office/drawing/2014/main" val="418805209"/>
                  </a:ext>
                </a:extLst>
              </a:tr>
              <a:tr h="544011">
                <a:tc>
                  <a:txBody>
                    <a:bodyPr/>
                    <a:lstStyle/>
                    <a:p>
                      <a:r>
                        <a:rPr lang="en-GB" sz="2400" b="1">
                          <a:solidFill>
                            <a:schemeClr val="bg2">
                              <a:lumMod val="25000"/>
                            </a:schemeClr>
                          </a:solidFill>
                        </a:rPr>
                        <a:t>Bible Study</a:t>
                      </a:r>
                    </a:p>
                  </a:txBody>
                  <a:tcPr/>
                </a:tc>
                <a:tc>
                  <a:txBody>
                    <a:bodyPr/>
                    <a:lstStyle/>
                    <a:p>
                      <a:r>
                        <a:rPr lang="en-GB" sz="2400" b="1">
                          <a:solidFill>
                            <a:schemeClr val="bg2">
                              <a:lumMod val="25000"/>
                            </a:schemeClr>
                          </a:solidFill>
                        </a:rPr>
                        <a:t>Tuesday</a:t>
                      </a:r>
                    </a:p>
                  </a:txBody>
                  <a:tcPr/>
                </a:tc>
                <a:tc>
                  <a:txBody>
                    <a:bodyPr/>
                    <a:lstStyle/>
                    <a:p>
                      <a:r>
                        <a:rPr lang="en-GB" sz="2400" b="1">
                          <a:solidFill>
                            <a:schemeClr val="bg2">
                              <a:lumMod val="25000"/>
                            </a:schemeClr>
                          </a:solidFill>
                        </a:rPr>
                        <a:t>19:30-20:30</a:t>
                      </a:r>
                    </a:p>
                  </a:txBody>
                  <a:tcPr/>
                </a:tc>
                <a:tc>
                  <a:txBody>
                    <a:bodyPr/>
                    <a:lstStyle/>
                    <a:p>
                      <a:r>
                        <a:rPr lang="en-GB" sz="2400" b="1" dirty="0">
                          <a:solidFill>
                            <a:schemeClr val="bg2">
                              <a:lumMod val="25000"/>
                            </a:schemeClr>
                          </a:solidFill>
                        </a:rPr>
                        <a:t>Online</a:t>
                      </a:r>
                    </a:p>
                  </a:txBody>
                  <a:tcPr/>
                </a:tc>
                <a:extLst>
                  <a:ext uri="{0D108BD9-81ED-4DB2-BD59-A6C34878D82A}">
                    <a16:rowId xmlns:a16="http://schemas.microsoft.com/office/drawing/2014/main" val="2373925139"/>
                  </a:ext>
                </a:extLst>
              </a:tr>
              <a:tr h="544011">
                <a:tc>
                  <a:txBody>
                    <a:bodyPr/>
                    <a:lstStyle/>
                    <a:p>
                      <a:r>
                        <a:rPr lang="en-GB" sz="2400" b="1" dirty="0">
                          <a:solidFill>
                            <a:schemeClr val="bg2">
                              <a:lumMod val="25000"/>
                            </a:schemeClr>
                          </a:solidFill>
                        </a:rPr>
                        <a:t>Revival Service</a:t>
                      </a:r>
                    </a:p>
                  </a:txBody>
                  <a:tcPr/>
                </a:tc>
                <a:tc>
                  <a:txBody>
                    <a:bodyPr/>
                    <a:lstStyle/>
                    <a:p>
                      <a:r>
                        <a:rPr lang="en-GB" sz="2400" b="1">
                          <a:solidFill>
                            <a:schemeClr val="bg2">
                              <a:lumMod val="25000"/>
                            </a:schemeClr>
                          </a:solidFill>
                        </a:rPr>
                        <a:t>Friday</a:t>
                      </a:r>
                    </a:p>
                  </a:txBody>
                  <a:tcPr/>
                </a:tc>
                <a:tc>
                  <a:txBody>
                    <a:bodyPr/>
                    <a:lstStyle/>
                    <a:p>
                      <a:r>
                        <a:rPr lang="en-GB" sz="2400" b="1">
                          <a:solidFill>
                            <a:schemeClr val="bg2">
                              <a:lumMod val="25000"/>
                            </a:schemeClr>
                          </a:solidFill>
                        </a:rPr>
                        <a:t>19:30-21:00</a:t>
                      </a:r>
                    </a:p>
                  </a:txBody>
                  <a:tcPr/>
                </a:tc>
                <a:tc>
                  <a:txBody>
                    <a:bodyPr/>
                    <a:lstStyle/>
                    <a:p>
                      <a:r>
                        <a:rPr lang="en-GB" sz="2400" b="1">
                          <a:solidFill>
                            <a:schemeClr val="bg2">
                              <a:lumMod val="25000"/>
                            </a:schemeClr>
                          </a:solidFill>
                        </a:rPr>
                        <a:t>Online/Physical</a:t>
                      </a:r>
                    </a:p>
                  </a:txBody>
                  <a:tcPr/>
                </a:tc>
                <a:extLst>
                  <a:ext uri="{0D108BD9-81ED-4DB2-BD59-A6C34878D82A}">
                    <a16:rowId xmlns:a16="http://schemas.microsoft.com/office/drawing/2014/main" val="2975732928"/>
                  </a:ext>
                </a:extLst>
              </a:tr>
              <a:tr h="544011">
                <a:tc>
                  <a:txBody>
                    <a:bodyPr/>
                    <a:lstStyle/>
                    <a:p>
                      <a:r>
                        <a:rPr lang="en-GB" sz="2400" b="1" dirty="0">
                          <a:solidFill>
                            <a:schemeClr val="bg2">
                              <a:lumMod val="25000"/>
                            </a:schemeClr>
                          </a:solidFill>
                        </a:rPr>
                        <a:t>Night Vigil</a:t>
                      </a:r>
                    </a:p>
                  </a:txBody>
                  <a:tcPr/>
                </a:tc>
                <a:tc>
                  <a:txBody>
                    <a:bodyPr/>
                    <a:lstStyle/>
                    <a:p>
                      <a:r>
                        <a:rPr lang="en-GB" sz="2400" b="1">
                          <a:solidFill>
                            <a:schemeClr val="bg2">
                              <a:lumMod val="25000"/>
                            </a:schemeClr>
                          </a:solidFill>
                        </a:rPr>
                        <a:t>Friday</a:t>
                      </a:r>
                    </a:p>
                  </a:txBody>
                  <a:tcPr/>
                </a:tc>
                <a:tc>
                  <a:txBody>
                    <a:bodyPr/>
                    <a:lstStyle/>
                    <a:p>
                      <a:r>
                        <a:rPr lang="en-GB" sz="2400" b="1">
                          <a:solidFill>
                            <a:schemeClr val="bg2">
                              <a:lumMod val="25000"/>
                            </a:schemeClr>
                          </a:solidFill>
                        </a:rPr>
                        <a:t>19:30-23:30</a:t>
                      </a:r>
                    </a:p>
                  </a:txBody>
                  <a:tcPr/>
                </a:tc>
                <a:tc>
                  <a:txBody>
                    <a:bodyPr/>
                    <a:lstStyle/>
                    <a:p>
                      <a:r>
                        <a:rPr lang="en-GB" sz="2400" b="1" dirty="0">
                          <a:solidFill>
                            <a:schemeClr val="bg2">
                              <a:lumMod val="25000"/>
                            </a:schemeClr>
                          </a:solidFill>
                        </a:rPr>
                        <a:t>First Friday Monthly</a:t>
                      </a:r>
                    </a:p>
                  </a:txBody>
                  <a:tcPr/>
                </a:tc>
                <a:extLst>
                  <a:ext uri="{0D108BD9-81ED-4DB2-BD59-A6C34878D82A}">
                    <a16:rowId xmlns:a16="http://schemas.microsoft.com/office/drawing/2014/main" val="494084002"/>
                  </a:ext>
                </a:extLst>
              </a:tr>
            </a:tbl>
          </a:graphicData>
        </a:graphic>
      </p:graphicFrame>
      <p:sp>
        <p:nvSpPr>
          <p:cNvPr id="7" name="Rectangle 6">
            <a:extLst>
              <a:ext uri="{FF2B5EF4-FFF2-40B4-BE49-F238E27FC236}">
                <a16:creationId xmlns:a16="http://schemas.microsoft.com/office/drawing/2014/main" id="{959F06AE-DF87-495F-5B66-5022B0778570}"/>
              </a:ext>
            </a:extLst>
          </p:cNvPr>
          <p:cNvSpPr/>
          <p:nvPr/>
        </p:nvSpPr>
        <p:spPr>
          <a:xfrm>
            <a:off x="-5380" y="0"/>
            <a:ext cx="4224155" cy="6873031"/>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3"/>
          <p:cNvSpPr txBox="1"/>
          <p:nvPr/>
        </p:nvSpPr>
        <p:spPr>
          <a:xfrm>
            <a:off x="273833" y="227703"/>
            <a:ext cx="3105727" cy="448841"/>
          </a:xfrm>
          <a:prstGeom prst="rect">
            <a:avLst/>
          </a:prstGeom>
        </p:spPr>
        <p:txBody>
          <a:bodyPr lIns="0" tIns="0" rIns="0" bIns="0" rtlCol="0" anchor="t">
            <a:spAutoFit/>
          </a:bodyPr>
          <a:lstStyle/>
          <a:p>
            <a:pPr marL="0" marR="0" lvl="0" indent="0" algn="l" defTabSz="806867" rtl="0" eaLnBrk="1" fontAlgn="auto" latinLnBrk="0" hangingPunct="1">
              <a:lnSpc>
                <a:spcPts val="3471"/>
              </a:lnSpc>
              <a:spcBef>
                <a:spcPts val="0"/>
              </a:spcBef>
              <a:spcAft>
                <a:spcPts val="0"/>
              </a:spcAft>
              <a:buClrTx/>
              <a:buSzTx/>
              <a:buFontTx/>
              <a:buNone/>
              <a:tabLst/>
              <a:defRPr/>
            </a:pPr>
            <a:r>
              <a:rPr kumimoji="0" lang="en-US" sz="3200" b="1" i="0" u="none" strike="noStrike" kern="1200" cap="none" spc="150" normalizeH="0" baseline="0" noProof="0" dirty="0">
                <a:ln>
                  <a:noFill/>
                </a:ln>
                <a:solidFill>
                  <a:srgbClr val="FFC000">
                    <a:lumMod val="60000"/>
                    <a:lumOff val="40000"/>
                  </a:srgbClr>
                </a:solidFill>
                <a:effectLst/>
                <a:uLnTx/>
                <a:uFillTx/>
                <a:latin typeface="Calibri"/>
                <a:ea typeface="+mn-ea"/>
                <a:cs typeface="+mn-cs"/>
              </a:rPr>
              <a:t>COUNSELLING</a:t>
            </a:r>
          </a:p>
        </p:txBody>
      </p:sp>
      <p:sp>
        <p:nvSpPr>
          <p:cNvPr id="4" name="TextBox 4"/>
          <p:cNvSpPr txBox="1"/>
          <p:nvPr/>
        </p:nvSpPr>
        <p:spPr>
          <a:xfrm>
            <a:off x="296903" y="738278"/>
            <a:ext cx="3637955" cy="1604093"/>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ndara" panose="020E0502030303020204" pitchFamily="34" charset="0"/>
                <a:ea typeface="+mn-ea"/>
                <a:cs typeface="+mn-cs"/>
              </a:rPr>
              <a:t>If you have questions or need guidance on challenging issues, kindly request for counselling. </a:t>
            </a:r>
          </a:p>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ndara" panose="020E0502030303020204" pitchFamily="34" charset="0"/>
                <a:ea typeface="+mn-ea"/>
                <a:cs typeface="+mn-cs"/>
              </a:rPr>
              <a:t>Our pastor is here for you.</a:t>
            </a:r>
          </a:p>
        </p:txBody>
      </p:sp>
      <p:sp>
        <p:nvSpPr>
          <p:cNvPr id="5" name="TextBox 5"/>
          <p:cNvSpPr txBox="1"/>
          <p:nvPr/>
        </p:nvSpPr>
        <p:spPr>
          <a:xfrm>
            <a:off x="296903" y="2692127"/>
            <a:ext cx="3105727" cy="458523"/>
          </a:xfrm>
          <a:prstGeom prst="rect">
            <a:avLst/>
          </a:prstGeom>
        </p:spPr>
        <p:txBody>
          <a:bodyPr lIns="0" tIns="0" rIns="0" bIns="0" rtlCol="0" anchor="t">
            <a:spAutoFit/>
          </a:bodyPr>
          <a:lstStyle/>
          <a:p>
            <a:pPr marL="0" marR="0" lvl="0" indent="0" algn="l" defTabSz="806867" rtl="0" eaLnBrk="1" fontAlgn="auto" latinLnBrk="0" hangingPunct="1">
              <a:lnSpc>
                <a:spcPts val="3471"/>
              </a:lnSpc>
              <a:spcBef>
                <a:spcPts val="0"/>
              </a:spcBef>
              <a:spcAft>
                <a:spcPts val="0"/>
              </a:spcAft>
              <a:buClrTx/>
              <a:buSzTx/>
              <a:buFontTx/>
              <a:buNone/>
              <a:tabLst/>
              <a:defRPr/>
            </a:pPr>
            <a:r>
              <a:rPr kumimoji="0" lang="en-US" sz="3200" b="1" i="0" u="none" strike="noStrike" kern="1200" cap="none" spc="150" normalizeH="0" baseline="0" noProof="0" dirty="0">
                <a:ln>
                  <a:noFill/>
                </a:ln>
                <a:solidFill>
                  <a:srgbClr val="FFC000">
                    <a:lumMod val="60000"/>
                    <a:lumOff val="40000"/>
                  </a:srgbClr>
                </a:solidFill>
                <a:effectLst/>
                <a:uLnTx/>
                <a:uFillTx/>
                <a:latin typeface="Calibri"/>
                <a:ea typeface="+mn-ea"/>
                <a:cs typeface="+mn-cs"/>
              </a:rPr>
              <a:t>CONTACT</a:t>
            </a:r>
          </a:p>
        </p:txBody>
      </p:sp>
      <p:sp>
        <p:nvSpPr>
          <p:cNvPr id="6" name="TextBox 6"/>
          <p:cNvSpPr txBox="1"/>
          <p:nvPr/>
        </p:nvSpPr>
        <p:spPr>
          <a:xfrm>
            <a:off x="754132" y="3188202"/>
            <a:ext cx="2410480" cy="32060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ndara" panose="020E0502030303020204" pitchFamily="34" charset="0"/>
                <a:ea typeface="+mn-ea"/>
                <a:cs typeface="+mn-cs"/>
              </a:rPr>
              <a:t>+31 207 856 683</a:t>
            </a:r>
          </a:p>
        </p:txBody>
      </p:sp>
      <p:sp>
        <p:nvSpPr>
          <p:cNvPr id="14" name="TextBox 14"/>
          <p:cNvSpPr txBox="1"/>
          <p:nvPr/>
        </p:nvSpPr>
        <p:spPr>
          <a:xfrm>
            <a:off x="4171181" y="116632"/>
            <a:ext cx="8015215" cy="458523"/>
          </a:xfrm>
          <a:prstGeom prst="rect">
            <a:avLst/>
          </a:prstGeom>
        </p:spPr>
        <p:txBody>
          <a:bodyPr wrap="square" lIns="0" tIns="0" rIns="0" bIns="0" rtlCol="0" anchor="t">
            <a:spAutoFit/>
          </a:bodyPr>
          <a:lstStyle/>
          <a:p>
            <a:pPr marL="0" marR="0" lvl="0" indent="0" algn="ctr" defTabSz="806867" rtl="0" eaLnBrk="1" fontAlgn="auto" latinLnBrk="0" hangingPunct="1">
              <a:lnSpc>
                <a:spcPts val="3471"/>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Calibri" panose="020F0502020204030204" pitchFamily="34" charset="0"/>
                <a:ea typeface="+mn-ea"/>
                <a:cs typeface="Calibri" panose="020F0502020204030204" pitchFamily="34" charset="0"/>
              </a:rPr>
              <a:t>SERVICE SCHEDULES</a:t>
            </a:r>
          </a:p>
        </p:txBody>
      </p:sp>
      <p:pic>
        <p:nvPicPr>
          <p:cNvPr id="26" name="Graphic 25" descr="Receiver">
            <a:extLst>
              <a:ext uri="{FF2B5EF4-FFF2-40B4-BE49-F238E27FC236}">
                <a16:creationId xmlns:a16="http://schemas.microsoft.com/office/drawing/2014/main" id="{DA29E515-5581-4B1C-ACB1-BCF720638F8F}"/>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592" y="3168034"/>
            <a:ext cx="379016" cy="360665"/>
          </a:xfrm>
          <a:prstGeom prst="rect">
            <a:avLst/>
          </a:prstGeom>
        </p:spPr>
      </p:pic>
      <p:sp>
        <p:nvSpPr>
          <p:cNvPr id="27" name="TextBox 6">
            <a:extLst>
              <a:ext uri="{FF2B5EF4-FFF2-40B4-BE49-F238E27FC236}">
                <a16:creationId xmlns:a16="http://schemas.microsoft.com/office/drawing/2014/main" id="{194638EA-BFF9-4BDE-8025-5884FA71C21B}"/>
              </a:ext>
            </a:extLst>
          </p:cNvPr>
          <p:cNvSpPr txBox="1"/>
          <p:nvPr/>
        </p:nvSpPr>
        <p:spPr>
          <a:xfrm>
            <a:off x="716100" y="3725700"/>
            <a:ext cx="3288334" cy="32169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info@deeperlife.nl</a:t>
            </a:r>
          </a:p>
        </p:txBody>
      </p:sp>
      <p:sp>
        <p:nvSpPr>
          <p:cNvPr id="28" name="TextBox 6">
            <a:extLst>
              <a:ext uri="{FF2B5EF4-FFF2-40B4-BE49-F238E27FC236}">
                <a16:creationId xmlns:a16="http://schemas.microsoft.com/office/drawing/2014/main" id="{0D04E083-0B0F-4788-B839-354B95408BFD}"/>
              </a:ext>
            </a:extLst>
          </p:cNvPr>
          <p:cNvSpPr txBox="1"/>
          <p:nvPr/>
        </p:nvSpPr>
        <p:spPr>
          <a:xfrm>
            <a:off x="752578" y="4837959"/>
            <a:ext cx="2323387" cy="32169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www.dclm-nl.org</a:t>
            </a:r>
          </a:p>
        </p:txBody>
      </p:sp>
      <p:pic>
        <p:nvPicPr>
          <p:cNvPr id="30" name="Graphic 29" descr="Email">
            <a:extLst>
              <a:ext uri="{FF2B5EF4-FFF2-40B4-BE49-F238E27FC236}">
                <a16:creationId xmlns:a16="http://schemas.microsoft.com/office/drawing/2014/main" id="{DD2D9AF4-3BF3-4194-9D0B-ABBA2A5B4EBC}"/>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9763" y="3668375"/>
            <a:ext cx="379016" cy="379016"/>
          </a:xfrm>
          <a:prstGeom prst="rect">
            <a:avLst/>
          </a:prstGeom>
        </p:spPr>
      </p:pic>
      <p:pic>
        <p:nvPicPr>
          <p:cNvPr id="18" name="Picture 17">
            <a:extLst>
              <a:ext uri="{FF2B5EF4-FFF2-40B4-BE49-F238E27FC236}">
                <a16:creationId xmlns:a16="http://schemas.microsoft.com/office/drawing/2014/main" id="{B0969453-2F15-458F-990E-6DA0AFAE38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789" y="4756604"/>
            <a:ext cx="441875" cy="441875"/>
          </a:xfrm>
          <a:prstGeom prst="rect">
            <a:avLst/>
          </a:prstGeom>
        </p:spPr>
      </p:pic>
      <p:pic>
        <p:nvPicPr>
          <p:cNvPr id="33" name="Picture 32" descr="A close up of a screen&#10;&#10;Description automatically generated">
            <a:extLst>
              <a:ext uri="{FF2B5EF4-FFF2-40B4-BE49-F238E27FC236}">
                <a16:creationId xmlns:a16="http://schemas.microsoft.com/office/drawing/2014/main" id="{B57B1DCB-7320-4DC6-AB7F-8F7A1F6CC938}"/>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194928" y="4170375"/>
            <a:ext cx="479008" cy="479008"/>
          </a:xfrm>
          <a:prstGeom prst="rect">
            <a:avLst/>
          </a:prstGeom>
        </p:spPr>
      </p:pic>
      <p:sp>
        <p:nvSpPr>
          <p:cNvPr id="43" name="TextBox 6">
            <a:extLst>
              <a:ext uri="{FF2B5EF4-FFF2-40B4-BE49-F238E27FC236}">
                <a16:creationId xmlns:a16="http://schemas.microsoft.com/office/drawing/2014/main" id="{0BBFC4A3-B476-44C1-B023-D4E226517A7B}"/>
              </a:ext>
            </a:extLst>
          </p:cNvPr>
          <p:cNvSpPr txBox="1"/>
          <p:nvPr/>
        </p:nvSpPr>
        <p:spPr>
          <a:xfrm>
            <a:off x="1950615" y="4260569"/>
            <a:ext cx="2223525" cy="321691"/>
          </a:xfrm>
          <a:prstGeom prst="rect">
            <a:avLst/>
          </a:prstGeom>
          <a:noFill/>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dclmnetherlands</a:t>
            </a:r>
          </a:p>
        </p:txBody>
      </p:sp>
      <p:pic>
        <p:nvPicPr>
          <p:cNvPr id="61" name="Graphic 60">
            <a:extLst>
              <a:ext uri="{FF2B5EF4-FFF2-40B4-BE49-F238E27FC236}">
                <a16:creationId xmlns:a16="http://schemas.microsoft.com/office/drawing/2014/main" id="{49BE945F-D8EC-41B3-8FCF-3A5FA02BF6A1}"/>
              </a:ext>
            </a:extLst>
          </p:cNvPr>
          <p:cNvPicPr>
            <a:picLocks noChangeAspect="1"/>
          </p:cNvPicPr>
          <p:nvPr/>
        </p:nvPicPr>
        <p:blipFill>
          <a:blip cstate="hqprint">
            <a:graysc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63675" y="4228849"/>
            <a:ext cx="379017" cy="379017"/>
          </a:xfrm>
          <a:prstGeom prst="rect">
            <a:avLst/>
          </a:prstGeom>
        </p:spPr>
      </p:pic>
      <p:sp>
        <p:nvSpPr>
          <p:cNvPr id="21" name="TextBox 14">
            <a:extLst>
              <a:ext uri="{FF2B5EF4-FFF2-40B4-BE49-F238E27FC236}">
                <a16:creationId xmlns:a16="http://schemas.microsoft.com/office/drawing/2014/main" id="{5DF5633E-EEEB-48D3-BFD4-2D86B7ABD31C}"/>
              </a:ext>
            </a:extLst>
          </p:cNvPr>
          <p:cNvSpPr txBox="1"/>
          <p:nvPr/>
        </p:nvSpPr>
        <p:spPr>
          <a:xfrm>
            <a:off x="4201465" y="3670743"/>
            <a:ext cx="8015215" cy="458523"/>
          </a:xfrm>
          <a:prstGeom prst="rect">
            <a:avLst/>
          </a:prstGeom>
        </p:spPr>
        <p:txBody>
          <a:bodyPr wrap="square" lIns="0" tIns="0" rIns="0" bIns="0" rtlCol="0" anchor="t">
            <a:spAutoFit/>
          </a:bodyPr>
          <a:lstStyle/>
          <a:p>
            <a:pPr marL="0" marR="0" lvl="0" indent="0" algn="ctr" defTabSz="806867" rtl="0" eaLnBrk="1" fontAlgn="auto" latinLnBrk="0" hangingPunct="1">
              <a:lnSpc>
                <a:spcPts val="3471"/>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Calibri" panose="020F0502020204030204" pitchFamily="34" charset="0"/>
                <a:ea typeface="+mn-ea"/>
                <a:cs typeface="Calibri" panose="020F0502020204030204" pitchFamily="34" charset="0"/>
              </a:rPr>
              <a:t>LOCATION DETAILS</a:t>
            </a:r>
          </a:p>
        </p:txBody>
      </p:sp>
      <p:pic>
        <p:nvPicPr>
          <p:cNvPr id="12" name="Picture 11">
            <a:extLst>
              <a:ext uri="{FF2B5EF4-FFF2-40B4-BE49-F238E27FC236}">
                <a16:creationId xmlns:a16="http://schemas.microsoft.com/office/drawing/2014/main" id="{8569FA9D-530D-40E8-B8B3-0D1B8A9849E6}"/>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487762" y="4242030"/>
            <a:ext cx="441240" cy="359644"/>
          </a:xfrm>
          <a:prstGeom prst="rect">
            <a:avLst/>
          </a:prstGeom>
        </p:spPr>
      </p:pic>
      <p:pic>
        <p:nvPicPr>
          <p:cNvPr id="42" name="Picture 41">
            <a:extLst>
              <a:ext uri="{FF2B5EF4-FFF2-40B4-BE49-F238E27FC236}">
                <a16:creationId xmlns:a16="http://schemas.microsoft.com/office/drawing/2014/main" id="{F1565EDD-6183-4673-8EF9-DED3518A07E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2341" y="4217105"/>
            <a:ext cx="389008" cy="389008"/>
          </a:xfrm>
          <a:prstGeom prst="rect">
            <a:avLst/>
          </a:prstGeom>
        </p:spPr>
      </p:pic>
      <p:pic>
        <p:nvPicPr>
          <p:cNvPr id="8" name="Picture 7" descr="Logo&#10;&#10;Description automatically generated">
            <a:extLst>
              <a:ext uri="{FF2B5EF4-FFF2-40B4-BE49-F238E27FC236}">
                <a16:creationId xmlns:a16="http://schemas.microsoft.com/office/drawing/2014/main" id="{97088F0B-D2BA-D897-4C7F-14827F2E9158}"/>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86479" y="5372828"/>
            <a:ext cx="1555653" cy="1425341"/>
          </a:xfrm>
          <a:prstGeom prst="rect">
            <a:avLst/>
          </a:prstGeom>
        </p:spPr>
      </p:pic>
    </p:spTree>
    <p:extLst>
      <p:ext uri="{BB962C8B-B14F-4D97-AF65-F5344CB8AC3E}">
        <p14:creationId xmlns:p14="http://schemas.microsoft.com/office/powerpoint/2010/main" val="2993336824"/>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F66EEFF-EB9C-6B0D-62CC-26C94F04F300}"/>
              </a:ext>
            </a:extLst>
          </p:cNvPr>
          <p:cNvSpPr>
            <a:spLocks noGrp="1"/>
          </p:cNvSpPr>
          <p:nvPr>
            <p:ph type="title"/>
          </p:nvPr>
        </p:nvSpPr>
        <p:spPr>
          <a:xfrm>
            <a:off x="742949" y="742951"/>
            <a:ext cx="3787975" cy="4962524"/>
          </a:xfrm>
        </p:spPr>
        <p:txBody>
          <a:bodyPr vert="horz" lIns="91440" tIns="45720" rIns="91440" bIns="45720" rtlCol="0" anchor="ctr">
            <a:normAutofit/>
          </a:bodyPr>
          <a:lstStyle/>
          <a:p>
            <a:pPr algn="ctr"/>
            <a:br>
              <a:rPr lang="en-US" altLang="en-US" sz="4800" b="1" u="sng" dirty="0">
                <a:solidFill>
                  <a:srgbClr val="FFFFFF"/>
                </a:solidFill>
              </a:rPr>
            </a:br>
            <a:br>
              <a:rPr lang="en-US" altLang="en-US" sz="4800" b="1" u="sng" dirty="0">
                <a:solidFill>
                  <a:srgbClr val="FFFFFF"/>
                </a:solidFill>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29</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br>
              <a:rPr kumimoji="0" lang="en-US" altLang="en-US" sz="4800" b="1" i="0" u="none" strike="noStrike" kern="1200" cap="none" spc="0" normalizeH="0" baseline="0" noProof="0" dirty="0">
                <a:ln>
                  <a:noFill/>
                </a:ln>
                <a:solidFill>
                  <a:srgbClr val="FFFFFF"/>
                </a:solidFill>
                <a:effectLst/>
                <a:uLnTx/>
                <a:uFillTx/>
                <a:latin typeface="+mj-lt"/>
                <a:ea typeface="+mj-ea"/>
                <a:cs typeface="+mj-cs"/>
              </a:rPr>
            </a:br>
            <a:r>
              <a:rPr lang="en-US" altLang="en-US" sz="4800" b="1" dirty="0">
                <a:solidFill>
                  <a:srgbClr val="FFFFFF"/>
                </a:solidFill>
              </a:rPr>
              <a:t>The Plot Against Joseph</a:t>
            </a:r>
            <a:endParaRPr lang="en-US" sz="4800" kern="1200" dirty="0">
              <a:solidFill>
                <a:srgbClr val="FFFFFF"/>
              </a:solidFill>
              <a:latin typeface="+mj-lt"/>
              <a:ea typeface="+mj-ea"/>
              <a:cs typeface="+mj-cs"/>
            </a:endParaRPr>
          </a:p>
        </p:txBody>
      </p:sp>
      <p:pic>
        <p:nvPicPr>
          <p:cNvPr id="4" name="Picture 3" descr="Logo&#10;&#10;Description automatically generated">
            <a:extLst>
              <a:ext uri="{FF2B5EF4-FFF2-40B4-BE49-F238E27FC236}">
                <a16:creationId xmlns:a16="http://schemas.microsoft.com/office/drawing/2014/main" id="{C83A4C62-3563-565C-53CE-19189B8CE0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a:extLst>
              <a:ext uri="{FF2B5EF4-FFF2-40B4-BE49-F238E27FC236}">
                <a16:creationId xmlns:a16="http://schemas.microsoft.com/office/drawing/2014/main" id="{1FEE93BE-C40A-32D0-1C64-76B5626BF3A5}"/>
              </a:ext>
            </a:extLst>
          </p:cNvPr>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MEMORY VERSE: ……</a:t>
            </a: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66077BFE-7956-2161-471E-9C75FED31DBA}"/>
              </a:ext>
            </a:extLst>
          </p:cNvPr>
          <p:cNvSpPr/>
          <p:nvPr/>
        </p:nvSpPr>
        <p:spPr>
          <a:xfrm>
            <a:off x="5307508" y="1492370"/>
            <a:ext cx="6398029"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marR="0" lvl="1" indent="-180975" algn="ctr" defTabSz="1289050" rtl="0" eaLnBrk="1" fontAlgn="auto" latinLnBrk="0" hangingPunct="1">
              <a:lnSpc>
                <a:spcPct val="90000"/>
              </a:lnSpc>
              <a:spcBef>
                <a:spcPct val="0"/>
              </a:spcBef>
              <a:spcAft>
                <a:spcPct val="20000"/>
              </a:spcAft>
              <a:buClrTx/>
              <a:buSzTx/>
              <a:buFontTx/>
              <a:buNone/>
              <a:tabLst/>
              <a:defRPr/>
            </a:pP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t>
            </a:r>
            <a:r>
              <a:rPr kumimoji="0" lang="en-GB"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Yea, and all that will live godly in Christ Jesus shall suffer persecution” </a:t>
            </a:r>
          </a:p>
          <a:p>
            <a:pPr marL="180975" marR="0" lvl="1" indent="-180975" algn="ctr" defTabSz="1289050" rtl="0" eaLnBrk="1" fontAlgn="auto" latinLnBrk="0" hangingPunct="1">
              <a:lnSpc>
                <a:spcPct val="90000"/>
              </a:lnSpc>
              <a:spcBef>
                <a:spcPct val="0"/>
              </a:spcBef>
              <a:spcAft>
                <a:spcPct val="20000"/>
              </a:spcAft>
              <a:buClrTx/>
              <a:buSzTx/>
              <a:buFontTx/>
              <a:buNone/>
              <a:tabLst/>
              <a:defRPr/>
            </a:pPr>
            <a:r>
              <a:rPr kumimoji="0" lang="en-GB"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t>
            </a:r>
            <a:r>
              <a:rPr kumimoji="0" lang="en-GB" sz="2800" b="1"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2 Timothy 3:12</a:t>
            </a:r>
            <a:r>
              <a:rPr kumimoji="0" lang="en-GB"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t>
            </a:r>
            <a:endParaRPr kumimoji="0" lang="en-GB" sz="24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6D3E0398-1F06-CE98-A96F-FF5D38D7B9FB}"/>
              </a:ext>
            </a:extLst>
          </p:cNvPr>
          <p:cNvSpPr/>
          <p:nvPr/>
        </p:nvSpPr>
        <p:spPr>
          <a:xfrm>
            <a:off x="5334000" y="5313872"/>
            <a:ext cx="6398029" cy="781242"/>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rPr>
              <a:t>TEXT:</a:t>
            </a:r>
            <a:r>
              <a:rPr kumimoji="0" lang="en-GB" sz="2800" b="1"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2800" b="1" i="1" u="none" strike="noStrike" kern="1200" cap="none" spc="0" normalizeH="0" baseline="0" noProof="0" dirty="0">
                <a:ln>
                  <a:noFill/>
                </a:ln>
                <a:solidFill>
                  <a:prstClr val="white"/>
                </a:solidFill>
                <a:effectLst/>
                <a:uLnTx/>
                <a:uFillTx/>
                <a:latin typeface="Calibri" panose="020F0502020204030204" pitchFamily="34" charset="0"/>
                <a:ea typeface="+mn-ea"/>
                <a:cs typeface="+mn-cs"/>
                <a:sym typeface="+mn-ea"/>
              </a:rPr>
              <a:t>Genesis 37:1-36; 39:1-23</a:t>
            </a:r>
            <a:endPar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D9F051B8-F0B5-447E-95D2-50D7C5370FB1}"/>
              </a:ext>
            </a:extLst>
          </p:cNvPr>
          <p:cNvSpPr txBox="1">
            <a:spLocks/>
          </p:cNvSpPr>
          <p:nvPr/>
        </p:nvSpPr>
        <p:spPr>
          <a:xfrm>
            <a:off x="486463" y="561942"/>
            <a:ext cx="4044462" cy="1439135"/>
          </a:xfrm>
          <a:prstGeom prst="rect">
            <a:avLst/>
          </a:prstGeom>
          <a:no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US" sz="4800" b="1" i="0" u="none" strike="noStrike" kern="1200" cap="none" spc="0" normalizeH="0" baseline="0" noProof="0" dirty="0">
                <a:ln>
                  <a:noFill/>
                </a:ln>
                <a:solidFill>
                  <a:prstClr val="white"/>
                </a:solidFill>
                <a:effectLst/>
                <a:uLnTx/>
                <a:uFillTx/>
                <a:latin typeface="Cambria" charset="0"/>
                <a:ea typeface="+mj-ea"/>
                <a:cs typeface="+mj-cs"/>
              </a:rPr>
              <a:t>STS STUDY FOR NEXT WEEK</a:t>
            </a:r>
            <a:r>
              <a:rPr kumimoji="0" lang="en-US" altLang="en-US" sz="4800" b="1" i="0" u="none" strike="noStrike" kern="1200" cap="none" spc="0" normalizeH="0" baseline="0" noProof="0" dirty="0">
                <a:ln>
                  <a:noFill/>
                </a:ln>
                <a:solidFill>
                  <a:prstClr val="white"/>
                </a:solidFill>
                <a:effectLst/>
                <a:uLnTx/>
                <a:uFillTx/>
                <a:latin typeface="Cambria" charset="0"/>
                <a:ea typeface="+mj-ea"/>
                <a:cs typeface="+mj-cs"/>
              </a:rPr>
              <a:t>:</a:t>
            </a:r>
            <a:endParaRPr kumimoji="0" lang="x-none" sz="4800"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4235606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77599-735A-715B-80C3-DF41A51FA4F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A66A7B6-642A-54E4-5B05-64D414E19715}"/>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CF5418B8-B38E-F1F5-D6D7-5F7C31D04A0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90529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89ED1-227F-5E3B-8FC7-B69BA53E46B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678C02A-32AF-2911-CA79-4E5F6DAB2FB6}"/>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F10FEBF8-C2B6-7E40-3E65-282CC2D74695}"/>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40949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GB" b="1" u="sng" dirty="0">
                <a:solidFill>
                  <a:schemeClr val="bg1"/>
                </a:solidFill>
                <a:latin typeface="Arial" panose="020B0604020202020204" pitchFamily="34" charset="0"/>
                <a:cs typeface="Arial" panose="020B0604020202020204" pitchFamily="34" charset="0"/>
              </a:rPr>
              <a:t>WASH ME, O LAMB OF GOD </a:t>
            </a:r>
            <a:r>
              <a:rPr lang="en-US" b="1" u="sng" dirty="0">
                <a:solidFill>
                  <a:schemeClr val="bg1"/>
                </a:solidFill>
                <a:latin typeface="Arial" panose="020B0604020202020204" pitchFamily="34" charset="0"/>
                <a:cs typeface="Arial" panose="020B0604020202020204" pitchFamily="34" charset="0"/>
              </a:rPr>
              <a:t>[GHS 040]</a:t>
            </a:r>
          </a:p>
        </p:txBody>
      </p:sp>
      <p:grpSp>
        <p:nvGrpSpPr>
          <p:cNvPr id="3" name="Group 2"/>
          <p:cNvGrpSpPr/>
          <p:nvPr/>
        </p:nvGrpSpPr>
        <p:grpSpPr>
          <a:xfrm>
            <a:off x="243372" y="1206836"/>
            <a:ext cx="11948629" cy="5509200"/>
            <a:chOff x="257130" y="1719391"/>
            <a:chExt cx="10547818" cy="5509200"/>
          </a:xfrm>
        </p:grpSpPr>
        <p:sp>
          <p:nvSpPr>
            <p:cNvPr id="14339" name="TextBox 1"/>
            <p:cNvSpPr txBox="1">
              <a:spLocks noChangeArrowheads="1"/>
            </p:cNvSpPr>
            <p:nvPr/>
          </p:nvSpPr>
          <p:spPr bwMode="auto">
            <a:xfrm>
              <a:off x="907147" y="1719391"/>
              <a:ext cx="9897801"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Wash me, O Lamb of God,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Wash me from sin!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By Thine atoning blood,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Oh, make me clean!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Purge me from </a:t>
              </a:r>
              <a:r>
                <a:rPr kumimoji="0" lang="en-GB" altLang="en-US" sz="4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ev’ry</a:t>
              </a: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stain,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Let me Thine image gain,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 love and mercy reign,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O’er all within.</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6209585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Text&#10;&#10;Description automatically generated">
            <a:extLst>
              <a:ext uri="{FF2B5EF4-FFF2-40B4-BE49-F238E27FC236}">
                <a16:creationId xmlns:a16="http://schemas.microsoft.com/office/drawing/2014/main" id="{1F3C75E8-52E0-42C2-9289-537EE1A8DD2D}"/>
              </a:ext>
            </a:extLst>
          </p:cNvPr>
          <p:cNvPicPr>
            <a:picLocks noGrp="1" noChangeAspect="1"/>
          </p:cNvPicPr>
          <p:nvPr>
            <p:ph sz="half" idx="1"/>
          </p:nvPr>
        </p:nvPicPr>
        <p:blipFill rotWithShape="1">
          <a:blip r:embed="rId5">
            <a:extLst>
              <a:ext uri="{28A0092B-C50C-407E-A947-70E740481C1C}">
                <a14:useLocalDpi xmlns:a14="http://schemas.microsoft.com/office/drawing/2010/main" val="0"/>
              </a:ext>
            </a:extLst>
          </a:blip>
          <a:srcRect/>
          <a:stretch/>
        </p:blipFill>
        <p:spPr>
          <a:xfrm>
            <a:off x="20" y="0"/>
            <a:ext cx="12191980" cy="6857990"/>
          </a:xfrm>
          <a:noFill/>
        </p:spPr>
      </p:pic>
      <p:sp>
        <p:nvSpPr>
          <p:cNvPr id="13" name="Content Placeholder 2">
            <a:extLst>
              <a:ext uri="{FF2B5EF4-FFF2-40B4-BE49-F238E27FC236}">
                <a16:creationId xmlns:a16="http://schemas.microsoft.com/office/drawing/2014/main" id="{C25D965D-BAB1-481C-B0DE-A5F4D769BCA1}"/>
              </a:ext>
            </a:extLst>
          </p:cNvPr>
          <p:cNvSpPr txBox="1">
            <a:spLocks/>
          </p:cNvSpPr>
          <p:nvPr/>
        </p:nvSpPr>
        <p:spPr bwMode="auto">
          <a:xfrm>
            <a:off x="2017070" y="2931599"/>
            <a:ext cx="8237913" cy="58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Numbers 14:1-10</a:t>
            </a:r>
            <a:endParaRPr kumimoji="0" lang="en-US" sz="48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p:txBody>
      </p:sp>
      <p:pic>
        <p:nvPicPr>
          <p:cNvPr id="2" name="Picture 1" descr="Logo&#10;&#10;Description automatically generated">
            <a:extLst>
              <a:ext uri="{FF2B5EF4-FFF2-40B4-BE49-F238E27FC236}">
                <a16:creationId xmlns:a16="http://schemas.microsoft.com/office/drawing/2014/main" id="{60C5B7D9-B8D5-A84F-79A0-1001A9FFA03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pic>
        <p:nvPicPr>
          <p:cNvPr id="4" name="(04) Numbers 014">
            <a:hlinkClick r:id="" action="ppaction://media"/>
            <a:extLst>
              <a:ext uri="{FF2B5EF4-FFF2-40B4-BE49-F238E27FC236}">
                <a16:creationId xmlns:a16="http://schemas.microsoft.com/office/drawing/2014/main" id="{F8FB1BDE-A09B-2510-D0B6-C44EDA6FB2BE}"/>
              </a:ext>
            </a:extLst>
          </p:cNvPr>
          <p:cNvPicPr>
            <a:picLocks noChangeAspect="1"/>
          </p:cNvPicPr>
          <p:nvPr>
            <a:audioFile r:link="rId1"/>
            <p:extLst>
              <p:ext uri="{DAA4B4D4-6D71-4841-9C94-3DE7FCFB9230}">
                <p14:media xmlns:p14="http://schemas.microsoft.com/office/powerpoint/2010/main" r:embed="rId2">
                  <p14:trim end="290802.8571"/>
                </p14:media>
              </p:ext>
            </p:extLst>
          </p:nvPr>
        </p:nvPicPr>
        <p:blipFill>
          <a:blip r:embed="rId7"/>
          <a:stretch>
            <a:fillRect/>
          </a:stretch>
        </p:blipFill>
        <p:spPr>
          <a:xfrm>
            <a:off x="5852318" y="3990770"/>
            <a:ext cx="487363" cy="487363"/>
          </a:xfrm>
          <a:prstGeom prst="rect">
            <a:avLst/>
          </a:prstGeom>
        </p:spPr>
      </p:pic>
    </p:spTree>
    <p:extLst>
      <p:ext uri="{BB962C8B-B14F-4D97-AF65-F5344CB8AC3E}">
        <p14:creationId xmlns:p14="http://schemas.microsoft.com/office/powerpoint/2010/main" val="350645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9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750" y="1427716"/>
            <a:ext cx="7886700" cy="593707"/>
          </a:xfrm>
        </p:spPr>
        <p:txBody>
          <a:bodyPr>
            <a:normAutofit fontScale="90000"/>
          </a:bodyPr>
          <a:lstStyle/>
          <a:p>
            <a:pPr algn="ctr"/>
            <a:r>
              <a:rPr lang="en-US" b="1" dirty="0">
                <a:solidFill>
                  <a:schemeClr val="bg1"/>
                </a:solidFill>
              </a:rPr>
              <a:t>HYMN</a:t>
            </a:r>
          </a:p>
        </p:txBody>
      </p:sp>
      <p:sp>
        <p:nvSpPr>
          <p:cNvPr id="3" name="Content Placeholder 2"/>
          <p:cNvSpPr>
            <a:spLocks noGrp="1"/>
          </p:cNvSpPr>
          <p:nvPr>
            <p:ph idx="1"/>
          </p:nvPr>
        </p:nvSpPr>
        <p:spPr>
          <a:xfrm>
            <a:off x="251927" y="2860772"/>
            <a:ext cx="11451771" cy="1645913"/>
          </a:xfrm>
        </p:spPr>
        <p:txBody>
          <a:bodyPr>
            <a:noAutofit/>
          </a:bodyPr>
          <a:lstStyle/>
          <a:p>
            <a:pPr marL="0" indent="0" algn="ctr">
              <a:buNone/>
              <a:defRPr/>
            </a:pPr>
            <a:r>
              <a:rPr lang="en-US" sz="7200" b="1" dirty="0">
                <a:solidFill>
                  <a:schemeClr val="bg1"/>
                </a:solidFill>
                <a:effectLst>
                  <a:outerShdw blurRad="38100" dist="38100" dir="2700000" algn="tl">
                    <a:srgbClr val="000000">
                      <a:alpha val="43137"/>
                    </a:srgbClr>
                  </a:outerShdw>
                </a:effectLst>
              </a:rPr>
              <a:t>VICTORY ALL THE TIME</a:t>
            </a:r>
          </a:p>
        </p:txBody>
      </p:sp>
    </p:spTree>
    <p:extLst>
      <p:ext uri="{BB962C8B-B14F-4D97-AF65-F5344CB8AC3E}">
        <p14:creationId xmlns:p14="http://schemas.microsoft.com/office/powerpoint/2010/main" val="31074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dirty="0">
                <a:solidFill>
                  <a:schemeClr val="bg1"/>
                </a:solidFill>
                <a:latin typeface="Arial" panose="020B0604020202020204" pitchFamily="34" charset="0"/>
                <a:cs typeface="Arial" panose="020B0604020202020204" pitchFamily="34" charset="0"/>
              </a:rPr>
              <a:t>VICTORY ALL THE TIME</a:t>
            </a:r>
          </a:p>
        </p:txBody>
      </p:sp>
      <p:grpSp>
        <p:nvGrpSpPr>
          <p:cNvPr id="3" name="Group 2"/>
          <p:cNvGrpSpPr/>
          <p:nvPr/>
        </p:nvGrpSpPr>
        <p:grpSpPr>
          <a:xfrm>
            <a:off x="243372" y="1427412"/>
            <a:ext cx="11948629" cy="5016758"/>
            <a:chOff x="257130" y="1719391"/>
            <a:chExt cx="10547818" cy="5016758"/>
          </a:xfrm>
        </p:grpSpPr>
        <p:sp>
          <p:nvSpPr>
            <p:cNvPr id="14339" name="TextBox 1"/>
            <p:cNvSpPr txBox="1">
              <a:spLocks noChangeArrowheads="1"/>
            </p:cNvSpPr>
            <p:nvPr/>
          </p:nvSpPr>
          <p:spPr bwMode="auto">
            <a:xfrm>
              <a:off x="907147" y="1719391"/>
              <a:ext cx="9897801"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They who know the </a:t>
              </a:r>
              <a:r>
                <a:rPr kumimoji="0" lang="en-GB" alt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Savior</a:t>
              </a: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shall in Him be strong,</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Mighty in the conflict of the right ’</a:t>
              </a:r>
              <a:r>
                <a:rPr kumimoji="0" lang="en-GB" alt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gainst</a:t>
              </a: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wrong;</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This the blessed promise given in God’s Word,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Doing wondrous exploits, they who know the Lord.</a:t>
              </a:r>
              <a:endPar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4341" name="TextBox 5"/>
            <p:cNvSpPr txBox="1">
              <a:spLocks noChangeArrowheads="1"/>
            </p:cNvSpPr>
            <p:nvPr/>
          </p:nvSpPr>
          <p:spPr bwMode="auto">
            <a:xfrm>
              <a:off x="257130" y="1719391"/>
              <a:ext cx="77876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nl-NL"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endPar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306549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122947" y="660846"/>
            <a:ext cx="10828421"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Victory! victory! Blessed, blood-bought victory!</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Victory! victory! </a:t>
            </a:r>
            <a:r>
              <a:rPr kumimoji="0" lang="en-GB" altLang="en-US" sz="4000" b="1" i="1"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Vict’ry</a:t>
            </a: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all the time!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As Jehovah </a:t>
            </a:r>
            <a:r>
              <a:rPr kumimoji="0" lang="en-GB" altLang="en-US" sz="4000" b="1" i="1"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liveth</a:t>
            </a: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strength divine He giveth</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Unto those who know Him—</a:t>
            </a:r>
            <a:r>
              <a:rPr kumimoji="0" lang="en-GB" altLang="en-US" sz="4000" b="1" i="1"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vict’ry</a:t>
            </a: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all the time!</a:t>
            </a:r>
            <a:endParaRPr kumimoji="0" lang="en-US"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824371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dirty="0">
                <a:solidFill>
                  <a:schemeClr val="bg1"/>
                </a:solidFill>
                <a:latin typeface="Arial" panose="020B0604020202020204" pitchFamily="34" charset="0"/>
                <a:cs typeface="Arial" panose="020B0604020202020204" pitchFamily="34" charset="0"/>
              </a:rPr>
              <a:t>VICTORY ALL THE TIME</a:t>
            </a:r>
          </a:p>
        </p:txBody>
      </p:sp>
      <p:grpSp>
        <p:nvGrpSpPr>
          <p:cNvPr id="3" name="Group 2"/>
          <p:cNvGrpSpPr/>
          <p:nvPr/>
        </p:nvGrpSpPr>
        <p:grpSpPr>
          <a:xfrm>
            <a:off x="243372" y="1427412"/>
            <a:ext cx="11948629" cy="3785652"/>
            <a:chOff x="257130" y="1719391"/>
            <a:chExt cx="10547818" cy="3785652"/>
          </a:xfrm>
        </p:grpSpPr>
        <p:sp>
          <p:nvSpPr>
            <p:cNvPr id="14339" name="TextBox 1"/>
            <p:cNvSpPr txBox="1">
              <a:spLocks noChangeArrowheads="1"/>
            </p:cNvSpPr>
            <p:nvPr/>
          </p:nvSpPr>
          <p:spPr bwMode="auto">
            <a:xfrm>
              <a:off x="907147" y="1719391"/>
              <a:ext cx="9897801"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 the midst of battle be thou not dismayed,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Though the </a:t>
              </a:r>
              <a:r>
                <a:rPr kumimoji="0" lang="en-GB" alt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pow’rs</a:t>
              </a: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of darkness ’</a:t>
              </a:r>
              <a:r>
                <a:rPr kumimoji="0" lang="en-GB" altLang="en-US" sz="40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gainst</a:t>
              </a: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thee are arrayed;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God, thy Strength, is with thee, causing thee to stand,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Heaven’s allied armies wait at thy command. </a:t>
              </a:r>
              <a:endPar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4341" name="TextBox 5"/>
            <p:cNvSpPr txBox="1">
              <a:spLocks noChangeArrowheads="1"/>
            </p:cNvSpPr>
            <p:nvPr/>
          </p:nvSpPr>
          <p:spPr bwMode="auto">
            <a:xfrm>
              <a:off x="257130" y="1719391"/>
              <a:ext cx="77876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nl-NL"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endPar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705752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122947" y="660846"/>
            <a:ext cx="10828421"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Victory! victory! Blessed, blood-bought victory!</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Victory! victory! </a:t>
            </a:r>
            <a:r>
              <a:rPr kumimoji="0" lang="en-GB" altLang="en-US" sz="4000" b="1" i="1"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Vict’ry</a:t>
            </a: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all the time!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As Jehovah </a:t>
            </a:r>
            <a:r>
              <a:rPr kumimoji="0" lang="en-GB" altLang="en-US" sz="4000" b="1" i="1"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liveth</a:t>
            </a: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strength divine He giveth</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Unto those who know Him—</a:t>
            </a:r>
            <a:r>
              <a:rPr kumimoji="0" lang="en-GB" altLang="en-US" sz="4000" b="1" i="1"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vict’ry</a:t>
            </a: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all the time!</a:t>
            </a:r>
            <a:endParaRPr kumimoji="0" lang="en-US"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186985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dirty="0">
                <a:solidFill>
                  <a:schemeClr val="bg1"/>
                </a:solidFill>
                <a:latin typeface="Arial" panose="020B0604020202020204" pitchFamily="34" charset="0"/>
                <a:cs typeface="Arial" panose="020B0604020202020204" pitchFamily="34" charset="0"/>
              </a:rPr>
              <a:t>VICTORY ALL THE TIME</a:t>
            </a:r>
          </a:p>
        </p:txBody>
      </p:sp>
      <p:grpSp>
        <p:nvGrpSpPr>
          <p:cNvPr id="3" name="Group 2"/>
          <p:cNvGrpSpPr/>
          <p:nvPr/>
        </p:nvGrpSpPr>
        <p:grpSpPr>
          <a:xfrm>
            <a:off x="243372" y="1427412"/>
            <a:ext cx="11948629" cy="4401205"/>
            <a:chOff x="257130" y="1719391"/>
            <a:chExt cx="10547818" cy="4401205"/>
          </a:xfrm>
        </p:grpSpPr>
        <p:sp>
          <p:nvSpPr>
            <p:cNvPr id="14339" name="TextBox 1"/>
            <p:cNvSpPr txBox="1">
              <a:spLocks noChangeArrowheads="1"/>
            </p:cNvSpPr>
            <p:nvPr/>
          </p:nvSpPr>
          <p:spPr bwMode="auto">
            <a:xfrm>
              <a:off x="907147" y="1719391"/>
              <a:ext cx="9897801"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Brave to bear life’s testing, strong the foe to meet,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Walking like a hero midst the furnace heat,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Doing wondrous exploits with the Spirit’s sword,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Winning souls for Jesus, praise, oh, praise the Lord!</a:t>
              </a:r>
              <a:endParaRPr kumimoji="0" lang="en-US" alt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4341" name="TextBox 5"/>
            <p:cNvSpPr txBox="1">
              <a:spLocks noChangeArrowheads="1"/>
            </p:cNvSpPr>
            <p:nvPr/>
          </p:nvSpPr>
          <p:spPr bwMode="auto">
            <a:xfrm>
              <a:off x="257130" y="1719391"/>
              <a:ext cx="77876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nl-NL"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endPar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14528895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122947" y="660846"/>
            <a:ext cx="10828421"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Victory! victory! Blessed, blood-bought victory!</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Victory! victory! </a:t>
            </a:r>
            <a:r>
              <a:rPr kumimoji="0" lang="en-GB" altLang="en-US" sz="4000" b="1" i="1"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Vict’ry</a:t>
            </a: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all the time!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As Jehovah </a:t>
            </a:r>
            <a:r>
              <a:rPr kumimoji="0" lang="en-GB" altLang="en-US" sz="4000" b="1" i="1"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liveth</a:t>
            </a: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strength divine He giveth</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Unto those who know Him—</a:t>
            </a:r>
            <a:r>
              <a:rPr kumimoji="0" lang="en-GB" altLang="en-US" sz="4000" b="1" i="1"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vict’ry</a:t>
            </a:r>
            <a:r>
              <a:rPr kumimoji="0" lang="en-GB"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all the time!</a:t>
            </a:r>
            <a:endParaRPr kumimoji="0" lang="en-US" altLang="en-US" sz="4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Oval 2">
            <a:extLst>
              <a:ext uri="{FF2B5EF4-FFF2-40B4-BE49-F238E27FC236}">
                <a16:creationId xmlns:a16="http://schemas.microsoft.com/office/drawing/2014/main" id="{8B3B6C6F-E45B-4B97-A127-D521432ACEB1}"/>
              </a:ext>
            </a:extLst>
          </p:cNvPr>
          <p:cNvSpPr/>
          <p:nvPr/>
        </p:nvSpPr>
        <p:spPr>
          <a:xfrm>
            <a:off x="8860645" y="5638201"/>
            <a:ext cx="587828" cy="531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08456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icrophone&#10;&#10;Description automatically generated">
            <a:extLst>
              <a:ext uri="{FF2B5EF4-FFF2-40B4-BE49-F238E27FC236}">
                <a16:creationId xmlns:a16="http://schemas.microsoft.com/office/drawing/2014/main" id="{2EFE78B7-C87A-468F-90AC-26A75A291CE5}"/>
              </a:ext>
            </a:extLst>
          </p:cNvPr>
          <p:cNvPicPr>
            <a:picLocks noChangeAspect="1"/>
          </p:cNvPicPr>
          <p:nvPr/>
        </p:nvPicPr>
        <p:blipFill rotWithShape="1">
          <a:blip r:embed="rId2"/>
          <a:srcRect t="5375" b="9074"/>
          <a:stretch/>
        </p:blipFill>
        <p:spPr>
          <a:xfrm>
            <a:off x="1" y="0"/>
            <a:ext cx="12191999" cy="6857990"/>
          </a:xfrm>
          <a:prstGeom prst="rect">
            <a:avLst/>
          </a:prstGeom>
        </p:spPr>
      </p:pic>
      <p:sp>
        <p:nvSpPr>
          <p:cNvPr id="2" name="Title 1">
            <a:extLst>
              <a:ext uri="{FF2B5EF4-FFF2-40B4-BE49-F238E27FC236}">
                <a16:creationId xmlns:a16="http://schemas.microsoft.com/office/drawing/2014/main" id="{53DF9BBD-46EB-4414-8A00-381669DD3CB8}"/>
              </a:ext>
            </a:extLst>
          </p:cNvPr>
          <p:cNvSpPr>
            <a:spLocks noGrp="1"/>
          </p:cNvSpPr>
          <p:nvPr>
            <p:ph type="title"/>
          </p:nvPr>
        </p:nvSpPr>
        <p:spPr>
          <a:xfrm>
            <a:off x="4176166" y="2591344"/>
            <a:ext cx="5806034" cy="1165649"/>
          </a:xfrm>
        </p:spPr>
        <p:txBody>
          <a:bodyPr vert="horz" lIns="91440" tIns="45720" rIns="91440" bIns="45720" rtlCol="0" anchor="b">
            <a:normAutofit/>
          </a:bodyPr>
          <a:lstStyle/>
          <a:p>
            <a:pPr algn="ctr"/>
            <a:r>
              <a:rPr lang="en-US" sz="6700" b="1" dirty="0">
                <a:solidFill>
                  <a:srgbClr val="FFFFFF"/>
                </a:solidFill>
                <a:effectLst>
                  <a:outerShdw blurRad="38100" dist="38100" dir="2700000" algn="tl">
                    <a:srgbClr val="000000">
                      <a:alpha val="43137"/>
                    </a:srgbClr>
                  </a:outerShdw>
                </a:effectLst>
                <a:latin typeface="+mn-lt"/>
                <a:cs typeface="Cavolini" panose="03000502040302020204" pitchFamily="66" charset="0"/>
              </a:rPr>
              <a:t>CHOIR</a:t>
            </a:r>
            <a:endParaRPr lang="en-US" sz="6000" b="1" dirty="0">
              <a:solidFill>
                <a:srgbClr val="FFFFFF"/>
              </a:solidFill>
              <a:effectLst>
                <a:outerShdw blurRad="38100" dist="38100" dir="2700000" algn="tl">
                  <a:srgbClr val="000000">
                    <a:alpha val="43137"/>
                  </a:srgbClr>
                </a:outerShdw>
              </a:effectLst>
              <a:latin typeface="+mn-lt"/>
              <a:cs typeface="Cavolini" panose="03000502040302020204" pitchFamily="66" charset="0"/>
            </a:endParaRPr>
          </a:p>
        </p:txBody>
      </p:sp>
      <p:pic>
        <p:nvPicPr>
          <p:cNvPr id="6" name="Picture 5" descr="Logo&#10;&#10;Description automatically generated">
            <a:extLst>
              <a:ext uri="{FF2B5EF4-FFF2-40B4-BE49-F238E27FC236}">
                <a16:creationId xmlns:a16="http://schemas.microsoft.com/office/drawing/2014/main" id="{F3C6D33F-7F6D-8AB0-22A8-5AB06950C91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5901459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 name="Rectangle 100">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2" y="453981"/>
            <a:ext cx="6675120" cy="1877811"/>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ABD4DD4-12B0-C028-9915-EA77C9A851C8}"/>
              </a:ext>
            </a:extLst>
          </p:cNvPr>
          <p:cNvSpPr>
            <a:spLocks noGrp="1"/>
          </p:cNvSpPr>
          <p:nvPr>
            <p:ph type="title"/>
          </p:nvPr>
        </p:nvSpPr>
        <p:spPr>
          <a:xfrm>
            <a:off x="731520" y="731520"/>
            <a:ext cx="6089904" cy="1426464"/>
          </a:xfrm>
        </p:spPr>
        <p:txBody>
          <a:bodyPr vert="horz" lIns="91440" tIns="45720" rIns="91440" bIns="45720" rtlCol="0">
            <a:normAutofit/>
          </a:bodyPr>
          <a:lstStyle/>
          <a:p>
            <a:r>
              <a:rPr lang="en-US" sz="4800" b="1" kern="1200" dirty="0">
                <a:solidFill>
                  <a:srgbClr val="FFFFFF"/>
                </a:solidFill>
                <a:latin typeface="+mn-lt"/>
                <a:ea typeface="+mj-ea"/>
                <a:cs typeface="+mj-cs"/>
              </a:rPr>
              <a:t>TODAY’S SERMON</a:t>
            </a:r>
            <a:endParaRPr lang="en-US" sz="4800" b="1" dirty="0">
              <a:solidFill>
                <a:srgbClr val="FFFFFF"/>
              </a:solidFill>
              <a:latin typeface="+mn-lt"/>
            </a:endParaRPr>
          </a:p>
        </p:txBody>
      </p:sp>
      <p:sp>
        <p:nvSpPr>
          <p:cNvPr id="108" name="Rectangle 102">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7100" y="461737"/>
            <a:ext cx="2149361" cy="1870055"/>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5" name="Rectangle 104">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73768" y="453155"/>
            <a:ext cx="2149358" cy="1878638"/>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7" name="Rectangle 106">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2480956"/>
            <a:ext cx="11264206"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28F3EA-23B5-21C6-EB72-869EE324945B}"/>
              </a:ext>
            </a:extLst>
          </p:cNvPr>
          <p:cNvSpPr>
            <a:spLocks noGrp="1"/>
          </p:cNvSpPr>
          <p:nvPr>
            <p:ph idx="1"/>
          </p:nvPr>
        </p:nvSpPr>
        <p:spPr>
          <a:xfrm>
            <a:off x="789456" y="2798385"/>
            <a:ext cx="10933670" cy="3283260"/>
          </a:xfrm>
        </p:spPr>
        <p:txBody>
          <a:bodyPr vert="horz" lIns="91440" tIns="45720" rIns="91440" bIns="45720" rtlCol="0" anchor="ctr">
            <a:normAutofit/>
          </a:bodyPr>
          <a:lstStyle/>
          <a:p>
            <a:pPr marL="0" indent="0" algn="ctr">
              <a:buNone/>
            </a:pPr>
            <a:r>
              <a:rPr lang="en-GB" sz="6600" b="1" cap="all" dirty="0"/>
              <a:t>THE SPIRIT OF CONQUEST</a:t>
            </a:r>
            <a:endParaRPr lang="en-GB" sz="1800" b="1" dirty="0"/>
          </a:p>
        </p:txBody>
      </p:sp>
      <p:pic>
        <p:nvPicPr>
          <p:cNvPr id="4" name="Picture 3" descr="Logo&#10;&#10;Description automatically generated">
            <a:extLst>
              <a:ext uri="{FF2B5EF4-FFF2-40B4-BE49-F238E27FC236}">
                <a16:creationId xmlns:a16="http://schemas.microsoft.com/office/drawing/2014/main" id="{EDF8A51F-5370-9130-A290-BA9118B6265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694999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GB" b="1" u="sng" dirty="0">
                <a:solidFill>
                  <a:schemeClr val="bg1"/>
                </a:solidFill>
                <a:latin typeface="Arial" panose="020B0604020202020204" pitchFamily="34" charset="0"/>
                <a:cs typeface="Arial" panose="020B0604020202020204" pitchFamily="34" charset="0"/>
              </a:rPr>
              <a:t>WASH ME, O LAMB OF GOD </a:t>
            </a:r>
            <a:r>
              <a:rPr lang="en-US" b="1" u="sng" dirty="0">
                <a:solidFill>
                  <a:schemeClr val="bg1"/>
                </a:solidFill>
                <a:latin typeface="Arial" panose="020B0604020202020204" pitchFamily="34" charset="0"/>
                <a:cs typeface="Arial" panose="020B0604020202020204" pitchFamily="34" charset="0"/>
              </a:rPr>
              <a:t>[GHS 040]</a:t>
            </a:r>
          </a:p>
        </p:txBody>
      </p:sp>
      <p:grpSp>
        <p:nvGrpSpPr>
          <p:cNvPr id="3" name="Group 2"/>
          <p:cNvGrpSpPr/>
          <p:nvPr/>
        </p:nvGrpSpPr>
        <p:grpSpPr>
          <a:xfrm>
            <a:off x="243372" y="1206836"/>
            <a:ext cx="11948629" cy="5509200"/>
            <a:chOff x="257130" y="1719391"/>
            <a:chExt cx="10547818" cy="5509200"/>
          </a:xfrm>
        </p:grpSpPr>
        <p:sp>
          <p:nvSpPr>
            <p:cNvPr id="14339" name="TextBox 1"/>
            <p:cNvSpPr txBox="1">
              <a:spLocks noChangeArrowheads="1"/>
            </p:cNvSpPr>
            <p:nvPr/>
          </p:nvSpPr>
          <p:spPr bwMode="auto">
            <a:xfrm>
              <a:off x="907147" y="1719391"/>
              <a:ext cx="9897801"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Wash me, O Lamb of God,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Wash me from sin!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 long to be like Thee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All pure within.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Now let the crimson tide,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Shed from Thy wounded side,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Be to my heart applied,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And make me clean.</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7275161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descr="Hand reaching out to sun">
            <a:extLst>
              <a:ext uri="{FF2B5EF4-FFF2-40B4-BE49-F238E27FC236}">
                <a16:creationId xmlns:a16="http://schemas.microsoft.com/office/drawing/2014/main" id="{26097FE4-2B26-C222-92BA-FCCB2C29F6F9}"/>
              </a:ext>
            </a:extLst>
          </p:cNvPr>
          <p:cNvPicPr>
            <a:picLocks noChangeAspect="1"/>
          </p:cNvPicPr>
          <p:nvPr/>
        </p:nvPicPr>
        <p:blipFill rotWithShape="1">
          <a:blip r:embed="rId2"/>
          <a:srcRect b="16045"/>
          <a:stretch/>
        </p:blipFill>
        <p:spPr>
          <a:xfrm>
            <a:off x="-3047" y="10"/>
            <a:ext cx="12191999" cy="6857990"/>
          </a:xfrm>
          <a:prstGeom prst="rect">
            <a:avLst/>
          </a:prstGeom>
        </p:spPr>
      </p:pic>
      <p:sp>
        <p:nvSpPr>
          <p:cNvPr id="2" name="Title 1">
            <a:extLst>
              <a:ext uri="{FF2B5EF4-FFF2-40B4-BE49-F238E27FC236}">
                <a16:creationId xmlns:a16="http://schemas.microsoft.com/office/drawing/2014/main" id="{429B5823-1150-42AE-9D71-4259F2632019}"/>
              </a:ext>
            </a:extLst>
          </p:cNvPr>
          <p:cNvSpPr>
            <a:spLocks noGrp="1"/>
          </p:cNvSpPr>
          <p:nvPr>
            <p:ph type="title" idx="4294967295"/>
          </p:nvPr>
        </p:nvSpPr>
        <p:spPr>
          <a:xfrm>
            <a:off x="894069" y="2809187"/>
            <a:ext cx="10058400" cy="1430505"/>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8000" b="1" dirty="0">
                <a:solidFill>
                  <a:srgbClr val="FFFFF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TIME </a:t>
            </a:r>
            <a:r>
              <a:rPr lang="en-US" sz="8000" b="1">
                <a:solidFill>
                  <a:srgbClr val="FFFFF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TO PRAY</a:t>
            </a:r>
            <a:endParaRPr lang="en-US" sz="8000" b="1" dirty="0">
              <a:solidFill>
                <a:srgbClr val="FFFFF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pic>
        <p:nvPicPr>
          <p:cNvPr id="3" name="Picture 2" descr="Logo&#10;&#10;Description automatically generated">
            <a:extLst>
              <a:ext uri="{FF2B5EF4-FFF2-40B4-BE49-F238E27FC236}">
                <a16:creationId xmlns:a16="http://schemas.microsoft.com/office/drawing/2014/main" id="{311FA8E7-B697-2099-8CA6-1368AB939A5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99818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GB" b="1" u="sng" dirty="0">
                <a:solidFill>
                  <a:schemeClr val="bg1"/>
                </a:solidFill>
                <a:latin typeface="Arial" panose="020B0604020202020204" pitchFamily="34" charset="0"/>
                <a:cs typeface="Arial" panose="020B0604020202020204" pitchFamily="34" charset="0"/>
              </a:rPr>
              <a:t>WASH ME, O LAMB OF GOD </a:t>
            </a:r>
            <a:r>
              <a:rPr lang="en-US" b="1" u="sng" dirty="0">
                <a:solidFill>
                  <a:schemeClr val="bg1"/>
                </a:solidFill>
                <a:latin typeface="Arial" panose="020B0604020202020204" pitchFamily="34" charset="0"/>
                <a:cs typeface="Arial" panose="020B0604020202020204" pitchFamily="34" charset="0"/>
              </a:rPr>
              <a:t>[GHS 040]</a:t>
            </a:r>
          </a:p>
        </p:txBody>
      </p:sp>
      <p:grpSp>
        <p:nvGrpSpPr>
          <p:cNvPr id="3" name="Group 2"/>
          <p:cNvGrpSpPr/>
          <p:nvPr/>
        </p:nvGrpSpPr>
        <p:grpSpPr>
          <a:xfrm>
            <a:off x="243372" y="1206836"/>
            <a:ext cx="11948629" cy="5509200"/>
            <a:chOff x="257130" y="1719391"/>
            <a:chExt cx="10547818" cy="5509200"/>
          </a:xfrm>
        </p:grpSpPr>
        <p:sp>
          <p:nvSpPr>
            <p:cNvPr id="14339" name="TextBox 1"/>
            <p:cNvSpPr txBox="1">
              <a:spLocks noChangeArrowheads="1"/>
            </p:cNvSpPr>
            <p:nvPr/>
          </p:nvSpPr>
          <p:spPr bwMode="auto">
            <a:xfrm>
              <a:off x="907147" y="1719391"/>
              <a:ext cx="9897801"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Wash me, O Lamb of God,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Wash me from sin!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 will not, cannot, rest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Till pure within.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All human skill is vain,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But Thou canst cleanse each stain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Till not a spot remain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Made wholly clean.</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1663185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GB" b="1" u="sng" dirty="0">
                <a:solidFill>
                  <a:schemeClr val="bg1"/>
                </a:solidFill>
                <a:latin typeface="Arial" panose="020B0604020202020204" pitchFamily="34" charset="0"/>
                <a:cs typeface="Arial" panose="020B0604020202020204" pitchFamily="34" charset="0"/>
              </a:rPr>
              <a:t>WASH ME, O LAMB OF GOD </a:t>
            </a:r>
            <a:r>
              <a:rPr lang="en-US" b="1" u="sng" dirty="0">
                <a:solidFill>
                  <a:schemeClr val="bg1"/>
                </a:solidFill>
                <a:latin typeface="Arial" panose="020B0604020202020204" pitchFamily="34" charset="0"/>
                <a:cs typeface="Arial" panose="020B0604020202020204" pitchFamily="34" charset="0"/>
              </a:rPr>
              <a:t>[GHS 040]</a:t>
            </a:r>
          </a:p>
        </p:txBody>
      </p:sp>
      <p:grpSp>
        <p:nvGrpSpPr>
          <p:cNvPr id="3" name="Group 2"/>
          <p:cNvGrpSpPr/>
          <p:nvPr/>
        </p:nvGrpSpPr>
        <p:grpSpPr>
          <a:xfrm>
            <a:off x="243372" y="1206836"/>
            <a:ext cx="11948629" cy="5509200"/>
            <a:chOff x="257130" y="1719391"/>
            <a:chExt cx="10547818" cy="5509200"/>
          </a:xfrm>
        </p:grpSpPr>
        <p:sp>
          <p:nvSpPr>
            <p:cNvPr id="14339" name="TextBox 1"/>
            <p:cNvSpPr txBox="1">
              <a:spLocks noChangeArrowheads="1"/>
            </p:cNvSpPr>
            <p:nvPr/>
          </p:nvSpPr>
          <p:spPr bwMode="auto">
            <a:xfrm>
              <a:off x="907147" y="1719391"/>
              <a:ext cx="9897801"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Wash me, O Lamb of God,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Wash me from sin!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By faith Thy cleansing blood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Now makes me clean.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So near art Thou to me,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So sweet my rest in Thee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Oh, blessed purity,</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Saved, saved from sin!</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389309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GB" b="1" u="sng" dirty="0">
                <a:solidFill>
                  <a:schemeClr val="bg1"/>
                </a:solidFill>
                <a:latin typeface="Arial" panose="020B0604020202020204" pitchFamily="34" charset="0"/>
                <a:cs typeface="Arial" panose="020B0604020202020204" pitchFamily="34" charset="0"/>
              </a:rPr>
              <a:t>WASH ME, O LAMB OF GOD </a:t>
            </a:r>
            <a:r>
              <a:rPr lang="en-US" b="1" u="sng" dirty="0">
                <a:solidFill>
                  <a:schemeClr val="bg1"/>
                </a:solidFill>
                <a:latin typeface="Arial" panose="020B0604020202020204" pitchFamily="34" charset="0"/>
                <a:cs typeface="Arial" panose="020B0604020202020204" pitchFamily="34" charset="0"/>
              </a:rPr>
              <a:t>[GHS 040]</a:t>
            </a:r>
          </a:p>
        </p:txBody>
      </p:sp>
      <p:grpSp>
        <p:nvGrpSpPr>
          <p:cNvPr id="3" name="Group 2"/>
          <p:cNvGrpSpPr/>
          <p:nvPr/>
        </p:nvGrpSpPr>
        <p:grpSpPr>
          <a:xfrm>
            <a:off x="243372" y="1206836"/>
            <a:ext cx="11948629" cy="5509200"/>
            <a:chOff x="257130" y="1719391"/>
            <a:chExt cx="10547818" cy="5509200"/>
          </a:xfrm>
        </p:grpSpPr>
        <p:sp>
          <p:nvSpPr>
            <p:cNvPr id="14339" name="TextBox 1"/>
            <p:cNvSpPr txBox="1">
              <a:spLocks noChangeArrowheads="1"/>
            </p:cNvSpPr>
            <p:nvPr/>
          </p:nvSpPr>
          <p:spPr bwMode="auto">
            <a:xfrm>
              <a:off x="907147" y="1719391"/>
              <a:ext cx="9897801"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Wash me, O Lamb of God,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Wash me from sin!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Thou, while I trust in Thee,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Wilt keep me clean.</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Each day to Thee I bring</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Heart, life - yea, everything;</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Saved, while to Thee I cling,</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Saved from all sin!</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6" name="Oval 5">
            <a:extLst>
              <a:ext uri="{FF2B5EF4-FFF2-40B4-BE49-F238E27FC236}">
                <a16:creationId xmlns:a16="http://schemas.microsoft.com/office/drawing/2014/main" id="{672BDAAE-F439-4017-9A98-97444FB817FB}"/>
              </a:ext>
            </a:extLst>
          </p:cNvPr>
          <p:cNvSpPr/>
          <p:nvPr/>
        </p:nvSpPr>
        <p:spPr>
          <a:xfrm>
            <a:off x="8956897" y="5812479"/>
            <a:ext cx="587828" cy="531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8857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ounded Rectangle 26"/>
          <p:cNvSpPr>
            <a:spLocks noGrp="1" noRot="1" noChangeAspect="1" noMove="1" noResize="1" noEditPoints="1" noAdjustHandles="1" noChangeArrowheads="1" noChangeShapeType="1" noTextEdit="1"/>
          </p:cNvSpPr>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ctrTitle"/>
          </p:nvPr>
        </p:nvSpPr>
        <p:spPr>
          <a:xfrm>
            <a:off x="1524000" y="1376363"/>
            <a:ext cx="9144000" cy="2521594"/>
          </a:xfrm>
        </p:spPr>
        <p:txBody>
          <a:bodyPr>
            <a:normAutofit/>
          </a:bodyPr>
          <a:lstStyle/>
          <a:p>
            <a:r>
              <a:rPr kumimoji="0" lang="en-US" sz="7000" b="1" i="0" u="none" strike="noStrike" kern="1200" cap="none" spc="0" normalizeH="0" baseline="0" noProof="0" dirty="0">
                <a:ln>
                  <a:noFill/>
                </a:ln>
                <a:effectLst/>
                <a:uLnTx/>
                <a:uFillTx/>
                <a:latin typeface="Cambria" panose="02040503050406030204" pitchFamily="18" charset="0"/>
                <a:ea typeface="+mj-ea"/>
                <a:cs typeface="+mj-cs"/>
              </a:rPr>
              <a:t>SEARCH THE SCRIPTURES</a:t>
            </a:r>
            <a:endParaRPr lang="en-GB" sz="7000" dirty="0"/>
          </a:p>
        </p:txBody>
      </p:sp>
      <p:sp>
        <p:nvSpPr>
          <p:cNvPr id="3" name="Subtitle 2"/>
          <p:cNvSpPr>
            <a:spLocks noGrp="1"/>
          </p:cNvSpPr>
          <p:nvPr>
            <p:ph type="subTitle" idx="1"/>
          </p:nvPr>
        </p:nvSpPr>
        <p:spPr>
          <a:xfrm>
            <a:off x="1524000" y="4617728"/>
            <a:ext cx="9144000" cy="944339"/>
          </a:xfrm>
        </p:spPr>
        <p:txBody>
          <a:bodyPr>
            <a:normAutofit/>
          </a:bodyPr>
          <a:lstStyle/>
          <a:p>
            <a:r>
              <a:rPr lang="en-GB" b="1"/>
              <a:t>19-07-2026</a:t>
            </a:r>
            <a:endParaRPr lang="en-GB" b="1" dirty="0"/>
          </a:p>
        </p:txBody>
      </p:sp>
      <p:cxnSp>
        <p:nvCxnSpPr>
          <p:cNvPr id="15" name="Straight Connector 14"/>
          <p:cNvCxnSpPr>
            <a:cxnSpLocks noGrp="1" noRot="1" noChangeAspect="1" noMove="1" noResize="1" noEditPoints="1" noAdjustHandles="1" noChangeArrowheads="1" noChangeShapeType="1"/>
          </p:cNvCxnSpPr>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REVIEW OF THE ASSIGNMENT FROM LAST STUDY</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GB" sz="2800" b="1" i="1"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j-cs"/>
              </a:rPr>
              <a:t>Dinah’s Defilement Avenged</a:t>
            </a:r>
          </a:p>
        </p:txBody>
      </p:sp>
      <p:sp>
        <p:nvSpPr>
          <p:cNvPr id="12" name="Content Placeholder 2">
            <a:extLst>
              <a:ext uri="{FF2B5EF4-FFF2-40B4-BE49-F238E27FC236}">
                <a16:creationId xmlns:a16="http://schemas.microsoft.com/office/drawing/2014/main" id="{37731F0B-A8D0-B177-BC3B-52201E5ECA4A}"/>
              </a:ext>
            </a:extLst>
          </p:cNvPr>
          <p:cNvSpPr>
            <a:spLocks noGrp="1"/>
          </p:cNvSpPr>
          <p:nvPr>
            <p:ph idx="1"/>
          </p:nvPr>
        </p:nvSpPr>
        <p:spPr>
          <a:xfrm>
            <a:off x="4678680" y="994410"/>
            <a:ext cx="6435153" cy="4875738"/>
          </a:xfrm>
        </p:spPr>
        <p:txBody>
          <a:bodyPr anchor="ctr">
            <a:noAutofit/>
          </a:bodyPr>
          <a:lstStyle/>
          <a:p>
            <a:pPr marL="0" indent="0" algn="ctr">
              <a:lnSpc>
                <a:spcPct val="110000"/>
              </a:lnSpc>
              <a:spcBef>
                <a:spcPts val="600"/>
              </a:spcBef>
              <a:buNone/>
            </a:pPr>
            <a:r>
              <a:rPr lang="en-GB" b="1" dirty="0">
                <a:solidFill>
                  <a:schemeClr val="bg1">
                    <a:lumMod val="65000"/>
                  </a:schemeClr>
                </a:solidFill>
              </a:rPr>
              <a:t>A young Christian sister has become emotionally involved with an unbeliever  who later pressures her into compromising her Christian values</a:t>
            </a:r>
            <a:r>
              <a:rPr lang="en-US" b="1" dirty="0">
                <a:solidFill>
                  <a:schemeClr val="bg1">
                    <a:lumMod val="65000"/>
                  </a:schemeClr>
                </a:solidFill>
              </a:rPr>
              <a:t>. </a:t>
            </a:r>
          </a:p>
          <a:p>
            <a:pPr marL="0" indent="0" algn="ctr">
              <a:lnSpc>
                <a:spcPct val="110000"/>
              </a:lnSpc>
              <a:spcBef>
                <a:spcPts val="600"/>
              </a:spcBef>
              <a:buNone/>
            </a:pPr>
            <a:r>
              <a:rPr lang="en-US" b="1" dirty="0">
                <a:solidFill>
                  <a:schemeClr val="bg1">
                    <a:lumMod val="65000"/>
                  </a:schemeClr>
                </a:solidFill>
              </a:rPr>
              <a:t>What warning signs should the young sister have noticed? </a:t>
            </a:r>
          </a:p>
          <a:p>
            <a:pPr marL="0" indent="0" algn="ctr">
              <a:lnSpc>
                <a:spcPct val="110000"/>
              </a:lnSpc>
              <a:spcBef>
                <a:spcPts val="600"/>
              </a:spcBef>
              <a:buNone/>
            </a:pPr>
            <a:r>
              <a:rPr lang="en-US" b="1" dirty="0">
                <a:solidFill>
                  <a:schemeClr val="bg1">
                    <a:lumMod val="65000"/>
                  </a:schemeClr>
                </a:solidFill>
              </a:rPr>
              <a:t>How could she have prevented this problem and is there a way out for her? </a:t>
            </a:r>
          </a:p>
          <a:p>
            <a:pPr marL="0" indent="0" algn="ctr">
              <a:lnSpc>
                <a:spcPct val="110000"/>
              </a:lnSpc>
              <a:spcBef>
                <a:spcPts val="600"/>
              </a:spcBef>
              <a:buNone/>
            </a:pPr>
            <a:r>
              <a:rPr lang="en-US" b="1" dirty="0">
                <a:solidFill>
                  <a:schemeClr val="bg1">
                    <a:lumMod val="65000"/>
                  </a:schemeClr>
                </a:solidFill>
              </a:rPr>
              <a:t>Be ready to share your reflection with Bible references.</a:t>
            </a:r>
          </a:p>
          <a:p>
            <a:pPr marL="0" indent="0" algn="ctr">
              <a:buNone/>
            </a:pPr>
            <a:r>
              <a:rPr lang="en-US" b="1" dirty="0">
                <a:latin typeface="Calibri" panose="020F0502020204030204" pitchFamily="34" charset="0"/>
              </a:rPr>
              <a:t>Volunteers please!</a:t>
            </a:r>
          </a:p>
        </p:txBody>
      </p:sp>
    </p:spTree>
    <p:extLst>
      <p:ext uri="{BB962C8B-B14F-4D97-AF65-F5344CB8AC3E}">
        <p14:creationId xmlns:p14="http://schemas.microsoft.com/office/powerpoint/2010/main" val="1009537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plate_Netherlands">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nelux_Template" id="{E0BCA5DA-DB40-4CBA-8103-F25E65B5CF37}" vid="{D3195829-82FE-49B2-B9D0-5D5F4AACCD0F}"/>
    </a:ext>
  </a:extLst>
</a:theme>
</file>

<file path=ppt/theme/theme6.xml><?xml version="1.0" encoding="utf-8"?>
<a:theme xmlns:a="http://schemas.openxmlformats.org/drawingml/2006/main" name="1_Template_Netherlands">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nelux_Template" id="{E0BCA5DA-DB40-4CBA-8103-F25E65B5CF37}" vid="{D3195829-82FE-49B2-B9D0-5D5F4AACCD0F}"/>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Retrospect</Template>
  <TotalTime>52527</TotalTime>
  <Words>1455</Words>
  <Application>Microsoft Office PowerPoint</Application>
  <PresentationFormat>Widescreen</PresentationFormat>
  <Paragraphs>218</Paragraphs>
  <Slides>40</Slides>
  <Notes>19</Notes>
  <HiddenSlides>0</HiddenSlides>
  <MMClips>1</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40</vt:i4>
      </vt:variant>
    </vt:vector>
  </HeadingPairs>
  <TitlesOfParts>
    <vt:vector size="57" baseType="lpstr">
      <vt:lpstr>Aptos</vt:lpstr>
      <vt:lpstr>Arial</vt:lpstr>
      <vt:lpstr>Bell MT</vt:lpstr>
      <vt:lpstr>Calibri</vt:lpstr>
      <vt:lpstr>Calibri (Body)</vt:lpstr>
      <vt:lpstr>Calibri Light</vt:lpstr>
      <vt:lpstr>Cambria</vt:lpstr>
      <vt:lpstr>Candara</vt:lpstr>
      <vt:lpstr>Lucida Sans</vt:lpstr>
      <vt:lpstr>Times New Roman</vt:lpstr>
      <vt:lpstr>Office Theme</vt:lpstr>
      <vt:lpstr>1_Office Theme</vt:lpstr>
      <vt:lpstr>2_Office Theme</vt:lpstr>
      <vt:lpstr>3_Office Theme</vt:lpstr>
      <vt:lpstr>Template_Netherlands</vt:lpstr>
      <vt:lpstr>1_Template_Netherlands</vt:lpstr>
      <vt:lpstr>4_Office Theme</vt:lpstr>
      <vt:lpstr>PowerPoint Presentation</vt:lpstr>
      <vt:lpstr>HYMN</vt:lpstr>
      <vt:lpstr>WASH ME, O LAMB OF GOD [GHS 040]</vt:lpstr>
      <vt:lpstr>WASH ME, O LAMB OF GOD [GHS 040]</vt:lpstr>
      <vt:lpstr>WASH ME, O LAMB OF GOD [GHS 040]</vt:lpstr>
      <vt:lpstr>WASH ME, O LAMB OF GOD [GHS 040]</vt:lpstr>
      <vt:lpstr>WASH ME, O LAMB OF GOD [GHS 040]</vt:lpstr>
      <vt:lpstr>SEARCH THE SCRIPTURES</vt:lpstr>
      <vt:lpstr>REVIEW OF THE ASSIGNMENT FROM LAST STUDY</vt:lpstr>
      <vt:lpstr> LESSON 28: Jacob returns to Bethel</vt:lpstr>
      <vt:lpstr>INTRODUCTION</vt:lpstr>
      <vt:lpstr>Jacob returns to Bethel</vt:lpstr>
      <vt:lpstr>QUESTION 1</vt:lpstr>
      <vt:lpstr>QUESTION 2</vt:lpstr>
      <vt:lpstr>QUESTION 3</vt:lpstr>
      <vt:lpstr>QUESTION 4</vt:lpstr>
      <vt:lpstr>QUESTION 5</vt:lpstr>
      <vt:lpstr>QUESTION 6</vt:lpstr>
      <vt:lpstr>QUESTION 7</vt:lpstr>
      <vt:lpstr>CONCLUSION</vt:lpstr>
      <vt:lpstr>ASSIGNMENT</vt:lpstr>
      <vt:lpstr>SEARCH THE SCRIPTURES SUMMARY</vt:lpstr>
      <vt:lpstr>PowerPoint Presentation</vt:lpstr>
      <vt:lpstr>PowerPoint Presentation</vt:lpstr>
      <vt:lpstr>PowerPoint Presentation</vt:lpstr>
      <vt:lpstr>PowerPoint Presentation</vt:lpstr>
      <vt:lpstr>  LESSON 29:  The Plot Against Joseph</vt:lpstr>
      <vt:lpstr>PowerPoint Presentation</vt:lpstr>
      <vt:lpstr>PowerPoint Presentation</vt:lpstr>
      <vt:lpstr>PowerPoint Presentation</vt:lpstr>
      <vt:lpstr>HYMN</vt:lpstr>
      <vt:lpstr>VICTORY ALL THE TIME</vt:lpstr>
      <vt:lpstr>PowerPoint Presentation</vt:lpstr>
      <vt:lpstr>VICTORY ALL THE TIME</vt:lpstr>
      <vt:lpstr>PowerPoint Presentation</vt:lpstr>
      <vt:lpstr>VICTORY ALL THE TIME</vt:lpstr>
      <vt:lpstr>PowerPoint Presentation</vt:lpstr>
      <vt:lpstr>CHOIR</vt:lpstr>
      <vt:lpstr>TODAY’S SERMON</vt:lpstr>
      <vt:lpstr>TIME TO PRAY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THE SCRIPTURES</dc:title>
  <dc:creator>DCLM NL</dc:creator>
  <cp:lastModifiedBy>DCLM NL IT Support</cp:lastModifiedBy>
  <cp:revision>1374</cp:revision>
  <dcterms:created xsi:type="dcterms:W3CDTF">2023-01-06T14:44:39Z</dcterms:created>
  <dcterms:modified xsi:type="dcterms:W3CDTF">2026-07-18T06:34:33Z</dcterms:modified>
</cp:coreProperties>
</file>