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32" r:id="rId6"/>
    <p:sldMasterId id="2147483744" r:id="rId7"/>
  </p:sldMasterIdLst>
  <p:notesMasterIdLst>
    <p:notesMasterId r:id="rId52"/>
  </p:notesMasterIdLst>
  <p:sldIdLst>
    <p:sldId id="4219" r:id="rId8"/>
    <p:sldId id="269" r:id="rId9"/>
    <p:sldId id="270" r:id="rId10"/>
    <p:sldId id="274" r:id="rId11"/>
    <p:sldId id="292" r:id="rId12"/>
    <p:sldId id="293" r:id="rId13"/>
    <p:sldId id="294" r:id="rId14"/>
    <p:sldId id="295" r:id="rId15"/>
    <p:sldId id="296" r:id="rId16"/>
    <p:sldId id="297" r:id="rId17"/>
    <p:sldId id="256" r:id="rId18"/>
    <p:sldId id="4477" r:id="rId19"/>
    <p:sldId id="258" r:id="rId20"/>
    <p:sldId id="298" r:id="rId21"/>
    <p:sldId id="287" r:id="rId22"/>
    <p:sldId id="283" r:id="rId23"/>
    <p:sldId id="4478" r:id="rId24"/>
    <p:sldId id="4479" r:id="rId25"/>
    <p:sldId id="4480" r:id="rId26"/>
    <p:sldId id="4481" r:id="rId27"/>
    <p:sldId id="300" r:id="rId28"/>
    <p:sldId id="299" r:id="rId29"/>
    <p:sldId id="4482" r:id="rId30"/>
    <p:sldId id="288" r:id="rId31"/>
    <p:sldId id="3211" r:id="rId32"/>
    <p:sldId id="3200" r:id="rId33"/>
    <p:sldId id="3201" r:id="rId34"/>
    <p:sldId id="4231" r:id="rId35"/>
    <p:sldId id="3163" r:id="rId36"/>
    <p:sldId id="3380" r:id="rId37"/>
    <p:sldId id="4483" r:id="rId38"/>
    <p:sldId id="4439" r:id="rId39"/>
    <p:sldId id="4440" r:id="rId40"/>
    <p:sldId id="4104" r:id="rId41"/>
    <p:sldId id="4474" r:id="rId42"/>
    <p:sldId id="4475" r:id="rId43"/>
    <p:sldId id="4476" r:id="rId44"/>
    <p:sldId id="275" r:id="rId45"/>
    <p:sldId id="276" r:id="rId46"/>
    <p:sldId id="277" r:id="rId47"/>
    <p:sldId id="278" r:id="rId48"/>
    <p:sldId id="3627" r:id="rId49"/>
    <p:sldId id="3204" r:id="rId50"/>
    <p:sldId id="2089"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B50"/>
    <a:srgbClr val="FFDA8F"/>
    <a:srgbClr val="000A1E"/>
    <a:srgbClr val="55E978"/>
    <a:srgbClr val="FF99FF"/>
    <a:srgbClr val="FFCCFF"/>
    <a:srgbClr val="F1EBF1"/>
    <a:srgbClr val="80350E"/>
    <a:srgbClr val="3333FF"/>
    <a:srgbClr val="A9A9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89" autoAdjust="0"/>
    <p:restoredTop sz="71896" autoAdjust="0"/>
  </p:normalViewPr>
  <p:slideViewPr>
    <p:cSldViewPr snapToGrid="0">
      <p:cViewPr varScale="1">
        <p:scale>
          <a:sx n="78" d="100"/>
          <a:sy n="78" d="100"/>
        </p:scale>
        <p:origin x="72" y="67"/>
      </p:cViewPr>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presProps" Target="presProps.xml"/><Relationship Id="rId5" Type="http://schemas.openxmlformats.org/officeDocument/2006/relationships/slideMaster" Target="slideMasters/slideMaster5.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microsoft.com/office/2018/10/relationships/authors" Target="author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s>
</file>

<file path=ppt/diagrams/_rels/data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What do you learn from the envy and hatred Joseph’s brothers showed towards him? How can you avoid these attitudes today?</a:t>
          </a:r>
          <a:endParaRPr lang="en-US" sz="3200" kern="1200" dirty="0"/>
        </a:p>
        <a:p>
          <a:pPr algn="ctr">
            <a:lnSpc>
              <a:spcPct val="100000"/>
            </a:lnSpc>
            <a:spcBef>
              <a:spcPct val="0"/>
            </a:spcBef>
            <a:spcAft>
              <a:spcPts val="600"/>
            </a:spcAft>
          </a:pPr>
          <a:r>
            <a:rPr lang="fr-FR" sz="3200" b="1" i="1" kern="1200" dirty="0">
              <a:solidFill>
                <a:prstClr val="black">
                  <a:hueOff val="0"/>
                  <a:satOff val="0"/>
                  <a:lumOff val="0"/>
                  <a:alphaOff val="0"/>
                </a:prstClr>
              </a:solidFill>
              <a:latin typeface="+mn-lt"/>
              <a:ea typeface="+mn-ea"/>
              <a:cs typeface="+mn-cs"/>
            </a:rPr>
            <a:t>Genesis 37:4, 11; </a:t>
          </a:r>
          <a:r>
            <a:rPr lang="fr-FR" sz="3200" b="1" i="1" kern="1200" dirty="0" err="1">
              <a:solidFill>
                <a:prstClr val="black">
                  <a:hueOff val="0"/>
                  <a:satOff val="0"/>
                  <a:lumOff val="0"/>
                  <a:alphaOff val="0"/>
                </a:prstClr>
              </a:solidFill>
              <a:latin typeface="+mn-lt"/>
              <a:ea typeface="+mn-ea"/>
              <a:cs typeface="+mn-cs"/>
            </a:rPr>
            <a:t>Proverbs</a:t>
          </a:r>
          <a:r>
            <a:rPr lang="fr-FR" sz="3200" b="1" i="1" kern="1200" dirty="0">
              <a:solidFill>
                <a:prstClr val="black">
                  <a:hueOff val="0"/>
                  <a:satOff val="0"/>
                  <a:lumOff val="0"/>
                  <a:alphaOff val="0"/>
                </a:prstClr>
              </a:solidFill>
              <a:latin typeface="+mn-lt"/>
              <a:ea typeface="+mn-ea"/>
              <a:cs typeface="+mn-cs"/>
            </a:rPr>
            <a:t> 14:30; James 3:16</a:t>
          </a:r>
          <a:endParaRPr lang="en-GB" sz="3200" b="1" i="1" kern="1200" dirty="0">
            <a:latin typeface="+mn-lt"/>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8861" custScaleY="76115" custLinFactNeighborX="-13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Give biblical examples that show the destructive effects of envy. What lessons can you learn from them?</a:t>
          </a:r>
          <a:endParaRPr lang="en-GB" sz="3200" b="1" i="1" kern="1200" dirty="0">
            <a:solidFill>
              <a:prstClr val="black">
                <a:hueOff val="0"/>
                <a:satOff val="0"/>
                <a:lumOff val="0"/>
                <a:alphaOff val="0"/>
              </a:prstClr>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896"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can parents, church leaders, and believers do to prevent envy and hatred in the family and the church</a:t>
          </a:r>
          <a:r>
            <a:rPr lang="en-US" sz="3200" dirty="0"/>
            <a:t>? </a:t>
          </a:r>
        </a:p>
        <a:p>
          <a:pPr algn="ctr">
            <a:lnSpc>
              <a:spcPct val="100000"/>
            </a:lnSpc>
            <a:spcBef>
              <a:spcPct val="0"/>
            </a:spcBef>
            <a:spcAft>
              <a:spcPts val="600"/>
            </a:spcAft>
          </a:pPr>
          <a:r>
            <a:rPr lang="fi-FI" sz="3200" b="1" i="1" dirty="0"/>
            <a:t>2 Genesis 37:3,4;</a:t>
          </a:r>
          <a:r>
            <a:rPr lang="en-GB" sz="3200" b="1" i="1" dirty="0"/>
            <a:t> Philippians 2:3,4; John 13:34,35</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9902"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What does Joseph’s obedience and diligence in carrying out his father’s instruction teach you about your responsibility in fulfilling the Great Commission?</a:t>
          </a:r>
          <a:r>
            <a:rPr lang="en-US" sz="3200" kern="1200" dirty="0"/>
            <a:t> </a:t>
          </a:r>
          <a:r>
            <a:rPr lang="en-GB" sz="3200" b="1" i="1" kern="1200" dirty="0">
              <a:solidFill>
                <a:prstClr val="black">
                  <a:hueOff val="0"/>
                  <a:satOff val="0"/>
                  <a:lumOff val="0"/>
                  <a:alphaOff val="0"/>
                </a:prstClr>
              </a:solidFill>
              <a:latin typeface="Calibri"/>
              <a:ea typeface="+mn-ea"/>
              <a:cs typeface="+mn-cs"/>
            </a:rPr>
            <a:t>Genesis 37:13–14</a:t>
          </a:r>
          <a:r>
            <a:rPr lang="nl-NL" sz="3200" b="1" i="1" kern="1200" dirty="0">
              <a:solidFill>
                <a:prstClr val="black">
                  <a:hueOff val="0"/>
                  <a:satOff val="0"/>
                  <a:lumOff val="0"/>
                  <a:alphaOff val="0"/>
                </a:prstClr>
              </a:solidFill>
              <a:latin typeface="Calibri"/>
              <a:ea typeface="+mn-ea"/>
              <a:cs typeface="+mn-cs"/>
            </a:rPr>
            <a:t>; </a:t>
          </a:r>
          <a:r>
            <a:rPr lang="en-GB" sz="3200" b="1" i="1" kern="1200" dirty="0">
              <a:solidFill>
                <a:prstClr val="black">
                  <a:hueOff val="0"/>
                  <a:satOff val="0"/>
                  <a:lumOff val="0"/>
                  <a:alphaOff val="0"/>
                </a:prstClr>
              </a:solidFill>
              <a:latin typeface="Calibri"/>
              <a:ea typeface="+mn-ea"/>
              <a:cs typeface="+mn-cs"/>
            </a:rPr>
            <a:t>Luke 9:23</a:t>
          </a:r>
          <a:r>
            <a:rPr lang="nl-NL" sz="3200" b="1" i="1" kern="1200" dirty="0">
              <a:solidFill>
                <a:prstClr val="black">
                  <a:hueOff val="0"/>
                  <a:satOff val="0"/>
                  <a:lumOff val="0"/>
                  <a:alphaOff val="0"/>
                </a:prstClr>
              </a:solidFill>
              <a:latin typeface="Calibri"/>
              <a:ea typeface="+mn-ea"/>
              <a:cs typeface="+mn-cs"/>
            </a:rPr>
            <a:t>; </a:t>
          </a:r>
          <a:r>
            <a:rPr lang="en-GB" sz="3200" b="1" i="1" kern="1200" dirty="0">
              <a:solidFill>
                <a:prstClr val="black">
                  <a:hueOff val="0"/>
                  <a:satOff val="0"/>
                  <a:lumOff val="0"/>
                  <a:alphaOff val="0"/>
                </a:prstClr>
              </a:solidFill>
              <a:latin typeface="Calibri"/>
              <a:ea typeface="+mn-ea"/>
              <a:cs typeface="+mn-cs"/>
            </a:rPr>
            <a:t>2 Timothy 4:2</a:t>
          </a:r>
          <a:endParaRPr lang="en-GB" sz="3200" b="1" i="1" kern="1200"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How did Joseph’s life demonstrate that salvation and God’s presence are life’s greatest possessions</a:t>
          </a:r>
          <a:r>
            <a:rPr lang="en-US" sz="3200" dirty="0"/>
            <a:t>? </a:t>
          </a:r>
          <a:r>
            <a:rPr lang="en-GB" sz="3200" b="1" i="1" dirty="0"/>
            <a:t>Genesis 39:2, 21, 23</a:t>
          </a:r>
          <a:r>
            <a:rPr lang="en-US" sz="3200" b="1" i="1" dirty="0"/>
            <a:t>; </a:t>
          </a:r>
          <a:r>
            <a:rPr lang="en-GB" sz="3200" b="1" i="1" dirty="0"/>
            <a:t>Psalm 73:25–26</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Why are fornication and adultery described in Scripture as great sins against God? What are their consequences in this life and in eternity</a:t>
          </a:r>
          <a:r>
            <a:rPr lang="en-US" sz="3200" dirty="0"/>
            <a:t>? </a:t>
          </a:r>
          <a:r>
            <a:rPr lang="en-GB" sz="3200" b="1" i="1" dirty="0"/>
            <a:t>Isaiah 59:1,2; Proverbs 6:32,33; 1 Corinthians 6:9,10</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can you learn from the way God’s invisible hand preserved and guided Joseph through every danger he faced</a:t>
          </a:r>
          <a:r>
            <a:rPr lang="en-US" sz="3200" dirty="0"/>
            <a:t>? </a:t>
          </a:r>
          <a:r>
            <a:rPr lang="en-GB" sz="3200" b="1" i="1" dirty="0"/>
            <a:t>Genesis 39:2, 21; 50:20; Psalm 34:19</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174215-D218-43DB-A975-CA407A7226E0}"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DEAF883E-3A24-4426-B635-7AF0059F6E99}">
      <dgm:prSet/>
      <dgm:spPr/>
      <dgm:t>
        <a:bodyPr/>
        <a:lstStyle/>
        <a:p>
          <a:pPr>
            <a:lnSpc>
              <a:spcPct val="100000"/>
            </a:lnSpc>
            <a:defRPr b="1"/>
          </a:pPr>
          <a:r>
            <a:rPr lang="en-US" b="1" dirty="0"/>
            <a:t>Your phone</a:t>
          </a:r>
          <a:endParaRPr lang="en-US" dirty="0"/>
        </a:p>
      </dgm:t>
    </dgm:pt>
    <dgm:pt modelId="{898C3C04-D0BA-4F88-B235-8C0C8D9B9887}" type="parTrans" cxnId="{27B272CD-1068-4869-B409-8C961BE406C5}">
      <dgm:prSet/>
      <dgm:spPr/>
      <dgm:t>
        <a:bodyPr/>
        <a:lstStyle/>
        <a:p>
          <a:endParaRPr lang="en-US"/>
        </a:p>
      </dgm:t>
    </dgm:pt>
    <dgm:pt modelId="{6F665508-287E-4999-9412-6BA3E3D1054C}" type="sibTrans" cxnId="{27B272CD-1068-4869-B409-8C961BE406C5}">
      <dgm:prSet/>
      <dgm:spPr/>
      <dgm:t>
        <a:bodyPr/>
        <a:lstStyle/>
        <a:p>
          <a:endParaRPr lang="en-US"/>
        </a:p>
      </dgm:t>
    </dgm:pt>
    <dgm:pt modelId="{91CE65F6-5110-4970-99BF-C5D61E525DFB}">
      <dgm:prSet/>
      <dgm:spPr/>
      <dgm:t>
        <a:bodyPr/>
        <a:lstStyle/>
        <a:p>
          <a:pPr>
            <a:lnSpc>
              <a:spcPct val="100000"/>
            </a:lnSpc>
            <a:defRPr b="1"/>
          </a:pPr>
          <a:r>
            <a:rPr lang="en-US" b="1" dirty="0"/>
            <a:t>Bank transfer to </a:t>
          </a:r>
          <a:endParaRPr lang="en-US" dirty="0"/>
        </a:p>
      </dgm:t>
    </dgm:pt>
    <dgm:pt modelId="{8D349FC8-FC04-40B5-A899-354C440185AF}" type="parTrans" cxnId="{EEF3A8A0-0687-466F-9722-6176B22ED543}">
      <dgm:prSet/>
      <dgm:spPr/>
      <dgm:t>
        <a:bodyPr/>
        <a:lstStyle/>
        <a:p>
          <a:endParaRPr lang="en-US"/>
        </a:p>
      </dgm:t>
    </dgm:pt>
    <dgm:pt modelId="{0B8A768F-FD6F-4105-B947-1ABFEBEC9F91}" type="sibTrans" cxnId="{EEF3A8A0-0687-466F-9722-6176B22ED543}">
      <dgm:prSet/>
      <dgm:spPr/>
      <dgm:t>
        <a:bodyPr/>
        <a:lstStyle/>
        <a:p>
          <a:endParaRPr lang="en-US"/>
        </a:p>
      </dgm:t>
    </dgm:pt>
    <dgm:pt modelId="{60BB5266-7C6D-4787-9798-B640CD4D10B9}">
      <dgm:prSet/>
      <dgm:spPr/>
      <dgm:t>
        <a:bodyPr/>
        <a:lstStyle/>
        <a:p>
          <a:pPr>
            <a:lnSpc>
              <a:spcPct val="100000"/>
            </a:lnSpc>
            <a:defRPr b="1"/>
          </a:pPr>
          <a:r>
            <a:rPr lang="en-US" dirty="0"/>
            <a:t>Cash</a:t>
          </a:r>
        </a:p>
      </dgm:t>
    </dgm:pt>
    <dgm:pt modelId="{886D9D08-3CD5-469D-89AF-267D65D4CDBA}" type="parTrans" cxnId="{5BBFD74E-E77B-49D9-B43F-62956E277A14}">
      <dgm:prSet/>
      <dgm:spPr/>
      <dgm:t>
        <a:bodyPr/>
        <a:lstStyle/>
        <a:p>
          <a:endParaRPr lang="en-US"/>
        </a:p>
      </dgm:t>
    </dgm:pt>
    <dgm:pt modelId="{03536AC8-38C9-4397-94AF-F74021A30AE5}" type="sibTrans" cxnId="{5BBFD74E-E77B-49D9-B43F-62956E277A14}">
      <dgm:prSet/>
      <dgm:spPr/>
      <dgm:t>
        <a:bodyPr/>
        <a:lstStyle/>
        <a:p>
          <a:endParaRPr lang="en-US"/>
        </a:p>
      </dgm:t>
    </dgm:pt>
    <dgm:pt modelId="{ADE1E27A-18E0-4101-AA43-3FD5C2986B90}" type="pres">
      <dgm:prSet presAssocID="{41174215-D218-43DB-A975-CA407A7226E0}" presName="root" presStyleCnt="0">
        <dgm:presLayoutVars>
          <dgm:dir/>
          <dgm:resizeHandles val="exact"/>
        </dgm:presLayoutVars>
      </dgm:prSet>
      <dgm:spPr/>
    </dgm:pt>
    <dgm:pt modelId="{F128F735-4D4A-46DD-8467-729EF1DFA1FF}" type="pres">
      <dgm:prSet presAssocID="{60BB5266-7C6D-4787-9798-B640CD4D10B9}" presName="compNode" presStyleCnt="0"/>
      <dgm:spPr/>
    </dgm:pt>
    <dgm:pt modelId="{17284BCD-0611-4DC5-B411-CEC954224CBA}" type="pres">
      <dgm:prSet presAssocID="{60BB5266-7C6D-4787-9798-B640CD4D10B9}"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Money with solid fill"/>
        </a:ext>
      </dgm:extLst>
    </dgm:pt>
    <dgm:pt modelId="{DC0925AA-8418-4D2E-81B2-535BD03BDAAE}" type="pres">
      <dgm:prSet presAssocID="{60BB5266-7C6D-4787-9798-B640CD4D10B9}" presName="iconSpace" presStyleCnt="0"/>
      <dgm:spPr/>
    </dgm:pt>
    <dgm:pt modelId="{E50BEC53-58A2-46A2-9A2A-DFA2A457CCE4}" type="pres">
      <dgm:prSet presAssocID="{60BB5266-7C6D-4787-9798-B640CD4D10B9}" presName="parTx" presStyleLbl="revTx" presStyleIdx="0" presStyleCnt="6">
        <dgm:presLayoutVars>
          <dgm:chMax val="0"/>
          <dgm:chPref val="0"/>
        </dgm:presLayoutVars>
      </dgm:prSet>
      <dgm:spPr/>
    </dgm:pt>
    <dgm:pt modelId="{A79A5CF6-359D-4271-A921-4C0A679CB8D4}" type="pres">
      <dgm:prSet presAssocID="{60BB5266-7C6D-4787-9798-B640CD4D10B9}" presName="txSpace" presStyleCnt="0"/>
      <dgm:spPr/>
    </dgm:pt>
    <dgm:pt modelId="{C88A1669-5131-41AC-B686-6F4DF99F8E5C}" type="pres">
      <dgm:prSet presAssocID="{60BB5266-7C6D-4787-9798-B640CD4D10B9}" presName="desTx" presStyleLbl="revTx" presStyleIdx="1" presStyleCnt="6">
        <dgm:presLayoutVars/>
      </dgm:prSet>
      <dgm:spPr/>
    </dgm:pt>
    <dgm:pt modelId="{580238EB-3A99-47D3-AC44-95149FFA4697}" type="pres">
      <dgm:prSet presAssocID="{03536AC8-38C9-4397-94AF-F74021A30AE5}" presName="sibTrans" presStyleCnt="0"/>
      <dgm:spPr/>
    </dgm:pt>
    <dgm:pt modelId="{0AC0E2D2-F6EA-4233-B0C7-CBEE397EE805}" type="pres">
      <dgm:prSet presAssocID="{DEAF883E-3A24-4426-B635-7AF0059F6E99}" presName="compNode" presStyleCnt="0"/>
      <dgm:spPr/>
    </dgm:pt>
    <dgm:pt modelId="{96D9C110-B108-4F74-B125-6CC39D0F275B}" type="pres">
      <dgm:prSet presAssocID="{DEAF883E-3A24-4426-B635-7AF0059F6E99}" presName="iconRect" presStyleLbl="node1" presStyleIdx="1" presStyleCnt="3"/>
      <dgm:spPr>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mart Phone with solid fill"/>
        </a:ext>
      </dgm:extLst>
    </dgm:pt>
    <dgm:pt modelId="{B7ADA560-C258-4F45-8BD2-D5450124015F}" type="pres">
      <dgm:prSet presAssocID="{DEAF883E-3A24-4426-B635-7AF0059F6E99}" presName="iconSpace" presStyleCnt="0"/>
      <dgm:spPr/>
    </dgm:pt>
    <dgm:pt modelId="{854B6430-F4A5-44FF-89D8-546AD35106DF}" type="pres">
      <dgm:prSet presAssocID="{DEAF883E-3A24-4426-B635-7AF0059F6E99}" presName="parTx" presStyleLbl="revTx" presStyleIdx="2" presStyleCnt="6">
        <dgm:presLayoutVars>
          <dgm:chMax val="0"/>
          <dgm:chPref val="0"/>
        </dgm:presLayoutVars>
      </dgm:prSet>
      <dgm:spPr/>
    </dgm:pt>
    <dgm:pt modelId="{E7EF29D6-13D6-4200-81B7-1791AC5053F3}" type="pres">
      <dgm:prSet presAssocID="{DEAF883E-3A24-4426-B635-7AF0059F6E99}" presName="txSpace" presStyleCnt="0"/>
      <dgm:spPr/>
    </dgm:pt>
    <dgm:pt modelId="{342256BF-D64D-4592-AD9F-8A7D76C5383F}" type="pres">
      <dgm:prSet presAssocID="{DEAF883E-3A24-4426-B635-7AF0059F6E99}" presName="desTx" presStyleLbl="revTx" presStyleIdx="3" presStyleCnt="6">
        <dgm:presLayoutVars/>
      </dgm:prSet>
      <dgm:spPr/>
    </dgm:pt>
    <dgm:pt modelId="{6F835BBB-BC77-4AD4-AD5D-840496F20083}" type="pres">
      <dgm:prSet presAssocID="{6F665508-287E-4999-9412-6BA3E3D1054C}" presName="sibTrans" presStyleCnt="0"/>
      <dgm:spPr/>
    </dgm:pt>
    <dgm:pt modelId="{74B4B5C2-727B-47D5-A3E7-37F86BFEB583}" type="pres">
      <dgm:prSet presAssocID="{91CE65F6-5110-4970-99BF-C5D61E525DFB}" presName="compNode" presStyleCnt="0"/>
      <dgm:spPr/>
    </dgm:pt>
    <dgm:pt modelId="{12E42017-408D-4ED2-968F-26FDF72B5F35}" type="pres">
      <dgm:prSet presAssocID="{91CE65F6-5110-4970-99BF-C5D61E525DFB}"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Internet with solid fill"/>
        </a:ext>
      </dgm:extLst>
    </dgm:pt>
    <dgm:pt modelId="{AFFAFEEA-FCED-422F-A462-17686B8C7C1F}" type="pres">
      <dgm:prSet presAssocID="{91CE65F6-5110-4970-99BF-C5D61E525DFB}" presName="iconSpace" presStyleCnt="0"/>
      <dgm:spPr/>
    </dgm:pt>
    <dgm:pt modelId="{40F4FCE7-5855-4DE1-9E09-CA868FF3E6E1}" type="pres">
      <dgm:prSet presAssocID="{91CE65F6-5110-4970-99BF-C5D61E525DFB}" presName="parTx" presStyleLbl="revTx" presStyleIdx="4" presStyleCnt="6">
        <dgm:presLayoutVars>
          <dgm:chMax val="0"/>
          <dgm:chPref val="0"/>
        </dgm:presLayoutVars>
      </dgm:prSet>
      <dgm:spPr/>
    </dgm:pt>
    <dgm:pt modelId="{1DF9A98B-52FF-4D07-B6D3-A60508C5D403}" type="pres">
      <dgm:prSet presAssocID="{91CE65F6-5110-4970-99BF-C5D61E525DFB}" presName="txSpace" presStyleCnt="0"/>
      <dgm:spPr/>
    </dgm:pt>
    <dgm:pt modelId="{9F585C44-BFF3-4FEC-9F88-6832301931F7}" type="pres">
      <dgm:prSet presAssocID="{91CE65F6-5110-4970-99BF-C5D61E525DFB}" presName="desTx" presStyleLbl="revTx" presStyleIdx="5" presStyleCnt="6" custLinFactNeighborX="-380" custLinFactNeighborY="6697">
        <dgm:presLayoutVars/>
      </dgm:prSet>
      <dgm:spPr/>
    </dgm:pt>
  </dgm:ptLst>
  <dgm:cxnLst>
    <dgm:cxn modelId="{EF99A700-9680-48B0-A61F-9610BFD395DB}" type="presOf" srcId="{DEAF883E-3A24-4426-B635-7AF0059F6E99}" destId="{854B6430-F4A5-44FF-89D8-546AD35106DF}" srcOrd="0" destOrd="0" presId="urn:microsoft.com/office/officeart/2018/2/layout/IconLabelDescriptionList"/>
    <dgm:cxn modelId="{C2BA8101-8A5B-46C9-BAF6-E87F7BB2D50F}" type="presOf" srcId="{91CE65F6-5110-4970-99BF-C5D61E525DFB}" destId="{40F4FCE7-5855-4DE1-9E09-CA868FF3E6E1}" srcOrd="0" destOrd="0" presId="urn:microsoft.com/office/officeart/2018/2/layout/IconLabelDescriptionList"/>
    <dgm:cxn modelId="{FA2A8C14-40F9-4239-9FE6-24B8418B3A3B}" type="presOf" srcId="{60BB5266-7C6D-4787-9798-B640CD4D10B9}" destId="{E50BEC53-58A2-46A2-9A2A-DFA2A457CCE4}" srcOrd="0" destOrd="0" presId="urn:microsoft.com/office/officeart/2018/2/layout/IconLabelDescriptionList"/>
    <dgm:cxn modelId="{5BBFD74E-E77B-49D9-B43F-62956E277A14}" srcId="{41174215-D218-43DB-A975-CA407A7226E0}" destId="{60BB5266-7C6D-4787-9798-B640CD4D10B9}" srcOrd="0" destOrd="0" parTransId="{886D9D08-3CD5-469D-89AF-267D65D4CDBA}" sibTransId="{03536AC8-38C9-4397-94AF-F74021A30AE5}"/>
    <dgm:cxn modelId="{EEF3A8A0-0687-466F-9722-6176B22ED543}" srcId="{41174215-D218-43DB-A975-CA407A7226E0}" destId="{91CE65F6-5110-4970-99BF-C5D61E525DFB}" srcOrd="2" destOrd="0" parTransId="{8D349FC8-FC04-40B5-A899-354C440185AF}" sibTransId="{0B8A768F-FD6F-4105-B947-1ABFEBEC9F91}"/>
    <dgm:cxn modelId="{4F47CAAB-0A19-4371-9E1E-1F1E45393949}" type="presOf" srcId="{41174215-D218-43DB-A975-CA407A7226E0}" destId="{ADE1E27A-18E0-4101-AA43-3FD5C2986B90}" srcOrd="0" destOrd="0" presId="urn:microsoft.com/office/officeart/2018/2/layout/IconLabelDescriptionList"/>
    <dgm:cxn modelId="{27B272CD-1068-4869-B409-8C961BE406C5}" srcId="{41174215-D218-43DB-A975-CA407A7226E0}" destId="{DEAF883E-3A24-4426-B635-7AF0059F6E99}" srcOrd="1" destOrd="0" parTransId="{898C3C04-D0BA-4F88-B235-8C0C8D9B9887}" sibTransId="{6F665508-287E-4999-9412-6BA3E3D1054C}"/>
    <dgm:cxn modelId="{DD97AAC5-B4B1-4951-8E7E-CCE5494779F0}" type="presParOf" srcId="{ADE1E27A-18E0-4101-AA43-3FD5C2986B90}" destId="{F128F735-4D4A-46DD-8467-729EF1DFA1FF}" srcOrd="0" destOrd="0" presId="urn:microsoft.com/office/officeart/2018/2/layout/IconLabelDescriptionList"/>
    <dgm:cxn modelId="{957CB45C-70B5-4315-B9DE-67AB4D5C3201}" type="presParOf" srcId="{F128F735-4D4A-46DD-8467-729EF1DFA1FF}" destId="{17284BCD-0611-4DC5-B411-CEC954224CBA}" srcOrd="0" destOrd="0" presId="urn:microsoft.com/office/officeart/2018/2/layout/IconLabelDescriptionList"/>
    <dgm:cxn modelId="{31A28445-AFE7-45A3-BF58-DEF275273763}" type="presParOf" srcId="{F128F735-4D4A-46DD-8467-729EF1DFA1FF}" destId="{DC0925AA-8418-4D2E-81B2-535BD03BDAAE}" srcOrd="1" destOrd="0" presId="urn:microsoft.com/office/officeart/2018/2/layout/IconLabelDescriptionList"/>
    <dgm:cxn modelId="{75FBC2E4-00A2-4D8B-AFB3-136A239D7DB5}" type="presParOf" srcId="{F128F735-4D4A-46DD-8467-729EF1DFA1FF}" destId="{E50BEC53-58A2-46A2-9A2A-DFA2A457CCE4}" srcOrd="2" destOrd="0" presId="urn:microsoft.com/office/officeart/2018/2/layout/IconLabelDescriptionList"/>
    <dgm:cxn modelId="{9CD3EE9E-981D-4E81-BB94-F5916A972691}" type="presParOf" srcId="{F128F735-4D4A-46DD-8467-729EF1DFA1FF}" destId="{A79A5CF6-359D-4271-A921-4C0A679CB8D4}" srcOrd="3" destOrd="0" presId="urn:microsoft.com/office/officeart/2018/2/layout/IconLabelDescriptionList"/>
    <dgm:cxn modelId="{6F84EC9F-11E9-4BC6-B622-7F634EA16975}" type="presParOf" srcId="{F128F735-4D4A-46DD-8467-729EF1DFA1FF}" destId="{C88A1669-5131-41AC-B686-6F4DF99F8E5C}" srcOrd="4" destOrd="0" presId="urn:microsoft.com/office/officeart/2018/2/layout/IconLabelDescriptionList"/>
    <dgm:cxn modelId="{6E9C0DBC-6915-4BAA-853A-D5E2A29DB4AB}" type="presParOf" srcId="{ADE1E27A-18E0-4101-AA43-3FD5C2986B90}" destId="{580238EB-3A99-47D3-AC44-95149FFA4697}" srcOrd="1" destOrd="0" presId="urn:microsoft.com/office/officeart/2018/2/layout/IconLabelDescriptionList"/>
    <dgm:cxn modelId="{7EAB77B8-2F3B-4F0A-83CA-0281BF90E5FB}" type="presParOf" srcId="{ADE1E27A-18E0-4101-AA43-3FD5C2986B90}" destId="{0AC0E2D2-F6EA-4233-B0C7-CBEE397EE805}" srcOrd="2" destOrd="0" presId="urn:microsoft.com/office/officeart/2018/2/layout/IconLabelDescriptionList"/>
    <dgm:cxn modelId="{F37813EB-78A1-4C0B-9498-F44FE4D31CA7}" type="presParOf" srcId="{0AC0E2D2-F6EA-4233-B0C7-CBEE397EE805}" destId="{96D9C110-B108-4F74-B125-6CC39D0F275B}" srcOrd="0" destOrd="0" presId="urn:microsoft.com/office/officeart/2018/2/layout/IconLabelDescriptionList"/>
    <dgm:cxn modelId="{5711EF0D-8C4A-4B64-81F5-02C08F01424F}" type="presParOf" srcId="{0AC0E2D2-F6EA-4233-B0C7-CBEE397EE805}" destId="{B7ADA560-C258-4F45-8BD2-D5450124015F}" srcOrd="1" destOrd="0" presId="urn:microsoft.com/office/officeart/2018/2/layout/IconLabelDescriptionList"/>
    <dgm:cxn modelId="{F7253FA2-941E-475B-B1A0-D1F0C9A791AB}" type="presParOf" srcId="{0AC0E2D2-F6EA-4233-B0C7-CBEE397EE805}" destId="{854B6430-F4A5-44FF-89D8-546AD35106DF}" srcOrd="2" destOrd="0" presId="urn:microsoft.com/office/officeart/2018/2/layout/IconLabelDescriptionList"/>
    <dgm:cxn modelId="{2CE888C3-A34F-44E7-BA3C-51452FA6FC34}" type="presParOf" srcId="{0AC0E2D2-F6EA-4233-B0C7-CBEE397EE805}" destId="{E7EF29D6-13D6-4200-81B7-1791AC5053F3}" srcOrd="3" destOrd="0" presId="urn:microsoft.com/office/officeart/2018/2/layout/IconLabelDescriptionList"/>
    <dgm:cxn modelId="{B265EB77-641E-4EE7-96DD-84D739426C15}" type="presParOf" srcId="{0AC0E2D2-F6EA-4233-B0C7-CBEE397EE805}" destId="{342256BF-D64D-4592-AD9F-8A7D76C5383F}" srcOrd="4" destOrd="0" presId="urn:microsoft.com/office/officeart/2018/2/layout/IconLabelDescriptionList"/>
    <dgm:cxn modelId="{58E48EFF-D426-4D19-BEEE-947D55337024}" type="presParOf" srcId="{ADE1E27A-18E0-4101-AA43-3FD5C2986B90}" destId="{6F835BBB-BC77-4AD4-AD5D-840496F20083}" srcOrd="3" destOrd="0" presId="urn:microsoft.com/office/officeart/2018/2/layout/IconLabelDescriptionList"/>
    <dgm:cxn modelId="{0C3C9F0A-2B26-49E4-9B8E-0D989D7B040F}" type="presParOf" srcId="{ADE1E27A-18E0-4101-AA43-3FD5C2986B90}" destId="{74B4B5C2-727B-47D5-A3E7-37F86BFEB583}" srcOrd="4" destOrd="0" presId="urn:microsoft.com/office/officeart/2018/2/layout/IconLabelDescriptionList"/>
    <dgm:cxn modelId="{ED3F3CE5-420E-420C-A721-4F51B230E7E5}" type="presParOf" srcId="{74B4B5C2-727B-47D5-A3E7-37F86BFEB583}" destId="{12E42017-408D-4ED2-968F-26FDF72B5F35}" srcOrd="0" destOrd="0" presId="urn:microsoft.com/office/officeart/2018/2/layout/IconLabelDescriptionList"/>
    <dgm:cxn modelId="{031C2D97-A42C-4E41-AB0A-7FE11FFA9896}" type="presParOf" srcId="{74B4B5C2-727B-47D5-A3E7-37F86BFEB583}" destId="{AFFAFEEA-FCED-422F-A462-17686B8C7C1F}" srcOrd="1" destOrd="0" presId="urn:microsoft.com/office/officeart/2018/2/layout/IconLabelDescriptionList"/>
    <dgm:cxn modelId="{813D250F-F0D3-4AEE-9D5E-1DBD30DE5545}" type="presParOf" srcId="{74B4B5C2-727B-47D5-A3E7-37F86BFEB583}" destId="{40F4FCE7-5855-4DE1-9E09-CA868FF3E6E1}" srcOrd="2" destOrd="0" presId="urn:microsoft.com/office/officeart/2018/2/layout/IconLabelDescriptionList"/>
    <dgm:cxn modelId="{C74A56C3-7FE9-4581-BCF1-D8364A509D21}" type="presParOf" srcId="{74B4B5C2-727B-47D5-A3E7-37F86BFEB583}" destId="{1DF9A98B-52FF-4D07-B6D3-A60508C5D403}" srcOrd="3" destOrd="0" presId="urn:microsoft.com/office/officeart/2018/2/layout/IconLabelDescriptionList"/>
    <dgm:cxn modelId="{39D343AC-05AA-4E26-9C07-1DA8F1191B3D}" type="presParOf" srcId="{74B4B5C2-727B-47D5-A3E7-37F86BFEB583}" destId="{9F585C44-BFF3-4FEC-9F88-6832301931F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7742" y="-174292"/>
          <a:ext cx="7439393" cy="302511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873176" y="486369"/>
          <a:ext cx="7439393" cy="302511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do you learn from the envy and hatred Joseph’s brothers showed towards him? How can you avoid these attitudes today?</a:t>
          </a:r>
          <a:endParaRPr lang="en-US" sz="3200" kern="1200" dirty="0"/>
        </a:p>
        <a:p>
          <a:pPr marL="0" lvl="0" indent="0" algn="ctr" defTabSz="1422400">
            <a:lnSpc>
              <a:spcPct val="100000"/>
            </a:lnSpc>
            <a:spcBef>
              <a:spcPct val="0"/>
            </a:spcBef>
            <a:spcAft>
              <a:spcPts val="600"/>
            </a:spcAft>
            <a:buNone/>
          </a:pPr>
          <a:r>
            <a:rPr lang="fr-FR" sz="3200" b="1" i="1" kern="1200" dirty="0">
              <a:solidFill>
                <a:prstClr val="black">
                  <a:hueOff val="0"/>
                  <a:satOff val="0"/>
                  <a:lumOff val="0"/>
                  <a:alphaOff val="0"/>
                </a:prstClr>
              </a:solidFill>
              <a:latin typeface="+mn-lt"/>
              <a:ea typeface="+mn-ea"/>
              <a:cs typeface="+mn-cs"/>
            </a:rPr>
            <a:t>Genesis 37:4, 11; </a:t>
          </a:r>
          <a:r>
            <a:rPr lang="fr-FR" sz="3200" b="1" i="1" kern="1200" dirty="0" err="1">
              <a:solidFill>
                <a:prstClr val="black">
                  <a:hueOff val="0"/>
                  <a:satOff val="0"/>
                  <a:lumOff val="0"/>
                  <a:alphaOff val="0"/>
                </a:prstClr>
              </a:solidFill>
              <a:latin typeface="+mn-lt"/>
              <a:ea typeface="+mn-ea"/>
              <a:cs typeface="+mn-cs"/>
            </a:rPr>
            <a:t>Proverbs</a:t>
          </a:r>
          <a:r>
            <a:rPr lang="fr-FR" sz="3200" b="1" i="1" kern="1200" dirty="0">
              <a:solidFill>
                <a:prstClr val="black">
                  <a:hueOff val="0"/>
                  <a:satOff val="0"/>
                  <a:lumOff val="0"/>
                  <a:alphaOff val="0"/>
                </a:prstClr>
              </a:solidFill>
              <a:latin typeface="+mn-lt"/>
              <a:ea typeface="+mn-ea"/>
              <a:cs typeface="+mn-cs"/>
            </a:rPr>
            <a:t> 14:30; James 3:16</a:t>
          </a:r>
          <a:endParaRPr lang="en-GB" sz="3200" b="1" i="1" kern="1200" dirty="0">
            <a:latin typeface="+mn-lt"/>
          </a:endParaRPr>
        </a:p>
      </dsp:txBody>
      <dsp:txXfrm>
        <a:off x="961779" y="574972"/>
        <a:ext cx="7262187" cy="2847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52813" y="2027"/>
          <a:ext cx="7196249" cy="302993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042727" y="657446"/>
          <a:ext cx="7196249" cy="302993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Give biblical examples that show the destructive effects of envy. What lessons can you learn from them?</a:t>
          </a:r>
          <a:endParaRPr lang="en-GB" sz="3200" b="1" i="1" kern="1200" dirty="0">
            <a:solidFill>
              <a:prstClr val="black">
                <a:hueOff val="0"/>
                <a:satOff val="0"/>
                <a:lumOff val="0"/>
                <a:alphaOff val="0"/>
              </a:prstClr>
            </a:solidFill>
            <a:latin typeface="Calibri"/>
            <a:ea typeface="+mn-ea"/>
            <a:cs typeface="+mn-cs"/>
          </a:endParaRPr>
        </a:p>
      </dsp:txBody>
      <dsp:txXfrm>
        <a:off x="2131471" y="746190"/>
        <a:ext cx="7018761" cy="28524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352717" y="1387"/>
          <a:ext cx="569467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880433" y="502717"/>
          <a:ext cx="569467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can parents, church leaders, and believers do to prevent envy and hatred in the family and the church</a:t>
          </a:r>
          <a:r>
            <a:rPr lang="en-US" sz="3200" kern="1200" dirty="0"/>
            <a:t>? </a:t>
          </a:r>
        </a:p>
        <a:p>
          <a:pPr marL="0" lvl="0" indent="0" algn="ctr" defTabSz="1422400">
            <a:lnSpc>
              <a:spcPct val="100000"/>
            </a:lnSpc>
            <a:spcBef>
              <a:spcPct val="0"/>
            </a:spcBef>
            <a:spcAft>
              <a:spcPts val="600"/>
            </a:spcAft>
            <a:buNone/>
          </a:pPr>
          <a:r>
            <a:rPr lang="fi-FI" sz="3200" b="1" i="1" kern="1200" dirty="0"/>
            <a:t>2 Genesis 37:3,4;</a:t>
          </a:r>
          <a:r>
            <a:rPr lang="en-GB" sz="3200" b="1" i="1" kern="1200" dirty="0"/>
            <a:t> Philippians 2:3,4; John 13:34,35</a:t>
          </a:r>
        </a:p>
      </dsp:txBody>
      <dsp:txXfrm>
        <a:off x="2973727" y="596011"/>
        <a:ext cx="5508089"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does Joseph’s obedience and diligence in carrying out his father’s instruction teach you about your responsibility in fulfilling the Great Commission?</a:t>
          </a:r>
          <a:r>
            <a:rPr lang="en-US" sz="3200" kern="1200" dirty="0"/>
            <a:t> </a:t>
          </a:r>
          <a:r>
            <a:rPr lang="en-GB" sz="3200" b="1" i="1" kern="1200" dirty="0">
              <a:solidFill>
                <a:prstClr val="black">
                  <a:hueOff val="0"/>
                  <a:satOff val="0"/>
                  <a:lumOff val="0"/>
                  <a:alphaOff val="0"/>
                </a:prstClr>
              </a:solidFill>
              <a:latin typeface="Calibri"/>
              <a:ea typeface="+mn-ea"/>
              <a:cs typeface="+mn-cs"/>
            </a:rPr>
            <a:t>Genesis 37:13–14</a:t>
          </a:r>
          <a:r>
            <a:rPr lang="nl-NL" sz="3200" b="1" i="1" kern="1200" dirty="0">
              <a:solidFill>
                <a:prstClr val="black">
                  <a:hueOff val="0"/>
                  <a:satOff val="0"/>
                  <a:lumOff val="0"/>
                  <a:alphaOff val="0"/>
                </a:prstClr>
              </a:solidFill>
              <a:latin typeface="Calibri"/>
              <a:ea typeface="+mn-ea"/>
              <a:cs typeface="+mn-cs"/>
            </a:rPr>
            <a:t>; </a:t>
          </a:r>
          <a:r>
            <a:rPr lang="en-GB" sz="3200" b="1" i="1" kern="1200" dirty="0">
              <a:solidFill>
                <a:prstClr val="black">
                  <a:hueOff val="0"/>
                  <a:satOff val="0"/>
                  <a:lumOff val="0"/>
                  <a:alphaOff val="0"/>
                </a:prstClr>
              </a:solidFill>
              <a:latin typeface="Calibri"/>
              <a:ea typeface="+mn-ea"/>
              <a:cs typeface="+mn-cs"/>
            </a:rPr>
            <a:t>Luke 9:23</a:t>
          </a:r>
          <a:r>
            <a:rPr lang="nl-NL" sz="3200" b="1" i="1" kern="1200" dirty="0">
              <a:solidFill>
                <a:prstClr val="black">
                  <a:hueOff val="0"/>
                  <a:satOff val="0"/>
                  <a:lumOff val="0"/>
                  <a:alphaOff val="0"/>
                </a:prstClr>
              </a:solidFill>
              <a:latin typeface="Calibri"/>
              <a:ea typeface="+mn-ea"/>
              <a:cs typeface="+mn-cs"/>
            </a:rPr>
            <a:t>; </a:t>
          </a:r>
          <a:r>
            <a:rPr lang="en-GB" sz="3200" b="1" i="1" kern="1200" dirty="0">
              <a:solidFill>
                <a:prstClr val="black">
                  <a:hueOff val="0"/>
                  <a:satOff val="0"/>
                  <a:lumOff val="0"/>
                  <a:alphaOff val="0"/>
                </a:prstClr>
              </a:solidFill>
              <a:latin typeface="Calibri"/>
              <a:ea typeface="+mn-ea"/>
              <a:cs typeface="+mn-cs"/>
            </a:rPr>
            <a:t>2 Timothy 4:2</a:t>
          </a:r>
          <a:endParaRPr lang="en-GB" sz="3200" b="1" i="1" kern="1200" dirty="0"/>
        </a:p>
      </dsp:txBody>
      <dsp:txXfrm>
        <a:off x="2383870" y="596011"/>
        <a:ext cx="6687804"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How did Joseph’s life demonstrate that salvation and God’s presence are life’s greatest possessions</a:t>
          </a:r>
          <a:r>
            <a:rPr lang="en-US" sz="3200" kern="1200" dirty="0"/>
            <a:t>? </a:t>
          </a:r>
          <a:r>
            <a:rPr lang="en-GB" sz="3200" b="1" i="1" kern="1200" dirty="0"/>
            <a:t>Genesis 39:2, 21, 23</a:t>
          </a:r>
          <a:r>
            <a:rPr lang="en-US" sz="3200" b="1" i="1" kern="1200" dirty="0"/>
            <a:t>; </a:t>
          </a:r>
          <a:r>
            <a:rPr lang="en-GB" sz="3200" b="1" i="1" kern="1200" dirty="0"/>
            <a:t>Psalm 73:25–26</a:t>
          </a:r>
        </a:p>
      </dsp:txBody>
      <dsp:txXfrm>
        <a:off x="2735732" y="596011"/>
        <a:ext cx="5984079"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Why are fornication and adultery described in Scripture as great sins against God? What are their consequences in this life and in eternity</a:t>
          </a:r>
          <a:r>
            <a:rPr lang="en-US" sz="3200" kern="1200" dirty="0"/>
            <a:t>? </a:t>
          </a:r>
          <a:r>
            <a:rPr lang="en-GB" sz="3200" b="1" i="1" kern="1200" dirty="0"/>
            <a:t>Isaiah 59:1,2; Proverbs 6:32,33; 1 Corinthians 6:9,10</a:t>
          </a:r>
        </a:p>
      </dsp:txBody>
      <dsp:txXfrm>
        <a:off x="2735732" y="596011"/>
        <a:ext cx="5984079"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can you learn from the way God’s invisible hand preserved and guided Joseph through every danger he faced</a:t>
          </a:r>
          <a:r>
            <a:rPr lang="en-US" sz="3200" kern="1200" dirty="0"/>
            <a:t>? </a:t>
          </a:r>
          <a:r>
            <a:rPr lang="en-GB" sz="3200" b="1" i="1" kern="1200" dirty="0"/>
            <a:t>Genesis 39:2, 21; 50:20; Psalm 34:19</a:t>
          </a:r>
        </a:p>
      </dsp:txBody>
      <dsp:txXfrm>
        <a:off x="2735732" y="596011"/>
        <a:ext cx="5984079" cy="299871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84BCD-0611-4DC5-B411-CEC954224CBA}">
      <dsp:nvSpPr>
        <dsp:cNvPr id="0" name=""/>
        <dsp:cNvSpPr/>
      </dsp:nvSpPr>
      <dsp:spPr>
        <a:xfrm>
          <a:off x="720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0BEC53-58A2-46A2-9A2A-DFA2A457CCE4}">
      <dsp:nvSpPr>
        <dsp:cNvPr id="0" name=""/>
        <dsp:cNvSpPr/>
      </dsp:nvSpPr>
      <dsp:spPr>
        <a:xfrm>
          <a:off x="720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kern="1200" dirty="0"/>
            <a:t>Cash</a:t>
          </a:r>
        </a:p>
      </dsp:txBody>
      <dsp:txXfrm>
        <a:off x="7204" y="1173726"/>
        <a:ext cx="3030319" cy="454547"/>
      </dsp:txXfrm>
    </dsp:sp>
    <dsp:sp modelId="{C88A1669-5131-41AC-B686-6F4DF99F8E5C}">
      <dsp:nvSpPr>
        <dsp:cNvPr id="0" name=""/>
        <dsp:cNvSpPr/>
      </dsp:nvSpPr>
      <dsp:spPr>
        <a:xfrm>
          <a:off x="7204"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96D9C110-B108-4F74-B125-6CC39D0F275B}">
      <dsp:nvSpPr>
        <dsp:cNvPr id="0" name=""/>
        <dsp:cNvSpPr/>
      </dsp:nvSpPr>
      <dsp:spPr>
        <a:xfrm>
          <a:off x="3567829" y="17624"/>
          <a:ext cx="1060611" cy="1060611"/>
        </a:xfrm>
        <a:prstGeom prst="rect">
          <a:avLst/>
        </a:prstGeom>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4B6430-F4A5-44FF-89D8-546AD35106DF}">
      <dsp:nvSpPr>
        <dsp:cNvPr id="0" name=""/>
        <dsp:cNvSpPr/>
      </dsp:nvSpPr>
      <dsp:spPr>
        <a:xfrm>
          <a:off x="3567829"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dirty="0"/>
            <a:t>Your phone</a:t>
          </a:r>
          <a:endParaRPr lang="en-US" sz="2900" kern="1200" dirty="0"/>
        </a:p>
      </dsp:txBody>
      <dsp:txXfrm>
        <a:off x="3567829" y="1173726"/>
        <a:ext cx="3030319" cy="454547"/>
      </dsp:txXfrm>
    </dsp:sp>
    <dsp:sp modelId="{342256BF-D64D-4592-AD9F-8A7D76C5383F}">
      <dsp:nvSpPr>
        <dsp:cNvPr id="0" name=""/>
        <dsp:cNvSpPr/>
      </dsp:nvSpPr>
      <dsp:spPr>
        <a:xfrm>
          <a:off x="3567829"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12E42017-408D-4ED2-968F-26FDF72B5F35}">
      <dsp:nvSpPr>
        <dsp:cNvPr id="0" name=""/>
        <dsp:cNvSpPr/>
      </dsp:nvSpPr>
      <dsp:spPr>
        <a:xfrm>
          <a:off x="712845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F4FCE7-5855-4DE1-9E09-CA868FF3E6E1}">
      <dsp:nvSpPr>
        <dsp:cNvPr id="0" name=""/>
        <dsp:cNvSpPr/>
      </dsp:nvSpPr>
      <dsp:spPr>
        <a:xfrm>
          <a:off x="712845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dirty="0"/>
            <a:t>Bank transfer to </a:t>
          </a:r>
          <a:endParaRPr lang="en-US" sz="2900" kern="1200" dirty="0"/>
        </a:p>
      </dsp:txBody>
      <dsp:txXfrm>
        <a:off x="7128454" y="1173726"/>
        <a:ext cx="3030319" cy="454547"/>
      </dsp:txXfrm>
    </dsp:sp>
    <dsp:sp modelId="{9F585C44-BFF3-4FEC-9F88-6832301931F7}">
      <dsp:nvSpPr>
        <dsp:cNvPr id="0" name=""/>
        <dsp:cNvSpPr/>
      </dsp:nvSpPr>
      <dsp:spPr>
        <a:xfrm>
          <a:off x="7116939" y="1690312"/>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00582D-8FDF-454C-ACB5-4E9960FD0533}"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E15C6C-444A-4572-870D-44EC1E892B0A}" type="slidenum">
              <a:rPr lang="en-US" smtClean="0"/>
              <a:t>‹#›</a:t>
            </a:fld>
            <a:endParaRPr lang="en-US"/>
          </a:p>
        </p:txBody>
      </p:sp>
    </p:spTree>
    <p:extLst>
      <p:ext uri="{BB962C8B-B14F-4D97-AF65-F5344CB8AC3E}">
        <p14:creationId xmlns:p14="http://schemas.microsoft.com/office/powerpoint/2010/main" val="3469982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E15C6C-444A-4572-870D-44EC1E892B0A}" type="slidenum">
              <a:rPr lang="en-US" smtClean="0"/>
              <a:t>1</a:t>
            </a:fld>
            <a:endParaRPr lang="en-US"/>
          </a:p>
        </p:txBody>
      </p:sp>
    </p:spTree>
    <p:extLst>
      <p:ext uri="{BB962C8B-B14F-4D97-AF65-F5344CB8AC3E}">
        <p14:creationId xmlns:p14="http://schemas.microsoft.com/office/powerpoint/2010/main" val="2953881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r>
              <a:rPr lang="en-NL" sz="1200" b="0" i="0" u="none" strike="noStrike" kern="1200" dirty="0">
                <a:solidFill>
                  <a:schemeClr val="tx1"/>
                </a:solidFill>
                <a:effectLst/>
                <a:latin typeface="+mn-lt"/>
                <a:ea typeface="+mn-ea"/>
                <a:cs typeface="+mn-cs"/>
              </a:rPr>
              <a:t>elievers should value their salvation above wealth, comfort, popularity, or position. Like Joseph, we must be willing to suffer loss rather than compromise our relationship with God, knowing that His presence is our greatest possession both in this life and in eternity.</a:t>
            </a:r>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664336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B2CD5-DD4C-D42E-ABAB-60FF1C7C4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1D7A6-B49D-F536-E67B-07C77BDBE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002E26-0070-7A1D-6013-1C27319FC8E1}"/>
              </a:ext>
            </a:extLst>
          </p:cNvPr>
          <p:cNvSpPr>
            <a:spLocks noGrp="1"/>
          </p:cNvSpPr>
          <p:nvPr>
            <p:ph type="body" idx="1"/>
          </p:nvPr>
        </p:nvSpPr>
        <p:spPr/>
        <p:txBody>
          <a:bodyPr/>
          <a:lstStyle/>
          <a:p>
            <a:r>
              <a:rPr lang="en-NL" b="1" dirty="0"/>
              <a:t>Loss of fellowship with God</a:t>
            </a:r>
            <a:r>
              <a:rPr lang="en-NL" dirty="0"/>
              <a:t> (Isaiah 59:1–2).</a:t>
            </a:r>
            <a:r>
              <a:rPr lang="en-NL" b="1" dirty="0"/>
              <a:t>Broken marriages and families</a:t>
            </a:r>
            <a:r>
              <a:rPr lang="en-NL" dirty="0"/>
              <a:t> (Proverbs 6:32–33).</a:t>
            </a:r>
            <a:r>
              <a:rPr lang="en-NL" b="1" dirty="0"/>
              <a:t>Shame, guilt, and damaged reputation</a:t>
            </a:r>
            <a:r>
              <a:rPr lang="en-NL" dirty="0"/>
              <a:t> (Proverbs 5:8–11).</a:t>
            </a:r>
            <a:r>
              <a:rPr lang="en-NL" b="1" dirty="0"/>
              <a:t>Emotional, physical, and spiritual consequences</a:t>
            </a:r>
            <a:r>
              <a:rPr lang="en-NL" dirty="0"/>
              <a:t>, including loss of peace and trust.</a:t>
            </a:r>
            <a:r>
              <a:rPr lang="en-NL" b="1" dirty="0"/>
              <a:t>Loss of God's favour, testimony, and usefulness</a:t>
            </a:r>
            <a:r>
              <a:rPr lang="en-NL" dirty="0"/>
              <a:t>, as seen in the lives of David and Samson after their moral failures (2 Samuel 12:9–14; Judges 16:20–21).</a:t>
            </a:r>
            <a:endParaRPr lang="en-US" dirty="0"/>
          </a:p>
        </p:txBody>
      </p:sp>
      <p:sp>
        <p:nvSpPr>
          <p:cNvPr id="4" name="Slide Number Placeholder 3">
            <a:extLst>
              <a:ext uri="{FF2B5EF4-FFF2-40B4-BE49-F238E27FC236}">
                <a16:creationId xmlns:a16="http://schemas.microsoft.com/office/drawing/2014/main" id="{96C6E321-62F9-7165-343E-D4DE6CAF14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288458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9A7BD-A398-6A88-DFDE-B67B54500D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BBC18-82C1-5D23-0DAD-8A140984BA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4A3948-93B3-CDA3-5D1D-26A6455F39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71620A-6DA4-131F-E427-E23929A7AC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796484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635277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E15C6C-444A-4572-870D-44EC1E892B0A}" type="slidenum">
              <a:rPr lang="en-US" smtClean="0"/>
              <a:t>28</a:t>
            </a:fld>
            <a:endParaRPr lang="en-US"/>
          </a:p>
        </p:txBody>
      </p:sp>
    </p:spTree>
    <p:extLst>
      <p:ext uri="{BB962C8B-B14F-4D97-AF65-F5344CB8AC3E}">
        <p14:creationId xmlns:p14="http://schemas.microsoft.com/office/powerpoint/2010/main" val="4000086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92633B-EEEA-434E-AF3C-BAFF8443406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968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121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E15C6C-444A-4572-870D-44EC1E892B0A}" type="slidenum">
              <a:rPr lang="en-US" smtClean="0"/>
              <a:t>31</a:t>
            </a:fld>
            <a:endParaRPr lang="en-US"/>
          </a:p>
        </p:txBody>
      </p:sp>
    </p:spTree>
    <p:extLst>
      <p:ext uri="{BB962C8B-B14F-4D97-AF65-F5344CB8AC3E}">
        <p14:creationId xmlns:p14="http://schemas.microsoft.com/office/powerpoint/2010/main" val="3518782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2434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8F286CF-C8CE-4387-BE34-C2678DE69E0A}"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4213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5546250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7E15C6C-444A-4572-870D-44EC1E892B0A}" type="slidenum">
              <a:rPr lang="en-US" smtClean="0"/>
              <a:t>43</a:t>
            </a:fld>
            <a:endParaRPr lang="en-US"/>
          </a:p>
        </p:txBody>
      </p:sp>
    </p:spTree>
    <p:extLst>
      <p:ext uri="{BB962C8B-B14F-4D97-AF65-F5344CB8AC3E}">
        <p14:creationId xmlns:p14="http://schemas.microsoft.com/office/powerpoint/2010/main" val="890882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404891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BDB0B-5F04-379B-4C8E-2276ABB77D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CAAAC7-A505-986B-EBE5-B356084D1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7E433C-0B5A-2824-F16E-8CBEA79DDF2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B0E537B-4B7F-9786-F58A-4F30BBEE2B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704212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sz="1200" b="0" i="0" kern="1200" dirty="0">
                <a:solidFill>
                  <a:schemeClr val="tx1"/>
                </a:solidFill>
                <a:effectLst/>
                <a:latin typeface="+mn-lt"/>
                <a:ea typeface="+mn-ea"/>
                <a:cs typeface="+mn-cs"/>
              </a:rPr>
              <a:t>Envy, hatred and favouritism destroy families, relationships and spiritual fellowship. Believers must cultivate love, contentment and impartiality (Genesis 37:3-11; Proverbs 14:30).</a:t>
            </a:r>
          </a:p>
          <a:p>
            <a:r>
              <a:rPr lang="en-NL" sz="1200" b="0" i="0" kern="1200" dirty="0">
                <a:solidFill>
                  <a:schemeClr val="tx1"/>
                </a:solidFill>
                <a:effectLst/>
                <a:latin typeface="+mn-lt"/>
                <a:ea typeface="+mn-ea"/>
                <a:cs typeface="+mn-cs"/>
              </a:rPr>
              <a:t>Obedience, diligence and faithfulness to God remain the pathway to divine favour and fulfilment of God's purpose, even in difficult circumstances (Genesis 37:13-17; Colossians 3:23-24).</a:t>
            </a:r>
          </a:p>
          <a:p>
            <a:r>
              <a:rPr lang="en-NL" sz="1200" b="0" i="0" kern="1200" dirty="0">
                <a:solidFill>
                  <a:schemeClr val="tx1"/>
                </a:solidFill>
                <a:effectLst/>
                <a:latin typeface="+mn-lt"/>
                <a:ea typeface="+mn-ea"/>
                <a:cs typeface="+mn-cs"/>
              </a:rPr>
              <a:t>No trial, persecution or opposition can frustrate God's plan for a righteous believer who continues to trust and obey Him (Genesis 39:2-5,21-23; Romans 8:28).</a:t>
            </a:r>
          </a:p>
          <a:p>
            <a:r>
              <a:rPr lang="en-NL" sz="1200" b="0" i="0" kern="1200" dirty="0">
                <a:solidFill>
                  <a:schemeClr val="tx1"/>
                </a:solidFill>
                <a:effectLst/>
                <a:latin typeface="+mn-lt"/>
                <a:ea typeface="+mn-ea"/>
                <a:cs typeface="+mn-cs"/>
              </a:rPr>
              <a:t>Fornication and adultery are great wickedness against God. Believers must flee every form of sexual immorality and maintain holiness (Genesis 39:7-12; 1 Corinthians 6:18-20).</a:t>
            </a:r>
          </a:p>
          <a:p>
            <a:r>
              <a:rPr lang="en-NL" sz="1200" b="0" i="0" kern="1200" dirty="0">
                <a:solidFill>
                  <a:schemeClr val="tx1"/>
                </a:solidFill>
                <a:effectLst/>
                <a:latin typeface="+mn-lt"/>
                <a:ea typeface="+mn-ea"/>
                <a:cs typeface="+mn-cs"/>
              </a:rPr>
              <a:t>The presence of God is the believer's greatest possession. Those who walk in righteousness will enjoy His guidance, protection, favour and ultimate victory (Genesis 39:2,21; Psalm 34:19).</a:t>
            </a:r>
          </a:p>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469659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869163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sz="1200" b="0" i="0" kern="1200" dirty="0">
                <a:solidFill>
                  <a:schemeClr val="tx1"/>
                </a:solidFill>
                <a:effectLst/>
                <a:latin typeface="+mn-lt"/>
                <a:ea typeface="+mn-ea"/>
                <a:cs typeface="+mn-cs"/>
              </a:rPr>
              <a:t>Envy can lead to: Hatred and broken relationships; Violence and injustice; Bitterness and unforgiveness; Opposition to God's purpose; Spiritual and moral downfall.</a:t>
            </a:r>
          </a:p>
          <a:p>
            <a:endParaRPr lang="en-NL" sz="1200" b="1" i="0" kern="1200" dirty="0">
              <a:solidFill>
                <a:schemeClr val="tx1"/>
              </a:solidFill>
              <a:effectLst/>
              <a:latin typeface="+mn-lt"/>
              <a:ea typeface="+mn-ea"/>
              <a:cs typeface="+mn-cs"/>
            </a:endParaRPr>
          </a:p>
          <a:p>
            <a:r>
              <a:rPr lang="en-NL" sz="1200" b="1" i="0" kern="1200" dirty="0">
                <a:solidFill>
                  <a:schemeClr val="tx1"/>
                </a:solidFill>
                <a:effectLst/>
                <a:latin typeface="+mn-lt"/>
                <a:ea typeface="+mn-ea"/>
                <a:cs typeface="+mn-cs"/>
              </a:rPr>
              <a:t>Cain envied Abel</a:t>
            </a:r>
            <a:r>
              <a:rPr lang="en-NL" sz="1200" b="0" i="0" kern="1200" dirty="0">
                <a:solidFill>
                  <a:schemeClr val="tx1"/>
                </a:solidFill>
                <a:effectLst/>
                <a:latin typeface="+mn-lt"/>
                <a:ea typeface="+mn-ea"/>
                <a:cs typeface="+mn-cs"/>
              </a:rPr>
              <a:t> and murdered him (Genesis 4:3–8).</a:t>
            </a:r>
          </a:p>
          <a:p>
            <a:r>
              <a:rPr lang="en-NL" sz="1200" b="1" i="0" kern="1200" dirty="0">
                <a:solidFill>
                  <a:schemeClr val="tx1"/>
                </a:solidFill>
                <a:effectLst/>
                <a:latin typeface="+mn-lt"/>
                <a:ea typeface="+mn-ea"/>
                <a:cs typeface="+mn-cs"/>
              </a:rPr>
              <a:t>Saul envied David</a:t>
            </a:r>
            <a:r>
              <a:rPr lang="en-NL" sz="1200" b="0" i="0" kern="1200" dirty="0">
                <a:solidFill>
                  <a:schemeClr val="tx1"/>
                </a:solidFill>
                <a:effectLst/>
                <a:latin typeface="+mn-lt"/>
                <a:ea typeface="+mn-ea"/>
                <a:cs typeface="+mn-cs"/>
              </a:rPr>
              <a:t> and repeatedly sought to kill him (1 Samuel 18:7–11).</a:t>
            </a:r>
          </a:p>
          <a:p>
            <a:r>
              <a:rPr lang="en-NL" sz="1200" b="1" i="0" kern="1200" dirty="0">
                <a:solidFill>
                  <a:schemeClr val="tx1"/>
                </a:solidFill>
                <a:effectLst/>
                <a:latin typeface="+mn-lt"/>
                <a:ea typeface="+mn-ea"/>
                <a:cs typeface="+mn-cs"/>
              </a:rPr>
              <a:t>The Jewish leaders envied Jesus</a:t>
            </a:r>
            <a:r>
              <a:rPr lang="en-NL" sz="1200" b="0" i="0" kern="1200" dirty="0">
                <a:solidFill>
                  <a:schemeClr val="tx1"/>
                </a:solidFill>
                <a:effectLst/>
                <a:latin typeface="+mn-lt"/>
                <a:ea typeface="+mn-ea"/>
                <a:cs typeface="+mn-cs"/>
              </a:rPr>
              <a:t> and delivered Him to be crucified (Mark 15:10).</a:t>
            </a:r>
          </a:p>
          <a:p>
            <a:endParaRPr lang="en-NL" sz="1200" b="0" i="0" kern="1200" dirty="0">
              <a:solidFill>
                <a:schemeClr val="tx1"/>
              </a:solidFill>
              <a:effectLst/>
              <a:latin typeface="+mn-lt"/>
              <a:ea typeface="+mn-ea"/>
              <a:cs typeface="+mn-cs"/>
            </a:endParaRPr>
          </a:p>
          <a:p>
            <a:r>
              <a:rPr lang="en-NL" sz="1200" b="0" i="0" u="none" strike="noStrike" kern="1200" dirty="0">
                <a:solidFill>
                  <a:schemeClr val="tx1"/>
                </a:solidFill>
                <a:effectLst/>
                <a:latin typeface="+mn-lt"/>
                <a:ea typeface="+mn-ea"/>
                <a:cs typeface="+mn-cs"/>
              </a:rPr>
              <a:t>Believers should rejoice in God's blessings upon others, avoid comparison, and cultivate love, humility, and contentment.</a:t>
            </a:r>
            <a:endParaRPr lang="en-NL" sz="1200" b="0" i="0" kern="1200" dirty="0">
              <a:solidFill>
                <a:schemeClr val="tx1"/>
              </a:solidFill>
              <a:effectLst/>
              <a:latin typeface="+mn-lt"/>
              <a:ea typeface="+mn-ea"/>
              <a:cs typeface="+mn-cs"/>
            </a:endParaRP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510542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sz="1200" b="0" i="0" u="none" strike="noStrike" kern="1200" dirty="0">
                <a:solidFill>
                  <a:schemeClr val="tx1"/>
                </a:solidFill>
                <a:effectLst/>
                <a:latin typeface="+mn-lt"/>
                <a:ea typeface="+mn-ea"/>
                <a:cs typeface="+mn-cs"/>
              </a:rPr>
              <a:t>Envy grows where comparison is encouraged, but love grows where people are valued, treated fairly, and taught to rejoice in one another's blessings. Parents and leaders should model impartiality, encourage unity, and address jealousy before it develops into bitterness or conflict.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35794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5FDB-682A-6BB7-BB3C-96BA2B131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CF6D0-FF48-3C8C-45E3-DC28760BC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E4362-54B5-DF03-E609-1A448B01B53D}"/>
              </a:ext>
            </a:extLst>
          </p:cNvPr>
          <p:cNvSpPr>
            <a:spLocks noGrp="1"/>
          </p:cNvSpPr>
          <p:nvPr>
            <p:ph type="body" idx="1"/>
          </p:nvPr>
        </p:nvSpPr>
        <p:spPr/>
        <p:txBody>
          <a:bodyPr/>
          <a:lstStyle/>
          <a:p>
            <a:r>
              <a:rPr lang="en-NL" sz="1200" b="0" i="0" u="none" strike="noStrike" kern="1200" dirty="0">
                <a:solidFill>
                  <a:schemeClr val="tx1"/>
                </a:solidFill>
                <a:effectLst/>
                <a:latin typeface="+mn-lt"/>
                <a:ea typeface="+mn-ea"/>
                <a:cs typeface="+mn-cs"/>
              </a:rPr>
              <a:t>Like Joseph, believers should obey Christ's command to preach the gospel with a willing heart, faithfully carrying out the Great Commission regardless of inconvenience, rejection, or hardship, knowing that God honours obedient servants.</a:t>
            </a:r>
            <a:endParaRPr lang="en-US" dirty="0"/>
          </a:p>
        </p:txBody>
      </p:sp>
      <p:sp>
        <p:nvSpPr>
          <p:cNvPr id="4" name="Slide Number Placeholder 3">
            <a:extLst>
              <a:ext uri="{FF2B5EF4-FFF2-40B4-BE49-F238E27FC236}">
                <a16:creationId xmlns:a16="http://schemas.microsoft.com/office/drawing/2014/main" id="{3E9E7D51-3B11-D82C-4578-218D1FB7CF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68580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86CF9-FD8E-13E8-6E37-B715CB89EA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2798B40-E51F-97A5-D2C1-CF7D35921D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4A82FE6-9B67-E3A8-28C1-D38BF4EEFC16}"/>
              </a:ext>
            </a:extLst>
          </p:cNvPr>
          <p:cNvSpPr>
            <a:spLocks noGrp="1"/>
          </p:cNvSpPr>
          <p:nvPr>
            <p:ph type="dt" sz="half" idx="10"/>
          </p:nvPr>
        </p:nvSpPr>
        <p:spPr/>
        <p:txBody>
          <a:bodyPr/>
          <a:lstStyle/>
          <a:p>
            <a:fld id="{7D166AC9-700C-4134-802B-28E218B176A1}" type="datetimeFigureOut">
              <a:rPr lang="en-GB" smtClean="0"/>
              <a:t>22/07/2026</a:t>
            </a:fld>
            <a:endParaRPr lang="en-GB"/>
          </a:p>
        </p:txBody>
      </p:sp>
      <p:sp>
        <p:nvSpPr>
          <p:cNvPr id="5" name="Footer Placeholder 4">
            <a:extLst>
              <a:ext uri="{FF2B5EF4-FFF2-40B4-BE49-F238E27FC236}">
                <a16:creationId xmlns:a16="http://schemas.microsoft.com/office/drawing/2014/main" id="{7F8F352E-9DB5-B41B-D70C-AFA24B3C57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F6E6BB-A871-5D39-25D7-F0D3F7C348A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163392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2B31E-2809-03A2-CD1B-41AB093E5B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F6AE40-4D41-BFD9-20C8-F89DA8676F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8E6884-1F00-E3BE-62E3-FE11A0E9E965}"/>
              </a:ext>
            </a:extLst>
          </p:cNvPr>
          <p:cNvSpPr>
            <a:spLocks noGrp="1"/>
          </p:cNvSpPr>
          <p:nvPr>
            <p:ph type="dt" sz="half" idx="10"/>
          </p:nvPr>
        </p:nvSpPr>
        <p:spPr/>
        <p:txBody>
          <a:bodyPr/>
          <a:lstStyle/>
          <a:p>
            <a:fld id="{7D166AC9-700C-4134-802B-28E218B176A1}" type="datetimeFigureOut">
              <a:rPr lang="en-GB" smtClean="0"/>
              <a:t>22/07/2026</a:t>
            </a:fld>
            <a:endParaRPr lang="en-GB"/>
          </a:p>
        </p:txBody>
      </p:sp>
      <p:sp>
        <p:nvSpPr>
          <p:cNvPr id="5" name="Footer Placeholder 4">
            <a:extLst>
              <a:ext uri="{FF2B5EF4-FFF2-40B4-BE49-F238E27FC236}">
                <a16:creationId xmlns:a16="http://schemas.microsoft.com/office/drawing/2014/main" id="{19E1D565-39EB-C7D9-327B-3F30189AB5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D6FC14-4BEF-D6EB-5512-E04A00201B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64250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DCD45D-5617-587B-ABF3-06AA81416F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2498F0F-8B00-4D17-7125-BF467DC575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889007-9A7A-731C-33D4-54C22F6C6171}"/>
              </a:ext>
            </a:extLst>
          </p:cNvPr>
          <p:cNvSpPr>
            <a:spLocks noGrp="1"/>
          </p:cNvSpPr>
          <p:nvPr>
            <p:ph type="dt" sz="half" idx="10"/>
          </p:nvPr>
        </p:nvSpPr>
        <p:spPr/>
        <p:txBody>
          <a:bodyPr/>
          <a:lstStyle/>
          <a:p>
            <a:fld id="{7D166AC9-700C-4134-802B-28E218B176A1}" type="datetimeFigureOut">
              <a:rPr lang="en-GB" smtClean="0"/>
              <a:t>22/07/2026</a:t>
            </a:fld>
            <a:endParaRPr lang="en-GB"/>
          </a:p>
        </p:txBody>
      </p:sp>
      <p:sp>
        <p:nvSpPr>
          <p:cNvPr id="5" name="Footer Placeholder 4">
            <a:extLst>
              <a:ext uri="{FF2B5EF4-FFF2-40B4-BE49-F238E27FC236}">
                <a16:creationId xmlns:a16="http://schemas.microsoft.com/office/drawing/2014/main" id="{F5388808-C173-D077-432D-3C591B3241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07F778-C7F4-4734-53D7-8F8E4B01037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500524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41F06-919E-4D92-A9B6-C336AC9C1C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ABA06B98-8801-4BCF-A3CD-DF5CB3E7BA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B8932108-B161-424B-A14B-D4A996D65C48}"/>
              </a:ext>
            </a:extLst>
          </p:cNvPr>
          <p:cNvSpPr>
            <a:spLocks noGrp="1"/>
          </p:cNvSpPr>
          <p:nvPr>
            <p:ph type="dt" sz="half" idx="10"/>
          </p:nvPr>
        </p:nvSpPr>
        <p:spPr/>
        <p:txBody>
          <a:bodyPr/>
          <a:lstStyle/>
          <a:p>
            <a:pPr>
              <a:defRPr/>
            </a:pPr>
            <a:fld id="{F4F24BA6-921B-4EBE-8634-16CF79528FD4}" type="datetimeFigureOut">
              <a:rPr lang="en-US" smtClean="0">
                <a:solidFill>
                  <a:prstClr val="black">
                    <a:tint val="75000"/>
                  </a:prstClr>
                </a:solidFill>
              </a:rPr>
              <a:pPr>
                <a:defRPr/>
              </a:pPr>
              <a:t>7/22/2026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ED9405A-366A-4ED0-97DC-66ED1AF16D89}"/>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033A3BF-1131-4658-8C4C-013B2A8C6DA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338602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EAC24-C264-4F23-AA3D-7B7203FC1B46}"/>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F8478195-0DAF-46D7-BB07-DB1EE2089F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02EB1D5-1C4B-4D66-8D99-7D825DFB26CB}"/>
              </a:ext>
            </a:extLst>
          </p:cNvPr>
          <p:cNvSpPr>
            <a:spLocks noGrp="1"/>
          </p:cNvSpPr>
          <p:nvPr>
            <p:ph type="dt" sz="half" idx="10"/>
          </p:nvPr>
        </p:nvSpPr>
        <p:spPr/>
        <p:txBody>
          <a:bodyPr/>
          <a:lstStyle/>
          <a:p>
            <a:fld id="{BB191422-3C5A-417C-BD09-11A3527B495F}" type="datetimeFigureOut">
              <a:rPr lang="en-NL" smtClean="0"/>
              <a:t>22/07/2026</a:t>
            </a:fld>
            <a:endParaRPr lang="en-NL"/>
          </a:p>
        </p:txBody>
      </p:sp>
      <p:sp>
        <p:nvSpPr>
          <p:cNvPr id="5" name="Footer Placeholder 4">
            <a:extLst>
              <a:ext uri="{FF2B5EF4-FFF2-40B4-BE49-F238E27FC236}">
                <a16:creationId xmlns:a16="http://schemas.microsoft.com/office/drawing/2014/main" id="{C4CCFB19-8B4B-4439-8B15-55C88A1B3D4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1A8CF479-720E-4FAE-8043-B00D8E9102B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215585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6ABFF-F26D-47E1-A7EA-6C18B0C9B7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4D011730-6C67-4311-BDB9-3033978317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51CE1B-DBB5-4A8F-A522-AB68C7BC3D8E}"/>
              </a:ext>
            </a:extLst>
          </p:cNvPr>
          <p:cNvSpPr>
            <a:spLocks noGrp="1"/>
          </p:cNvSpPr>
          <p:nvPr>
            <p:ph type="dt" sz="half" idx="10"/>
          </p:nvPr>
        </p:nvSpPr>
        <p:spPr/>
        <p:txBody>
          <a:bodyPr/>
          <a:lstStyle/>
          <a:p>
            <a:pPr>
              <a:defRPr/>
            </a:pPr>
            <a:fld id="{FC689AC1-8772-477F-9F75-7890548FC74F}" type="datetimeFigureOut">
              <a:rPr lang="en-US" smtClean="0">
                <a:solidFill>
                  <a:prstClr val="black">
                    <a:tint val="75000"/>
                  </a:prstClr>
                </a:solidFill>
              </a:rPr>
              <a:pPr>
                <a:defRPr/>
              </a:pPr>
              <a:t>7/22/2026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0FD2F02-F451-4CBF-9F37-5CD26C94593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75D0D48-C57C-4A25-8EE5-428C78014C4D}"/>
              </a:ext>
            </a:extLst>
          </p:cNvPr>
          <p:cNvSpPr>
            <a:spLocks noGrp="1"/>
          </p:cNvSpPr>
          <p:nvPr>
            <p:ph type="sldNum" sz="quarter" idx="12"/>
          </p:nvPr>
        </p:nvSpPr>
        <p:spPr/>
        <p:txBody>
          <a:bodyPr/>
          <a:lstStyle/>
          <a:p>
            <a:pPr>
              <a:defRPr/>
            </a:pPr>
            <a:fld id="{EF164033-5417-4E25-BCDE-D8D08BF9F86D}" type="slidenum">
              <a:rPr lang="en-US" altLang="en-US" smtClean="0"/>
              <a:pPr>
                <a:defRPr/>
              </a:pPr>
              <a:t>‹#›</a:t>
            </a:fld>
            <a:endParaRPr lang="en-US" altLang="en-US"/>
          </a:p>
        </p:txBody>
      </p:sp>
    </p:spTree>
    <p:extLst>
      <p:ext uri="{BB962C8B-B14F-4D97-AF65-F5344CB8AC3E}">
        <p14:creationId xmlns:p14="http://schemas.microsoft.com/office/powerpoint/2010/main" val="1214729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32598-8B83-4817-91AC-2926A3A1495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90580CC9-CFBC-4524-9BDD-EC148781AE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0EC7007D-9D23-440D-A2CA-0130E3BB10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807AEFA-718D-45C1-BA01-8407BEB6CA4E}"/>
              </a:ext>
            </a:extLst>
          </p:cNvPr>
          <p:cNvSpPr>
            <a:spLocks noGrp="1"/>
          </p:cNvSpPr>
          <p:nvPr>
            <p:ph type="dt" sz="half" idx="10"/>
          </p:nvPr>
        </p:nvSpPr>
        <p:spPr/>
        <p:txBody>
          <a:bodyPr/>
          <a:lstStyle/>
          <a:p>
            <a:pPr>
              <a:defRPr/>
            </a:pPr>
            <a:fld id="{236FD08C-C694-4556-A3AE-DC9CAAAFD0DA}" type="datetimeFigureOut">
              <a:rPr lang="en-US" smtClean="0">
                <a:solidFill>
                  <a:prstClr val="black">
                    <a:tint val="75000"/>
                  </a:prstClr>
                </a:solidFill>
              </a:rPr>
              <a:pPr>
                <a:defRPr/>
              </a:pPr>
              <a:t>7/22/2026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506A2F2-2991-4FDB-AE3F-7903C0A36F08}"/>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1D133E1-6463-449A-9279-939537C48D9F}"/>
              </a:ext>
            </a:extLst>
          </p:cNvPr>
          <p:cNvSpPr>
            <a:spLocks noGrp="1"/>
          </p:cNvSpPr>
          <p:nvPr>
            <p:ph type="sldNum" sz="quarter" idx="12"/>
          </p:nvPr>
        </p:nvSpPr>
        <p:spPr/>
        <p:txBody>
          <a:bodyPr/>
          <a:lstStyle/>
          <a:p>
            <a:pPr>
              <a:defRPr/>
            </a:pPr>
            <a:fld id="{CF928AF8-66C4-436A-8DAC-9DE224B764A2}" type="slidenum">
              <a:rPr lang="en-US" altLang="en-US" smtClean="0"/>
              <a:pPr>
                <a:defRPr/>
              </a:pPr>
              <a:t>‹#›</a:t>
            </a:fld>
            <a:endParaRPr lang="en-US" altLang="en-US"/>
          </a:p>
        </p:txBody>
      </p:sp>
    </p:spTree>
    <p:extLst>
      <p:ext uri="{BB962C8B-B14F-4D97-AF65-F5344CB8AC3E}">
        <p14:creationId xmlns:p14="http://schemas.microsoft.com/office/powerpoint/2010/main" val="1218900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FAC0B-47AD-4E1D-92C5-0E227DA3F4DE}"/>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452A6CD2-514D-438F-9CDE-02C5EE0E52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B4F984-A6B5-4580-A081-F5BC700E51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D3554FB6-3FB5-466A-A43C-D6DD406D6C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3FED29-2B76-47A1-81C2-8842FC3A77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DB4913A3-E424-4C30-AF06-2C26372AD02E}"/>
              </a:ext>
            </a:extLst>
          </p:cNvPr>
          <p:cNvSpPr>
            <a:spLocks noGrp="1"/>
          </p:cNvSpPr>
          <p:nvPr>
            <p:ph type="dt" sz="half" idx="10"/>
          </p:nvPr>
        </p:nvSpPr>
        <p:spPr/>
        <p:txBody>
          <a:bodyPr/>
          <a:lstStyle/>
          <a:p>
            <a:pPr>
              <a:defRPr/>
            </a:pPr>
            <a:fld id="{9F167C57-D1AE-4CD7-A83D-00EC4522FD90}" type="datetimeFigureOut">
              <a:rPr lang="en-US" smtClean="0">
                <a:solidFill>
                  <a:prstClr val="black">
                    <a:tint val="75000"/>
                  </a:prstClr>
                </a:solidFill>
              </a:rPr>
              <a:pPr>
                <a:defRPr/>
              </a:pPr>
              <a:t>7/22/2026</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6FCF6551-B884-4268-9140-BBD02DCFC356}"/>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52DCE64F-0453-46AB-90EB-4FFCABF8E40E}"/>
              </a:ext>
            </a:extLst>
          </p:cNvPr>
          <p:cNvSpPr>
            <a:spLocks noGrp="1"/>
          </p:cNvSpPr>
          <p:nvPr>
            <p:ph type="sldNum" sz="quarter" idx="12"/>
          </p:nvPr>
        </p:nvSpPr>
        <p:spPr/>
        <p:txBody>
          <a:bodyPr/>
          <a:lstStyle/>
          <a:p>
            <a:pPr>
              <a:defRPr/>
            </a:pPr>
            <a:fld id="{CBF1553B-E3F4-4992-84EB-309E81473E02}" type="slidenum">
              <a:rPr lang="en-US" altLang="en-US" smtClean="0"/>
              <a:pPr>
                <a:defRPr/>
              </a:pPr>
              <a:t>‹#›</a:t>
            </a:fld>
            <a:endParaRPr lang="en-US" altLang="en-US"/>
          </a:p>
        </p:txBody>
      </p:sp>
    </p:spTree>
    <p:extLst>
      <p:ext uri="{BB962C8B-B14F-4D97-AF65-F5344CB8AC3E}">
        <p14:creationId xmlns:p14="http://schemas.microsoft.com/office/powerpoint/2010/main" val="2623785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5AFF3-1DC5-49CA-B6A1-9781A6982ACC}"/>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ACA62F62-765E-46B5-ABF9-815608A563CE}"/>
              </a:ext>
            </a:extLst>
          </p:cNvPr>
          <p:cNvSpPr>
            <a:spLocks noGrp="1"/>
          </p:cNvSpPr>
          <p:nvPr>
            <p:ph type="dt" sz="half" idx="10"/>
          </p:nvPr>
        </p:nvSpPr>
        <p:spPr/>
        <p:txBody>
          <a:bodyPr/>
          <a:lstStyle/>
          <a:p>
            <a:pPr>
              <a:defRPr/>
            </a:pPr>
            <a:fld id="{12DBFE87-BC81-4966-A7B2-1265F1E2D9D2}" type="datetimeFigureOut">
              <a:rPr lang="en-US" smtClean="0">
                <a:solidFill>
                  <a:prstClr val="black">
                    <a:tint val="75000"/>
                  </a:prstClr>
                </a:solidFill>
              </a:rPr>
              <a:pPr>
                <a:defRPr/>
              </a:pPr>
              <a:t>7/22/2026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C4E52590-0E07-42E0-A6B3-6BE09F7091D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16D5A9AF-5BB9-4D7A-8D18-8D1AC7E32FED}"/>
              </a:ext>
            </a:extLst>
          </p:cNvPr>
          <p:cNvSpPr>
            <a:spLocks noGrp="1"/>
          </p:cNvSpPr>
          <p:nvPr>
            <p:ph type="sldNum" sz="quarter" idx="12"/>
          </p:nvPr>
        </p:nvSpPr>
        <p:spPr/>
        <p:txBody>
          <a:bodyPr/>
          <a:lstStyle/>
          <a:p>
            <a:pPr>
              <a:defRPr/>
            </a:pPr>
            <a:fld id="{82FB38C0-41FC-4C5C-9874-454BAD41392D}" type="slidenum">
              <a:rPr lang="en-US" altLang="en-US" smtClean="0"/>
              <a:pPr>
                <a:defRPr/>
              </a:pPr>
              <a:t>‹#›</a:t>
            </a:fld>
            <a:endParaRPr lang="en-US" altLang="en-US"/>
          </a:p>
        </p:txBody>
      </p:sp>
    </p:spTree>
    <p:extLst>
      <p:ext uri="{BB962C8B-B14F-4D97-AF65-F5344CB8AC3E}">
        <p14:creationId xmlns:p14="http://schemas.microsoft.com/office/powerpoint/2010/main" val="2674523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56F83D-AB86-479B-A02F-507B1C644DED}"/>
              </a:ext>
            </a:extLst>
          </p:cNvPr>
          <p:cNvSpPr>
            <a:spLocks noGrp="1"/>
          </p:cNvSpPr>
          <p:nvPr>
            <p:ph type="dt" sz="half" idx="10"/>
          </p:nvPr>
        </p:nvSpPr>
        <p:spPr/>
        <p:txBody>
          <a:bodyPr/>
          <a:lstStyle/>
          <a:p>
            <a:pPr>
              <a:defRPr/>
            </a:pPr>
            <a:fld id="{50993F59-10DA-4BBE-8438-70230EDDA449}" type="datetimeFigureOut">
              <a:rPr lang="en-US" smtClean="0">
                <a:solidFill>
                  <a:prstClr val="black">
                    <a:tint val="75000"/>
                  </a:prstClr>
                </a:solidFill>
              </a:rPr>
              <a:pPr>
                <a:defRPr/>
              </a:pPr>
              <a:t>7/22/2026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3156A8BA-7DB3-4762-8648-1792D9F06B51}"/>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55C3DDA3-6D74-40FD-B2A0-12A2574EA644}"/>
              </a:ext>
            </a:extLst>
          </p:cNvPr>
          <p:cNvSpPr>
            <a:spLocks noGrp="1"/>
          </p:cNvSpPr>
          <p:nvPr>
            <p:ph type="sldNum" sz="quarter" idx="12"/>
          </p:nvPr>
        </p:nvSpPr>
        <p:spPr/>
        <p:txBody>
          <a:bodyPr/>
          <a:lstStyle/>
          <a:p>
            <a:pPr>
              <a:defRPr/>
            </a:pPr>
            <a:fld id="{B7882D64-729F-457C-A04B-2C7050150910}" type="slidenum">
              <a:rPr lang="en-US" altLang="en-US" smtClean="0"/>
              <a:pPr>
                <a:defRPr/>
              </a:pPr>
              <a:t>‹#›</a:t>
            </a:fld>
            <a:endParaRPr lang="en-US" altLang="en-US"/>
          </a:p>
        </p:txBody>
      </p:sp>
    </p:spTree>
    <p:extLst>
      <p:ext uri="{BB962C8B-B14F-4D97-AF65-F5344CB8AC3E}">
        <p14:creationId xmlns:p14="http://schemas.microsoft.com/office/powerpoint/2010/main" val="368923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909EF-0E5B-40FF-84FD-4B5440B899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F060DA47-69A5-4253-9893-13158B448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C02EC2BA-47AF-4EEE-BAAD-B97371946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2710BF-308C-4935-90F5-86D42FA68237}"/>
              </a:ext>
            </a:extLst>
          </p:cNvPr>
          <p:cNvSpPr>
            <a:spLocks noGrp="1"/>
          </p:cNvSpPr>
          <p:nvPr>
            <p:ph type="dt" sz="half" idx="10"/>
          </p:nvPr>
        </p:nvSpPr>
        <p:spPr/>
        <p:txBody>
          <a:bodyPr/>
          <a:lstStyle/>
          <a:p>
            <a:pPr>
              <a:defRPr/>
            </a:pPr>
            <a:fld id="{697A6830-3A2B-431D-BF2F-68D761575B05}" type="datetimeFigureOut">
              <a:rPr lang="en-US" smtClean="0">
                <a:solidFill>
                  <a:prstClr val="black">
                    <a:tint val="75000"/>
                  </a:prstClr>
                </a:solidFill>
              </a:rPr>
              <a:pPr>
                <a:defRPr/>
              </a:pPr>
              <a:t>7/22/2026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9BD27C9-BAB4-44A0-BBDC-9FD3593DDD6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3BD50932-7AD6-4F82-A032-3CAF5285368C}"/>
              </a:ext>
            </a:extLst>
          </p:cNvPr>
          <p:cNvSpPr>
            <a:spLocks noGrp="1"/>
          </p:cNvSpPr>
          <p:nvPr>
            <p:ph type="sldNum" sz="quarter" idx="12"/>
          </p:nvPr>
        </p:nvSpPr>
        <p:spPr/>
        <p:txBody>
          <a:bodyPr/>
          <a:lstStyle/>
          <a:p>
            <a:pPr>
              <a:defRPr/>
            </a:pPr>
            <a:fld id="{F7AFC1B5-F320-434C-BA90-E02CDC7ED29A}" type="slidenum">
              <a:rPr lang="en-US" altLang="en-US" smtClean="0"/>
              <a:pPr>
                <a:defRPr/>
              </a:pPr>
              <a:t>‹#›</a:t>
            </a:fld>
            <a:endParaRPr lang="en-US" altLang="en-US"/>
          </a:p>
        </p:txBody>
      </p:sp>
    </p:spTree>
    <p:extLst>
      <p:ext uri="{BB962C8B-B14F-4D97-AF65-F5344CB8AC3E}">
        <p14:creationId xmlns:p14="http://schemas.microsoft.com/office/powerpoint/2010/main" val="3884702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101E8-5D8E-418B-D79A-8BB7EB1555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F58700-9249-DD44-A5B2-52CE11C7EC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CEFC24-86AA-C05F-8427-1B528128EB3B}"/>
              </a:ext>
            </a:extLst>
          </p:cNvPr>
          <p:cNvSpPr>
            <a:spLocks noGrp="1"/>
          </p:cNvSpPr>
          <p:nvPr>
            <p:ph type="dt" sz="half" idx="10"/>
          </p:nvPr>
        </p:nvSpPr>
        <p:spPr/>
        <p:txBody>
          <a:bodyPr/>
          <a:lstStyle/>
          <a:p>
            <a:fld id="{7D166AC9-700C-4134-802B-28E218B176A1}" type="datetimeFigureOut">
              <a:rPr lang="en-GB" smtClean="0"/>
              <a:t>22/07/2026</a:t>
            </a:fld>
            <a:endParaRPr lang="en-GB"/>
          </a:p>
        </p:txBody>
      </p:sp>
      <p:sp>
        <p:nvSpPr>
          <p:cNvPr id="5" name="Footer Placeholder 4">
            <a:extLst>
              <a:ext uri="{FF2B5EF4-FFF2-40B4-BE49-F238E27FC236}">
                <a16:creationId xmlns:a16="http://schemas.microsoft.com/office/drawing/2014/main" id="{9CBF3729-29ED-C549-6AA8-4A354B1822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4C4DB-6977-10A1-B45A-2527508E123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355368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181FD-E98A-403D-8C7D-6413A165D6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0449A56F-7AE4-415F-84C5-AE33BCD503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B07161B5-3A13-4E58-ACAA-DB413C6E7D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C0BA63-A5C9-4FF8-896A-2677FD674AD7}"/>
              </a:ext>
            </a:extLst>
          </p:cNvPr>
          <p:cNvSpPr>
            <a:spLocks noGrp="1"/>
          </p:cNvSpPr>
          <p:nvPr>
            <p:ph type="dt" sz="half" idx="10"/>
          </p:nvPr>
        </p:nvSpPr>
        <p:spPr/>
        <p:txBody>
          <a:bodyPr/>
          <a:lstStyle/>
          <a:p>
            <a:pPr>
              <a:defRPr/>
            </a:pPr>
            <a:fld id="{F480CFAE-435A-42BE-A483-01972B3B9D1D}" type="datetimeFigureOut">
              <a:rPr lang="en-US" smtClean="0">
                <a:solidFill>
                  <a:prstClr val="black">
                    <a:tint val="75000"/>
                  </a:prstClr>
                </a:solidFill>
              </a:rPr>
              <a:pPr>
                <a:defRPr/>
              </a:pPr>
              <a:t>7/22/2026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9BCDFA75-F9EC-45AB-BA5F-29F3E574900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9D922FC-1D07-40BF-8A23-64EA92F00AA0}"/>
              </a:ext>
            </a:extLst>
          </p:cNvPr>
          <p:cNvSpPr>
            <a:spLocks noGrp="1"/>
          </p:cNvSpPr>
          <p:nvPr>
            <p:ph type="sldNum" sz="quarter" idx="12"/>
          </p:nvPr>
        </p:nvSpPr>
        <p:spPr/>
        <p:txBody>
          <a:bodyPr/>
          <a:lstStyle/>
          <a:p>
            <a:pPr>
              <a:defRPr/>
            </a:pPr>
            <a:fld id="{EC4929B9-DC33-46C3-A861-4BC39284701D}" type="slidenum">
              <a:rPr lang="en-US" altLang="en-US" smtClean="0"/>
              <a:pPr>
                <a:defRPr/>
              </a:pPr>
              <a:t>‹#›</a:t>
            </a:fld>
            <a:endParaRPr lang="en-US" altLang="en-US"/>
          </a:p>
        </p:txBody>
      </p:sp>
    </p:spTree>
    <p:extLst>
      <p:ext uri="{BB962C8B-B14F-4D97-AF65-F5344CB8AC3E}">
        <p14:creationId xmlns:p14="http://schemas.microsoft.com/office/powerpoint/2010/main" val="476449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BBF5A-D0E0-4A55-BC11-C0D9E06C002D}"/>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75EB7F8-D4F8-4C27-987F-BC0F220E01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00566B3-AB54-4E63-9474-7AA3FBD2616E}"/>
              </a:ext>
            </a:extLst>
          </p:cNvPr>
          <p:cNvSpPr>
            <a:spLocks noGrp="1"/>
          </p:cNvSpPr>
          <p:nvPr>
            <p:ph type="dt" sz="half" idx="10"/>
          </p:nvPr>
        </p:nvSpPr>
        <p:spPr/>
        <p:txBody>
          <a:bodyPr/>
          <a:lstStyle/>
          <a:p>
            <a:pPr>
              <a:defRPr/>
            </a:pPr>
            <a:fld id="{E43089D7-BDE6-4678-BE86-3B642B2E7EC1}" type="datetimeFigureOut">
              <a:rPr lang="en-US" smtClean="0">
                <a:solidFill>
                  <a:prstClr val="black">
                    <a:tint val="75000"/>
                  </a:prstClr>
                </a:solidFill>
              </a:rPr>
              <a:pPr>
                <a:defRPr/>
              </a:pPr>
              <a:t>7/22/2026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5953F75-9267-4099-94EE-DA7A80EFE663}"/>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0AE63A1-6D8B-4522-B54D-6B0256179E2E}"/>
              </a:ext>
            </a:extLst>
          </p:cNvPr>
          <p:cNvSpPr>
            <a:spLocks noGrp="1"/>
          </p:cNvSpPr>
          <p:nvPr>
            <p:ph type="sldNum" sz="quarter" idx="12"/>
          </p:nvPr>
        </p:nvSpPr>
        <p:spPr/>
        <p:txBody>
          <a:bodyPr/>
          <a:lstStyle/>
          <a:p>
            <a:pPr>
              <a:defRPr/>
            </a:pPr>
            <a:fld id="{2630AC26-2D8C-4A77-8E24-8E096ED07422}" type="slidenum">
              <a:rPr lang="en-US" altLang="en-US" smtClean="0"/>
              <a:pPr>
                <a:defRPr/>
              </a:pPr>
              <a:t>‹#›</a:t>
            </a:fld>
            <a:endParaRPr lang="en-US" altLang="en-US"/>
          </a:p>
        </p:txBody>
      </p:sp>
    </p:spTree>
    <p:extLst>
      <p:ext uri="{BB962C8B-B14F-4D97-AF65-F5344CB8AC3E}">
        <p14:creationId xmlns:p14="http://schemas.microsoft.com/office/powerpoint/2010/main" val="792492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E3E0D4-2127-4FF8-82F5-5C5D620FF9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22CE72BC-215E-4E95-8DE9-7745107012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3E5BDAA-DB1A-4BDE-A46E-B13208BB42E1}"/>
              </a:ext>
            </a:extLst>
          </p:cNvPr>
          <p:cNvSpPr>
            <a:spLocks noGrp="1"/>
          </p:cNvSpPr>
          <p:nvPr>
            <p:ph type="dt" sz="half" idx="10"/>
          </p:nvPr>
        </p:nvSpPr>
        <p:spPr/>
        <p:txBody>
          <a:bodyPr/>
          <a:lstStyle/>
          <a:p>
            <a:pPr>
              <a:defRPr/>
            </a:pPr>
            <a:fld id="{6236C602-AF54-4B1F-9191-24505236B023}" type="datetimeFigureOut">
              <a:rPr lang="en-US" smtClean="0">
                <a:solidFill>
                  <a:prstClr val="black">
                    <a:tint val="75000"/>
                  </a:prstClr>
                </a:solidFill>
              </a:rPr>
              <a:pPr>
                <a:defRPr/>
              </a:pPr>
              <a:t>7/22/2026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4BD8582-7318-4764-B8F7-7D2DC7C74A9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AE93FC2-0B10-4BF0-941C-6675D5A87A29}"/>
              </a:ext>
            </a:extLst>
          </p:cNvPr>
          <p:cNvSpPr>
            <a:spLocks noGrp="1"/>
          </p:cNvSpPr>
          <p:nvPr>
            <p:ph type="sldNum" sz="quarter" idx="12"/>
          </p:nvPr>
        </p:nvSpPr>
        <p:spPr/>
        <p:txBody>
          <a:bodyPr/>
          <a:lstStyle/>
          <a:p>
            <a:pPr>
              <a:defRPr/>
            </a:pPr>
            <a:fld id="{538A7B9A-C7F4-42C2-ADF6-92BCEB4DA6B1}" type="slidenum">
              <a:rPr lang="en-US" altLang="en-US" smtClean="0"/>
              <a:pPr>
                <a:defRPr/>
              </a:pPr>
              <a:t>‹#›</a:t>
            </a:fld>
            <a:endParaRPr lang="en-US" altLang="en-US"/>
          </a:p>
        </p:txBody>
      </p:sp>
    </p:spTree>
    <p:extLst>
      <p:ext uri="{BB962C8B-B14F-4D97-AF65-F5344CB8AC3E}">
        <p14:creationId xmlns:p14="http://schemas.microsoft.com/office/powerpoint/2010/main" val="2268088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45A09-057B-4CBF-A64B-61DC12481B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4AC4DED8-BA9B-482C-A978-2D03AC684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35ADFB2C-2723-4753-8652-4293EEE908AE}"/>
              </a:ext>
            </a:extLst>
          </p:cNvPr>
          <p:cNvSpPr>
            <a:spLocks noGrp="1"/>
          </p:cNvSpPr>
          <p:nvPr>
            <p:ph type="dt" sz="half" idx="10"/>
          </p:nvPr>
        </p:nvSpPr>
        <p:spPr/>
        <p:txBody>
          <a:bodyPr/>
          <a:lstStyle/>
          <a:p>
            <a:fld id="{AA118124-9824-47CA-BA84-88E8E5B41D69}" type="datetimeFigureOut">
              <a:rPr lang="en-NL" smtClean="0"/>
              <a:t>22/07/2026</a:t>
            </a:fld>
            <a:endParaRPr lang="en-NL"/>
          </a:p>
        </p:txBody>
      </p:sp>
      <p:sp>
        <p:nvSpPr>
          <p:cNvPr id="5" name="Footer Placeholder 4">
            <a:extLst>
              <a:ext uri="{FF2B5EF4-FFF2-40B4-BE49-F238E27FC236}">
                <a16:creationId xmlns:a16="http://schemas.microsoft.com/office/drawing/2014/main" id="{21ABE95A-1765-4027-85F1-69A73A4718A8}"/>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BEA903B8-2AE8-4C33-A747-FF655C8C19A7}"/>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01410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07C1F-C16F-468F-B86C-AE2D4C27369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E55B1911-8706-4E1C-B093-DC3F168F33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3F3DAF56-D45E-4B00-A0A5-0233E26728DD}"/>
              </a:ext>
            </a:extLst>
          </p:cNvPr>
          <p:cNvSpPr>
            <a:spLocks noGrp="1"/>
          </p:cNvSpPr>
          <p:nvPr>
            <p:ph type="dt" sz="half" idx="10"/>
          </p:nvPr>
        </p:nvSpPr>
        <p:spPr/>
        <p:txBody>
          <a:bodyPr/>
          <a:lstStyle/>
          <a:p>
            <a:fld id="{AA118124-9824-47CA-BA84-88E8E5B41D69}" type="datetimeFigureOut">
              <a:rPr lang="en-NL" smtClean="0"/>
              <a:t>22/07/2026</a:t>
            </a:fld>
            <a:endParaRPr lang="en-NL"/>
          </a:p>
        </p:txBody>
      </p:sp>
      <p:sp>
        <p:nvSpPr>
          <p:cNvPr id="5" name="Footer Placeholder 4">
            <a:extLst>
              <a:ext uri="{FF2B5EF4-FFF2-40B4-BE49-F238E27FC236}">
                <a16:creationId xmlns:a16="http://schemas.microsoft.com/office/drawing/2014/main" id="{4E1C5054-80CD-46B0-BFCE-670A88F27C0A}"/>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0022929-2264-4867-AE7D-67D08626796E}"/>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635833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3AF7-CD43-41C3-A9AB-2E9F16ACD5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200B9CDC-528F-41D3-BAFC-F276CDDA0B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8D60F0-45C6-47C9-9AE3-BFDF341195CE}"/>
              </a:ext>
            </a:extLst>
          </p:cNvPr>
          <p:cNvSpPr>
            <a:spLocks noGrp="1"/>
          </p:cNvSpPr>
          <p:nvPr>
            <p:ph type="dt" sz="half" idx="10"/>
          </p:nvPr>
        </p:nvSpPr>
        <p:spPr/>
        <p:txBody>
          <a:bodyPr/>
          <a:lstStyle/>
          <a:p>
            <a:fld id="{AA118124-9824-47CA-BA84-88E8E5B41D69}" type="datetimeFigureOut">
              <a:rPr lang="en-NL" smtClean="0"/>
              <a:t>22/07/2026</a:t>
            </a:fld>
            <a:endParaRPr lang="en-NL"/>
          </a:p>
        </p:txBody>
      </p:sp>
      <p:sp>
        <p:nvSpPr>
          <p:cNvPr id="5" name="Footer Placeholder 4">
            <a:extLst>
              <a:ext uri="{FF2B5EF4-FFF2-40B4-BE49-F238E27FC236}">
                <a16:creationId xmlns:a16="http://schemas.microsoft.com/office/drawing/2014/main" id="{7A8E9EB1-EF9B-415E-8C19-B8007E0AF042}"/>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2C31A5FB-F034-448E-AE6F-1F95FC50270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676764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5124-5A85-4B30-8CB3-0850A95D0F1B}"/>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BA9DAA2E-9BD6-465F-9D66-8C5F0490F5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C6F21FD0-511F-4457-99A2-66C15F0A38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0C77B83-21E4-40D6-9862-6AC3F2A7A2AA}"/>
              </a:ext>
            </a:extLst>
          </p:cNvPr>
          <p:cNvSpPr>
            <a:spLocks noGrp="1"/>
          </p:cNvSpPr>
          <p:nvPr>
            <p:ph type="dt" sz="half" idx="10"/>
          </p:nvPr>
        </p:nvSpPr>
        <p:spPr/>
        <p:txBody>
          <a:bodyPr/>
          <a:lstStyle/>
          <a:p>
            <a:fld id="{AA118124-9824-47CA-BA84-88E8E5B41D69}" type="datetimeFigureOut">
              <a:rPr lang="en-NL" smtClean="0"/>
              <a:t>22/07/2026</a:t>
            </a:fld>
            <a:endParaRPr lang="en-NL"/>
          </a:p>
        </p:txBody>
      </p:sp>
      <p:sp>
        <p:nvSpPr>
          <p:cNvPr id="6" name="Footer Placeholder 5">
            <a:extLst>
              <a:ext uri="{FF2B5EF4-FFF2-40B4-BE49-F238E27FC236}">
                <a16:creationId xmlns:a16="http://schemas.microsoft.com/office/drawing/2014/main" id="{124DEC93-FF82-4013-AEFE-8F3A83526D97}"/>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371174DE-0ED3-434D-86F4-CA91CD726783}"/>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51384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D8B9F-8DF3-4E76-8AA5-C9DE7F01B261}"/>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C8744079-1E7A-4EDB-9484-1AECBE0F4B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461476-518B-4A47-A67E-35944927B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6CDFC759-D07E-45C1-AEAD-7543645138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F6899C-ECBE-40FB-90CA-C95E9E0602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F4DCBBD1-1A9C-45AB-ACDD-4362FEC1DB23}"/>
              </a:ext>
            </a:extLst>
          </p:cNvPr>
          <p:cNvSpPr>
            <a:spLocks noGrp="1"/>
          </p:cNvSpPr>
          <p:nvPr>
            <p:ph type="dt" sz="half" idx="10"/>
          </p:nvPr>
        </p:nvSpPr>
        <p:spPr/>
        <p:txBody>
          <a:bodyPr/>
          <a:lstStyle/>
          <a:p>
            <a:fld id="{AA118124-9824-47CA-BA84-88E8E5B41D69}" type="datetimeFigureOut">
              <a:rPr lang="en-NL" smtClean="0"/>
              <a:t>22/07/2026</a:t>
            </a:fld>
            <a:endParaRPr lang="en-NL"/>
          </a:p>
        </p:txBody>
      </p:sp>
      <p:sp>
        <p:nvSpPr>
          <p:cNvPr id="8" name="Footer Placeholder 7">
            <a:extLst>
              <a:ext uri="{FF2B5EF4-FFF2-40B4-BE49-F238E27FC236}">
                <a16:creationId xmlns:a16="http://schemas.microsoft.com/office/drawing/2014/main" id="{A6AC51B8-262D-42DC-A987-537C8D04CA32}"/>
              </a:ext>
            </a:extLst>
          </p:cNvPr>
          <p:cNvSpPr>
            <a:spLocks noGrp="1"/>
          </p:cNvSpPr>
          <p:nvPr>
            <p:ph type="ftr" sz="quarter" idx="11"/>
          </p:nvPr>
        </p:nvSpPr>
        <p:spPr/>
        <p:txBody>
          <a:bodyPr/>
          <a:lstStyle/>
          <a:p>
            <a:endParaRPr lang="en-NL"/>
          </a:p>
        </p:txBody>
      </p:sp>
      <p:sp>
        <p:nvSpPr>
          <p:cNvPr id="9" name="Slide Number Placeholder 8">
            <a:extLst>
              <a:ext uri="{FF2B5EF4-FFF2-40B4-BE49-F238E27FC236}">
                <a16:creationId xmlns:a16="http://schemas.microsoft.com/office/drawing/2014/main" id="{026053CE-E5FB-443A-A0F4-C34DEF78DCC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654054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3A8A2-3F94-4E13-BD46-6E25FB9D2633}"/>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73C21CE0-4DF5-4FBD-A41A-883A9E05BD91}"/>
              </a:ext>
            </a:extLst>
          </p:cNvPr>
          <p:cNvSpPr>
            <a:spLocks noGrp="1"/>
          </p:cNvSpPr>
          <p:nvPr>
            <p:ph type="dt" sz="half" idx="10"/>
          </p:nvPr>
        </p:nvSpPr>
        <p:spPr/>
        <p:txBody>
          <a:bodyPr/>
          <a:lstStyle/>
          <a:p>
            <a:fld id="{AA118124-9824-47CA-BA84-88E8E5B41D69}" type="datetimeFigureOut">
              <a:rPr lang="en-NL" smtClean="0"/>
              <a:t>22/07/2026</a:t>
            </a:fld>
            <a:endParaRPr lang="en-NL"/>
          </a:p>
        </p:txBody>
      </p:sp>
      <p:sp>
        <p:nvSpPr>
          <p:cNvPr id="4" name="Footer Placeholder 3">
            <a:extLst>
              <a:ext uri="{FF2B5EF4-FFF2-40B4-BE49-F238E27FC236}">
                <a16:creationId xmlns:a16="http://schemas.microsoft.com/office/drawing/2014/main" id="{BFF92D4D-F33E-42DA-80B4-BA3EE04258AF}"/>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4B75D7E3-6333-4F03-94CE-65F4A9334491}"/>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4019629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428EF-8002-4832-898A-00134B149201}"/>
              </a:ext>
            </a:extLst>
          </p:cNvPr>
          <p:cNvSpPr>
            <a:spLocks noGrp="1"/>
          </p:cNvSpPr>
          <p:nvPr>
            <p:ph type="dt" sz="half" idx="10"/>
          </p:nvPr>
        </p:nvSpPr>
        <p:spPr/>
        <p:txBody>
          <a:bodyPr/>
          <a:lstStyle/>
          <a:p>
            <a:fld id="{AA118124-9824-47CA-BA84-88E8E5B41D69}" type="datetimeFigureOut">
              <a:rPr lang="en-NL" smtClean="0"/>
              <a:t>22/07/2026</a:t>
            </a:fld>
            <a:endParaRPr lang="en-NL"/>
          </a:p>
        </p:txBody>
      </p:sp>
      <p:sp>
        <p:nvSpPr>
          <p:cNvPr id="3" name="Footer Placeholder 2">
            <a:extLst>
              <a:ext uri="{FF2B5EF4-FFF2-40B4-BE49-F238E27FC236}">
                <a16:creationId xmlns:a16="http://schemas.microsoft.com/office/drawing/2014/main" id="{7FED64C6-BE48-42C2-BA87-08B699289215}"/>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BBEA95D2-1055-441C-A54E-7AB3C3481A6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58559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32D2-F1F5-D578-D7C6-037954DC97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88C507-0F56-2503-7BDF-1D0C4B7297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832E0A-B681-153D-8B11-2EE6A8738593}"/>
              </a:ext>
            </a:extLst>
          </p:cNvPr>
          <p:cNvSpPr>
            <a:spLocks noGrp="1"/>
          </p:cNvSpPr>
          <p:nvPr>
            <p:ph type="dt" sz="half" idx="10"/>
          </p:nvPr>
        </p:nvSpPr>
        <p:spPr/>
        <p:txBody>
          <a:bodyPr/>
          <a:lstStyle/>
          <a:p>
            <a:fld id="{7D166AC9-700C-4134-802B-28E218B176A1}" type="datetimeFigureOut">
              <a:rPr lang="en-GB" smtClean="0"/>
              <a:t>22/07/2026</a:t>
            </a:fld>
            <a:endParaRPr lang="en-GB"/>
          </a:p>
        </p:txBody>
      </p:sp>
      <p:sp>
        <p:nvSpPr>
          <p:cNvPr id="5" name="Footer Placeholder 4">
            <a:extLst>
              <a:ext uri="{FF2B5EF4-FFF2-40B4-BE49-F238E27FC236}">
                <a16:creationId xmlns:a16="http://schemas.microsoft.com/office/drawing/2014/main" id="{0CE4ACA1-3540-3577-826E-118D5B6F7F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AC0D8-9BDE-0EBF-1A84-6896436ACD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8867595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ED6D-2839-4496-B119-DEEEFEDC96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B634F3BB-A9AC-40AC-8117-E1ED76AE3F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6B8765D7-4B4F-49E5-A1BA-8975EB8E41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735D7-A9FE-4C0F-828D-25BE1923A23A}"/>
              </a:ext>
            </a:extLst>
          </p:cNvPr>
          <p:cNvSpPr>
            <a:spLocks noGrp="1"/>
          </p:cNvSpPr>
          <p:nvPr>
            <p:ph type="dt" sz="half" idx="10"/>
          </p:nvPr>
        </p:nvSpPr>
        <p:spPr/>
        <p:txBody>
          <a:bodyPr/>
          <a:lstStyle/>
          <a:p>
            <a:fld id="{AA118124-9824-47CA-BA84-88E8E5B41D69}" type="datetimeFigureOut">
              <a:rPr lang="en-NL" smtClean="0"/>
              <a:t>22/07/2026</a:t>
            </a:fld>
            <a:endParaRPr lang="en-NL"/>
          </a:p>
        </p:txBody>
      </p:sp>
      <p:sp>
        <p:nvSpPr>
          <p:cNvPr id="6" name="Footer Placeholder 5">
            <a:extLst>
              <a:ext uri="{FF2B5EF4-FFF2-40B4-BE49-F238E27FC236}">
                <a16:creationId xmlns:a16="http://schemas.microsoft.com/office/drawing/2014/main" id="{0819564F-6951-4D1A-85ED-2DCE54499412}"/>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2437769C-88FB-4A2B-9DA6-A4691BCEFCAD}"/>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1395841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5D7CB-3B1F-495B-AFD3-D95ECB05EC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267CFC68-87B7-43A2-B57B-74227C03F8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AEB33309-ED8F-4840-9504-7F163B3F53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F78E3-F5E2-4DAC-8AFD-DE60CB46EAA5}"/>
              </a:ext>
            </a:extLst>
          </p:cNvPr>
          <p:cNvSpPr>
            <a:spLocks noGrp="1"/>
          </p:cNvSpPr>
          <p:nvPr>
            <p:ph type="dt" sz="half" idx="10"/>
          </p:nvPr>
        </p:nvSpPr>
        <p:spPr/>
        <p:txBody>
          <a:bodyPr/>
          <a:lstStyle/>
          <a:p>
            <a:fld id="{AA118124-9824-47CA-BA84-88E8E5B41D69}" type="datetimeFigureOut">
              <a:rPr lang="en-NL" smtClean="0"/>
              <a:t>22/07/2026</a:t>
            </a:fld>
            <a:endParaRPr lang="en-NL"/>
          </a:p>
        </p:txBody>
      </p:sp>
      <p:sp>
        <p:nvSpPr>
          <p:cNvPr id="6" name="Footer Placeholder 5">
            <a:extLst>
              <a:ext uri="{FF2B5EF4-FFF2-40B4-BE49-F238E27FC236}">
                <a16:creationId xmlns:a16="http://schemas.microsoft.com/office/drawing/2014/main" id="{C6CAA44C-05F4-48AB-9F7C-C99FFBF4261A}"/>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F6CF114-F2AE-42E5-8ADC-B8A2A874207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528443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57D67-1B69-4258-A3A7-D50BE4E77D4F}"/>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6D4CF223-3988-40D4-932C-1C7A6EF4F0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BBB2A8DC-B631-43E4-94AC-F663D4D191BE}"/>
              </a:ext>
            </a:extLst>
          </p:cNvPr>
          <p:cNvSpPr>
            <a:spLocks noGrp="1"/>
          </p:cNvSpPr>
          <p:nvPr>
            <p:ph type="dt" sz="half" idx="10"/>
          </p:nvPr>
        </p:nvSpPr>
        <p:spPr/>
        <p:txBody>
          <a:bodyPr/>
          <a:lstStyle/>
          <a:p>
            <a:fld id="{AA118124-9824-47CA-BA84-88E8E5B41D69}" type="datetimeFigureOut">
              <a:rPr lang="en-NL" smtClean="0"/>
              <a:t>22/07/2026</a:t>
            </a:fld>
            <a:endParaRPr lang="en-NL"/>
          </a:p>
        </p:txBody>
      </p:sp>
      <p:sp>
        <p:nvSpPr>
          <p:cNvPr id="5" name="Footer Placeholder 4">
            <a:extLst>
              <a:ext uri="{FF2B5EF4-FFF2-40B4-BE49-F238E27FC236}">
                <a16:creationId xmlns:a16="http://schemas.microsoft.com/office/drawing/2014/main" id="{1C76088E-CECB-4DAA-91C7-01D5622BC48B}"/>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8BA776E0-01D1-476B-8852-063E7A33C655}"/>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107334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9E0267-D2D2-4654-929B-0B3160FB29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679D975-BC36-4A4D-BEF2-1585DBD56F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FC392EC-942C-4F18-9404-40A205B982BB}"/>
              </a:ext>
            </a:extLst>
          </p:cNvPr>
          <p:cNvSpPr>
            <a:spLocks noGrp="1"/>
          </p:cNvSpPr>
          <p:nvPr>
            <p:ph type="dt" sz="half" idx="10"/>
          </p:nvPr>
        </p:nvSpPr>
        <p:spPr/>
        <p:txBody>
          <a:bodyPr/>
          <a:lstStyle/>
          <a:p>
            <a:fld id="{AA118124-9824-47CA-BA84-88E8E5B41D69}" type="datetimeFigureOut">
              <a:rPr lang="en-NL" smtClean="0"/>
              <a:t>22/07/2026</a:t>
            </a:fld>
            <a:endParaRPr lang="en-NL"/>
          </a:p>
        </p:txBody>
      </p:sp>
      <p:sp>
        <p:nvSpPr>
          <p:cNvPr id="5" name="Footer Placeholder 4">
            <a:extLst>
              <a:ext uri="{FF2B5EF4-FFF2-40B4-BE49-F238E27FC236}">
                <a16:creationId xmlns:a16="http://schemas.microsoft.com/office/drawing/2014/main" id="{EB82C6B3-E723-4911-8ACC-1C36125E13D4}"/>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250E92B-0E6F-4C5C-BA2D-E5195C0A1224}"/>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1288157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1272" y="1879788"/>
            <a:ext cx="9421091" cy="1297081"/>
          </a:xfrm>
        </p:spPr>
        <p:txBody>
          <a:bodyPr/>
          <a:lstStyle/>
          <a:p>
            <a:r>
              <a:rPr lang="en-US"/>
              <a:t>Click to edit Master title style</a:t>
            </a:r>
          </a:p>
        </p:txBody>
      </p:sp>
      <p:sp>
        <p:nvSpPr>
          <p:cNvPr id="3" name="Subtitle 2"/>
          <p:cNvSpPr>
            <a:spLocks noGrp="1"/>
          </p:cNvSpPr>
          <p:nvPr>
            <p:ph type="subTitle" idx="1"/>
          </p:nvPr>
        </p:nvSpPr>
        <p:spPr>
          <a:xfrm>
            <a:off x="1662545" y="3429000"/>
            <a:ext cx="7758545" cy="1546412"/>
          </a:xfrm>
        </p:spPr>
        <p:txBody>
          <a:bodyPr/>
          <a:lstStyle>
            <a:lvl1pPr marL="0" indent="0" algn="ctr">
              <a:buNone/>
              <a:defRPr>
                <a:solidFill>
                  <a:schemeClr val="tx1">
                    <a:tint val="75000"/>
                  </a:schemeClr>
                </a:solidFill>
              </a:defRPr>
            </a:lvl1pPr>
            <a:lvl2pPr marL="554197" indent="0" algn="ctr">
              <a:buNone/>
              <a:defRPr>
                <a:solidFill>
                  <a:schemeClr val="tx1">
                    <a:tint val="75000"/>
                  </a:schemeClr>
                </a:solidFill>
              </a:defRPr>
            </a:lvl2pPr>
            <a:lvl3pPr marL="1108392" indent="0" algn="ctr">
              <a:buNone/>
              <a:defRPr>
                <a:solidFill>
                  <a:schemeClr val="tx1">
                    <a:tint val="75000"/>
                  </a:schemeClr>
                </a:solidFill>
              </a:defRPr>
            </a:lvl3pPr>
            <a:lvl4pPr marL="1662589" indent="0" algn="ctr">
              <a:buNone/>
              <a:defRPr>
                <a:solidFill>
                  <a:schemeClr val="tx1">
                    <a:tint val="75000"/>
                  </a:schemeClr>
                </a:solidFill>
              </a:defRPr>
            </a:lvl4pPr>
            <a:lvl5pPr marL="2216786" indent="0" algn="ctr">
              <a:buNone/>
              <a:defRPr>
                <a:solidFill>
                  <a:schemeClr val="tx1">
                    <a:tint val="75000"/>
                  </a:schemeClr>
                </a:solidFill>
              </a:defRPr>
            </a:lvl5pPr>
            <a:lvl6pPr marL="2770981" indent="0" algn="ctr">
              <a:buNone/>
              <a:defRPr>
                <a:solidFill>
                  <a:schemeClr val="tx1">
                    <a:tint val="75000"/>
                  </a:schemeClr>
                </a:solidFill>
              </a:defRPr>
            </a:lvl6pPr>
            <a:lvl7pPr marL="3325178" indent="0" algn="ctr">
              <a:buNone/>
              <a:defRPr>
                <a:solidFill>
                  <a:schemeClr val="tx1">
                    <a:tint val="75000"/>
                  </a:schemeClr>
                </a:solidFill>
              </a:defRPr>
            </a:lvl7pPr>
            <a:lvl8pPr marL="3879374" indent="0" algn="ctr">
              <a:buNone/>
              <a:defRPr>
                <a:solidFill>
                  <a:schemeClr val="tx1">
                    <a:tint val="75000"/>
                  </a:schemeClr>
                </a:solidFill>
              </a:defRPr>
            </a:lvl8pPr>
            <a:lvl9pPr marL="443357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48579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1912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5531" y="3888442"/>
            <a:ext cx="9421091" cy="1201831"/>
          </a:xfrm>
        </p:spPr>
        <p:txBody>
          <a:bodyPr anchor="t"/>
          <a:lstStyle>
            <a:lvl1pPr algn="l">
              <a:defRPr sz="4849" b="1" cap="all"/>
            </a:lvl1pPr>
          </a:lstStyle>
          <a:p>
            <a:r>
              <a:rPr lang="en-US"/>
              <a:t>Click to edit Master title style</a:t>
            </a:r>
          </a:p>
        </p:txBody>
      </p:sp>
      <p:sp>
        <p:nvSpPr>
          <p:cNvPr id="3" name="Text Placeholder 2"/>
          <p:cNvSpPr>
            <a:spLocks noGrp="1"/>
          </p:cNvSpPr>
          <p:nvPr>
            <p:ph type="body" idx="1"/>
          </p:nvPr>
        </p:nvSpPr>
        <p:spPr>
          <a:xfrm>
            <a:off x="875531" y="2564748"/>
            <a:ext cx="9421091" cy="1323694"/>
          </a:xfrm>
        </p:spPr>
        <p:txBody>
          <a:bodyPr anchor="b"/>
          <a:lstStyle>
            <a:lvl1pPr marL="0" indent="0">
              <a:buNone/>
              <a:defRPr sz="2424">
                <a:solidFill>
                  <a:schemeClr val="tx1">
                    <a:tint val="75000"/>
                  </a:schemeClr>
                </a:solidFill>
              </a:defRPr>
            </a:lvl1pPr>
            <a:lvl2pPr marL="554197" indent="0">
              <a:buNone/>
              <a:defRPr sz="2182">
                <a:solidFill>
                  <a:schemeClr val="tx1">
                    <a:tint val="75000"/>
                  </a:schemeClr>
                </a:solidFill>
              </a:defRPr>
            </a:lvl2pPr>
            <a:lvl3pPr marL="1108392" indent="0">
              <a:buNone/>
              <a:defRPr sz="1940">
                <a:solidFill>
                  <a:schemeClr val="tx1">
                    <a:tint val="75000"/>
                  </a:schemeClr>
                </a:solidFill>
              </a:defRPr>
            </a:lvl3pPr>
            <a:lvl4pPr marL="1662589" indent="0">
              <a:buNone/>
              <a:defRPr sz="1697">
                <a:solidFill>
                  <a:schemeClr val="tx1">
                    <a:tint val="75000"/>
                  </a:schemeClr>
                </a:solidFill>
              </a:defRPr>
            </a:lvl4pPr>
            <a:lvl5pPr marL="2216786" indent="0">
              <a:buNone/>
              <a:defRPr sz="1697">
                <a:solidFill>
                  <a:schemeClr val="tx1">
                    <a:tint val="75000"/>
                  </a:schemeClr>
                </a:solidFill>
              </a:defRPr>
            </a:lvl5pPr>
            <a:lvl6pPr marL="2770981" indent="0">
              <a:buNone/>
              <a:defRPr sz="1697">
                <a:solidFill>
                  <a:schemeClr val="tx1">
                    <a:tint val="75000"/>
                  </a:schemeClr>
                </a:solidFill>
              </a:defRPr>
            </a:lvl6pPr>
            <a:lvl7pPr marL="3325178" indent="0">
              <a:buNone/>
              <a:defRPr sz="1697">
                <a:solidFill>
                  <a:schemeClr val="tx1">
                    <a:tint val="75000"/>
                  </a:schemeClr>
                </a:solidFill>
              </a:defRPr>
            </a:lvl7pPr>
            <a:lvl8pPr marL="3879374" indent="0">
              <a:buNone/>
              <a:defRPr sz="1697">
                <a:solidFill>
                  <a:schemeClr val="tx1">
                    <a:tint val="75000"/>
                  </a:schemeClr>
                </a:solidFill>
              </a:defRPr>
            </a:lvl8pPr>
            <a:lvl9pPr marL="4433570" indent="0">
              <a:buNone/>
              <a:defRPr sz="16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34386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5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3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49608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54183" y="1354511"/>
            <a:ext cx="4897197"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4" name="Content Placeholder 3"/>
          <p:cNvSpPr>
            <a:spLocks noGrp="1"/>
          </p:cNvSpPr>
          <p:nvPr>
            <p:ph sz="half" idx="2"/>
          </p:nvPr>
        </p:nvSpPr>
        <p:spPr>
          <a:xfrm>
            <a:off x="554183" y="1919007"/>
            <a:ext cx="4897197"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30334" y="1354511"/>
            <a:ext cx="4899121"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6" name="Content Placeholder 5"/>
          <p:cNvSpPr>
            <a:spLocks noGrp="1"/>
          </p:cNvSpPr>
          <p:nvPr>
            <p:ph sz="quarter" idx="4"/>
          </p:nvPr>
        </p:nvSpPr>
        <p:spPr>
          <a:xfrm>
            <a:off x="5630334" y="1919007"/>
            <a:ext cx="4899121"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81138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667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BD84-3F59-2F57-21E2-F71C6FC227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A14678-FAE6-87C6-F782-C7DE56D5D1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4DE93DE-4D20-AF4A-D3D1-71F8EEC1A5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C95C38-A92A-DBA3-9C72-02617556A674}"/>
              </a:ext>
            </a:extLst>
          </p:cNvPr>
          <p:cNvSpPr>
            <a:spLocks noGrp="1"/>
          </p:cNvSpPr>
          <p:nvPr>
            <p:ph type="dt" sz="half" idx="10"/>
          </p:nvPr>
        </p:nvSpPr>
        <p:spPr/>
        <p:txBody>
          <a:bodyPr/>
          <a:lstStyle/>
          <a:p>
            <a:fld id="{7D166AC9-700C-4134-802B-28E218B176A1}" type="datetimeFigureOut">
              <a:rPr lang="en-GB" smtClean="0"/>
              <a:t>22/07/2026</a:t>
            </a:fld>
            <a:endParaRPr lang="en-GB"/>
          </a:p>
        </p:txBody>
      </p:sp>
      <p:sp>
        <p:nvSpPr>
          <p:cNvPr id="6" name="Footer Placeholder 5">
            <a:extLst>
              <a:ext uri="{FF2B5EF4-FFF2-40B4-BE49-F238E27FC236}">
                <a16:creationId xmlns:a16="http://schemas.microsoft.com/office/drawing/2014/main" id="{C6DD5909-1FE6-F27D-950B-25AD183869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5C7C95-9AE0-D20A-FCCE-15C729C9650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648016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58946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4182" y="240927"/>
            <a:ext cx="3646440" cy="1025338"/>
          </a:xfrm>
        </p:spPr>
        <p:txBody>
          <a:bodyPr anchor="b"/>
          <a:lstStyle>
            <a:lvl1pPr algn="l">
              <a:defRPr sz="2424" b="1"/>
            </a:lvl1pPr>
          </a:lstStyle>
          <a:p>
            <a:r>
              <a:rPr lang="en-US"/>
              <a:t>Click to edit Master title style</a:t>
            </a:r>
          </a:p>
        </p:txBody>
      </p:sp>
      <p:sp>
        <p:nvSpPr>
          <p:cNvPr id="3" name="Content Placeholder 2"/>
          <p:cNvSpPr>
            <a:spLocks noGrp="1"/>
          </p:cNvSpPr>
          <p:nvPr>
            <p:ph idx="1"/>
          </p:nvPr>
        </p:nvSpPr>
        <p:spPr>
          <a:xfrm>
            <a:off x="4333394" y="240928"/>
            <a:ext cx="6196061" cy="5164511"/>
          </a:xfrm>
        </p:spPr>
        <p:txBody>
          <a:bodyPr/>
          <a:lstStyle>
            <a:lvl1pPr>
              <a:defRPr sz="3879"/>
            </a:lvl1pPr>
            <a:lvl2pPr>
              <a:defRPr sz="3394"/>
            </a:lvl2pPr>
            <a:lvl3pPr>
              <a:defRPr sz="2909"/>
            </a:lvl3pPr>
            <a:lvl4pPr>
              <a:defRPr sz="2424"/>
            </a:lvl4pPr>
            <a:lvl5pPr>
              <a:defRPr sz="2424"/>
            </a:lvl5pPr>
            <a:lvl6pPr>
              <a:defRPr sz="2424"/>
            </a:lvl6pPr>
            <a:lvl7pPr>
              <a:defRPr sz="2424"/>
            </a:lvl7pPr>
            <a:lvl8pPr>
              <a:defRPr sz="2424"/>
            </a:lvl8pPr>
            <a:lvl9pPr>
              <a:defRPr sz="24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4182" y="1266266"/>
            <a:ext cx="3646440" cy="4139173"/>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59786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72471" y="4235824"/>
            <a:ext cx="6650182" cy="500063"/>
          </a:xfrm>
        </p:spPr>
        <p:txBody>
          <a:bodyPr anchor="b"/>
          <a:lstStyle>
            <a:lvl1pPr algn="l">
              <a:defRPr sz="2424" b="1"/>
            </a:lvl1pPr>
          </a:lstStyle>
          <a:p>
            <a:r>
              <a:rPr lang="en-US"/>
              <a:t>Click to edit Master title style</a:t>
            </a:r>
          </a:p>
        </p:txBody>
      </p:sp>
      <p:sp>
        <p:nvSpPr>
          <p:cNvPr id="3" name="Picture Placeholder 2"/>
          <p:cNvSpPr>
            <a:spLocks noGrp="1"/>
          </p:cNvSpPr>
          <p:nvPr>
            <p:ph type="pic" idx="1"/>
          </p:nvPr>
        </p:nvSpPr>
        <p:spPr>
          <a:xfrm>
            <a:off x="2172471" y="540684"/>
            <a:ext cx="6650182" cy="3630706"/>
          </a:xfrm>
        </p:spPr>
        <p:txBody>
          <a:bodyPr/>
          <a:lstStyle>
            <a:lvl1pPr marL="0" indent="0">
              <a:buNone/>
              <a:defRPr sz="3879"/>
            </a:lvl1pPr>
            <a:lvl2pPr marL="554197" indent="0">
              <a:buNone/>
              <a:defRPr sz="3394"/>
            </a:lvl2pPr>
            <a:lvl3pPr marL="1108392" indent="0">
              <a:buNone/>
              <a:defRPr sz="2909"/>
            </a:lvl3pPr>
            <a:lvl4pPr marL="1662589" indent="0">
              <a:buNone/>
              <a:defRPr sz="2424"/>
            </a:lvl4pPr>
            <a:lvl5pPr marL="2216786" indent="0">
              <a:buNone/>
              <a:defRPr sz="2424"/>
            </a:lvl5pPr>
            <a:lvl6pPr marL="2770981" indent="0">
              <a:buNone/>
              <a:defRPr sz="2424"/>
            </a:lvl6pPr>
            <a:lvl7pPr marL="3325178" indent="0">
              <a:buNone/>
              <a:defRPr sz="2424"/>
            </a:lvl7pPr>
            <a:lvl8pPr marL="3879374" indent="0">
              <a:buNone/>
              <a:defRPr sz="2424"/>
            </a:lvl8pPr>
            <a:lvl9pPr marL="4433570" indent="0">
              <a:buNone/>
              <a:defRPr sz="2424"/>
            </a:lvl9pPr>
          </a:lstStyle>
          <a:p>
            <a:endParaRPr lang="en-US"/>
          </a:p>
        </p:txBody>
      </p:sp>
      <p:sp>
        <p:nvSpPr>
          <p:cNvPr id="4" name="Text Placeholder 3"/>
          <p:cNvSpPr>
            <a:spLocks noGrp="1"/>
          </p:cNvSpPr>
          <p:nvPr>
            <p:ph type="body" sz="half" idx="2"/>
          </p:nvPr>
        </p:nvSpPr>
        <p:spPr>
          <a:xfrm>
            <a:off x="2172471" y="4735887"/>
            <a:ext cx="6650182" cy="710172"/>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71921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48742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35637" y="242329"/>
            <a:ext cx="2493818" cy="516311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4182" y="242329"/>
            <a:ext cx="7296727" cy="516311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086865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17284"/>
            <a:ext cx="10363200" cy="222109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787855"/>
            <a:ext cx="9144000" cy="158055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5F3F4CC0-4873-4233-BDCF-80BEBAD5A084}" type="datetimeFigureOut">
              <a:rPr lang="en-US" smtClean="0"/>
              <a:pPr>
                <a:defRPr/>
              </a:pPr>
              <a:t>7/22/2026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8" name="TextBox 20"/>
          <p:cNvSpPr txBox="1">
            <a:spLocks noChangeArrowheads="1"/>
          </p:cNvSpPr>
          <p:nvPr/>
        </p:nvSpPr>
        <p:spPr bwMode="auto">
          <a:xfrm>
            <a:off x="5478273" y="203282"/>
            <a:ext cx="49412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nl-NL" altLang="en-US" sz="1800" b="1">
                <a:solidFill>
                  <a:schemeClr val="accent1">
                    <a:lumMod val="75000"/>
                  </a:schemeClr>
                </a:solidFill>
                <a:effectLst/>
                <a:latin typeface="Cambria" panose="02040503050406030204" pitchFamily="18" charset="0"/>
              </a:rPr>
              <a:t>Deeper Christian Life Ministry</a:t>
            </a:r>
          </a:p>
          <a:p>
            <a:pPr algn="r" eaLnBrk="1" hangingPunct="1">
              <a:lnSpc>
                <a:spcPct val="100000"/>
              </a:lnSpc>
              <a:spcBef>
                <a:spcPct val="0"/>
              </a:spcBef>
              <a:buFontTx/>
              <a:buNone/>
            </a:pPr>
            <a:r>
              <a:rPr lang="en-US" altLang="en-US" sz="1800" b="1">
                <a:solidFill>
                  <a:schemeClr val="accent1">
                    <a:lumMod val="75000"/>
                  </a:schemeClr>
                </a:solidFill>
                <a:effectLst/>
                <a:latin typeface="Cambria" panose="02040503050406030204" pitchFamily="18" charset="0"/>
              </a:rPr>
              <a:t>The Netherlands</a:t>
            </a:r>
          </a:p>
        </p:txBody>
      </p:sp>
      <p:sp>
        <p:nvSpPr>
          <p:cNvPr id="10" name="Rectangle 9"/>
          <p:cNvSpPr/>
          <p:nvPr/>
        </p:nvSpPr>
        <p:spPr>
          <a:xfrm>
            <a:off x="0" y="6356351"/>
            <a:ext cx="12192000" cy="501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Bell MT" panose="02020503060305020303" pitchFamily="18" charset="0"/>
              </a:rPr>
              <a:t>…earnestly contend for the FAITH which was once delivered unto the SAINTS (Jude 3)</a:t>
            </a:r>
          </a:p>
        </p:txBody>
      </p:sp>
      <p:sp>
        <p:nvSpPr>
          <p:cNvPr id="11" name="Rectangle 10"/>
          <p:cNvSpPr/>
          <p:nvPr/>
        </p:nvSpPr>
        <p:spPr>
          <a:xfrm>
            <a:off x="0" y="965767"/>
            <a:ext cx="12192000" cy="2370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p:nvSpPr>
        <p:spPr>
          <a:xfrm>
            <a:off x="3575304" y="6055198"/>
            <a:ext cx="7778496" cy="307777"/>
          </a:xfrm>
          <a:prstGeom prst="rect">
            <a:avLst/>
          </a:prstGeom>
        </p:spPr>
        <p:txBody>
          <a:bodyPr wrap="square">
            <a:spAutoFit/>
          </a:bodyPr>
          <a:lstStyle/>
          <a:p>
            <a:pPr algn="r">
              <a:defRPr/>
            </a:pPr>
            <a:r>
              <a:rPr lang="en-US" sz="1400" b="1" u="sng">
                <a:solidFill>
                  <a:schemeClr val="tx1"/>
                </a:solidFill>
                <a:effectLst/>
                <a:latin typeface="Times New Roman" pitchFamily="18" charset="0"/>
                <a:cs typeface="Times New Roman" pitchFamily="18" charset="0"/>
              </a:rPr>
              <a:t>Email: </a:t>
            </a:r>
            <a:r>
              <a:rPr lang="en-US" sz="1400" b="1">
                <a:solidFill>
                  <a:srgbClr val="FF0000"/>
                </a:solidFill>
                <a:effectLst/>
                <a:latin typeface="Times New Roman" pitchFamily="18" charset="0"/>
                <a:cs typeface="Times New Roman" pitchFamily="18" charset="0"/>
              </a:rPr>
              <a:t>info@deeperlife.nl;  </a:t>
            </a:r>
            <a:r>
              <a:rPr lang="en-US" sz="1400" b="1" u="sng">
                <a:solidFill>
                  <a:schemeClr val="tx1"/>
                </a:solidFill>
                <a:effectLst/>
                <a:latin typeface="Times New Roman" pitchFamily="18" charset="0"/>
                <a:cs typeface="Times New Roman" pitchFamily="18" charset="0"/>
              </a:rPr>
              <a:t>Websites</a:t>
            </a:r>
            <a:r>
              <a:rPr lang="en-US" sz="1400" b="1">
                <a:solidFill>
                  <a:schemeClr val="tx1"/>
                </a:solidFill>
                <a:effectLst/>
                <a:latin typeface="Times New Roman" pitchFamily="18" charset="0"/>
                <a:cs typeface="Times New Roman" pitchFamily="18" charset="0"/>
              </a:rPr>
              <a:t>: </a:t>
            </a:r>
            <a:r>
              <a:rPr lang="en-US" sz="1400" b="1">
                <a:solidFill>
                  <a:srgbClr val="FF0000"/>
                </a:solidFill>
                <a:effectLst/>
                <a:latin typeface="Times New Roman" pitchFamily="18" charset="0"/>
                <a:cs typeface="Times New Roman" pitchFamily="18" charset="0"/>
              </a:rPr>
              <a:t>www.dclm-nl.org;  www.dclm.org</a:t>
            </a:r>
            <a:endParaRPr lang="en-US" sz="1400">
              <a:solidFill>
                <a:srgbClr val="FF0000"/>
              </a:solidFill>
              <a:effectLst/>
            </a:endParaRPr>
          </a:p>
        </p:txBody>
      </p:sp>
      <p:sp>
        <p:nvSpPr>
          <p:cNvPr id="14" name="Rectangle 13"/>
          <p:cNvSpPr/>
          <p:nvPr/>
        </p:nvSpPr>
        <p:spPr>
          <a:xfrm>
            <a:off x="0" y="1242313"/>
            <a:ext cx="12192000" cy="1008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p:cNvPicPr>
            <a:picLocks noChangeAspect="1"/>
          </p:cNvPicPr>
          <p:nvPr/>
        </p:nvPicPr>
        <p:blipFill>
          <a:blip r:embed="rId2"/>
          <a:stretch>
            <a:fillRect/>
          </a:stretch>
        </p:blipFill>
        <p:spPr>
          <a:xfrm>
            <a:off x="10572103" y="90658"/>
            <a:ext cx="705497" cy="831601"/>
          </a:xfrm>
          <a:prstGeom prst="rect">
            <a:avLst/>
          </a:prstGeom>
        </p:spPr>
      </p:pic>
      <p:pic>
        <p:nvPicPr>
          <p:cNvPr id="9" name="Picture 8">
            <a:extLst>
              <a:ext uri="{FF2B5EF4-FFF2-40B4-BE49-F238E27FC236}">
                <a16:creationId xmlns:a16="http://schemas.microsoft.com/office/drawing/2014/main" id="{A4779680-B9A9-44E1-B7C0-D01AAA1278B1}"/>
              </a:ext>
            </a:extLst>
          </p:cNvPr>
          <p:cNvPicPr>
            <a:picLocks noChangeAspect="1"/>
          </p:cNvPicPr>
          <p:nvPr/>
        </p:nvPicPr>
        <p:blipFill rotWithShape="1">
          <a:blip r:embed="rId3"/>
          <a:srcRect l="2824" t="7218" r="4715" b="41618"/>
          <a:stretch/>
        </p:blipFill>
        <p:spPr>
          <a:xfrm>
            <a:off x="671742" y="24778"/>
            <a:ext cx="1100767" cy="924405"/>
          </a:xfrm>
          <a:prstGeom prst="rect">
            <a:avLst/>
          </a:prstGeom>
        </p:spPr>
      </p:pic>
    </p:spTree>
    <p:extLst>
      <p:ext uri="{BB962C8B-B14F-4D97-AF65-F5344CB8AC3E}">
        <p14:creationId xmlns:p14="http://schemas.microsoft.com/office/powerpoint/2010/main" val="28360722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70135"/>
            <a:ext cx="10515600" cy="593707"/>
          </a:xfrm>
        </p:spPr>
        <p:txBody>
          <a:bodyPr/>
          <a:lstStyle>
            <a:lvl1pPr>
              <a:defRPr>
                <a:latin typeface="Cambria" panose="02040503050406030204" pitchFamily="18" charset="0"/>
              </a:defRPr>
            </a:lvl1pPr>
          </a:lstStyle>
          <a:p>
            <a:r>
              <a:rPr lang="en-US"/>
              <a:t>Click to edit Master title style</a:t>
            </a:r>
          </a:p>
        </p:txBody>
      </p:sp>
      <p:sp>
        <p:nvSpPr>
          <p:cNvPr id="3" name="Content Placeholder 2"/>
          <p:cNvSpPr>
            <a:spLocks noGrp="1"/>
          </p:cNvSpPr>
          <p:nvPr>
            <p:ph idx="1"/>
          </p:nvPr>
        </p:nvSpPr>
        <p:spPr>
          <a:xfrm>
            <a:off x="838200" y="2023872"/>
            <a:ext cx="10515600" cy="38757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20"/>
          <p:cNvSpPr txBox="1">
            <a:spLocks noChangeArrowheads="1"/>
          </p:cNvSpPr>
          <p:nvPr/>
        </p:nvSpPr>
        <p:spPr bwMode="auto">
          <a:xfrm>
            <a:off x="6382611" y="106025"/>
            <a:ext cx="43234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pPr>
            <a:r>
              <a:rPr lang="en-US" altLang="en-US" sz="1800" b="1">
                <a:solidFill>
                  <a:schemeClr val="accent1">
                    <a:lumMod val="75000"/>
                  </a:schemeClr>
                </a:solidFill>
                <a:latin typeface="Cambria" panose="02040503050406030204" pitchFamily="18" charset="0"/>
              </a:rPr>
              <a:t>The Netherlands</a:t>
            </a:r>
          </a:p>
        </p:txBody>
      </p:sp>
      <p:sp>
        <p:nvSpPr>
          <p:cNvPr id="9" name="Rectangle 8"/>
          <p:cNvSpPr/>
          <p:nvPr/>
        </p:nvSpPr>
        <p:spPr>
          <a:xfrm>
            <a:off x="0" y="852392"/>
            <a:ext cx="12192000" cy="1008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a:xfrm>
            <a:off x="0" y="6353526"/>
            <a:ext cx="12192000" cy="50447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Bell MT" panose="02020503060305020303" pitchFamily="18" charset="0"/>
              </a:rPr>
              <a:t>…earnestly contend for the FAITH which was once delivered unto the SAINTS (Jude 3)</a:t>
            </a:r>
          </a:p>
        </p:txBody>
      </p:sp>
      <p:sp>
        <p:nvSpPr>
          <p:cNvPr id="13" name="Rectangle 12"/>
          <p:cNvSpPr/>
          <p:nvPr/>
        </p:nvSpPr>
        <p:spPr>
          <a:xfrm>
            <a:off x="0" y="1011704"/>
            <a:ext cx="12192000" cy="1008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p:cNvPicPr>
            <a:picLocks noChangeAspect="1"/>
          </p:cNvPicPr>
          <p:nvPr/>
        </p:nvPicPr>
        <p:blipFill>
          <a:blip r:embed="rId2"/>
          <a:stretch>
            <a:fillRect/>
          </a:stretch>
        </p:blipFill>
        <p:spPr>
          <a:xfrm>
            <a:off x="10706100" y="0"/>
            <a:ext cx="705497" cy="831601"/>
          </a:xfrm>
          <a:prstGeom prst="rect">
            <a:avLst/>
          </a:prstGeom>
        </p:spPr>
      </p:pic>
      <p:pic>
        <p:nvPicPr>
          <p:cNvPr id="14" name="Picture 13">
            <a:extLst>
              <a:ext uri="{FF2B5EF4-FFF2-40B4-BE49-F238E27FC236}">
                <a16:creationId xmlns:a16="http://schemas.microsoft.com/office/drawing/2014/main" id="{8EB21082-5DC6-4A3A-98D5-AFDECD872011}"/>
              </a:ext>
            </a:extLst>
          </p:cNvPr>
          <p:cNvPicPr>
            <a:picLocks noChangeAspect="1"/>
          </p:cNvPicPr>
          <p:nvPr/>
        </p:nvPicPr>
        <p:blipFill rotWithShape="1">
          <a:blip r:embed="rId3"/>
          <a:srcRect l="2824" t="7218" r="4715" b="41618"/>
          <a:stretch/>
        </p:blipFill>
        <p:spPr>
          <a:xfrm>
            <a:off x="780402" y="50339"/>
            <a:ext cx="835333" cy="753220"/>
          </a:xfrm>
          <a:prstGeom prst="rect">
            <a:avLst/>
          </a:prstGeom>
        </p:spPr>
      </p:pic>
    </p:spTree>
    <p:extLst>
      <p:ext uri="{BB962C8B-B14F-4D97-AF65-F5344CB8AC3E}">
        <p14:creationId xmlns:p14="http://schemas.microsoft.com/office/powerpoint/2010/main" val="39741121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B0C1BE17-3654-4CE2-B0FD-936A3E10C842}" type="datetimeFigureOut">
              <a:rPr lang="en-US" smtClean="0"/>
              <a:pPr>
                <a:defRPr/>
              </a:pPr>
              <a:t>7/22/2026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2E00648-7034-409F-91E6-277EB4E84EE4}" type="slidenum">
              <a:rPr lang="en-US" altLang="en-US" smtClean="0"/>
              <a:pPr>
                <a:defRPr/>
              </a:pPr>
              <a:t>‹#›</a:t>
            </a:fld>
            <a:endParaRPr lang="en-US" altLang="en-US"/>
          </a:p>
        </p:txBody>
      </p:sp>
    </p:spTree>
    <p:extLst>
      <p:ext uri="{BB962C8B-B14F-4D97-AF65-F5344CB8AC3E}">
        <p14:creationId xmlns:p14="http://schemas.microsoft.com/office/powerpoint/2010/main" val="22737655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73429E00-4FAD-485A-B6F0-4DA1F0773649}" type="datetimeFigureOut">
              <a:rPr lang="en-US" smtClean="0"/>
              <a:pPr>
                <a:defRPr/>
              </a:pPr>
              <a:t>7/22/2026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0EBD59D-F673-42A7-9F88-8CE2949FEF9C}" type="slidenum">
              <a:rPr lang="en-US" altLang="en-US" smtClean="0"/>
              <a:pPr>
                <a:defRPr/>
              </a:pPr>
              <a:t>‹#›</a:t>
            </a:fld>
            <a:endParaRPr lang="en-US" altLang="en-US"/>
          </a:p>
        </p:txBody>
      </p:sp>
    </p:spTree>
    <p:extLst>
      <p:ext uri="{BB962C8B-B14F-4D97-AF65-F5344CB8AC3E}">
        <p14:creationId xmlns:p14="http://schemas.microsoft.com/office/powerpoint/2010/main" val="19367519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2E7481DD-64E9-453F-9A18-8E1185034B1B}" type="datetimeFigureOut">
              <a:rPr lang="en-US" smtClean="0"/>
              <a:pPr>
                <a:defRPr/>
              </a:pPr>
              <a:t>7/22/2026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BF1DAE0-A164-4DF5-9795-C6535EAFCE8D}" type="slidenum">
              <a:rPr lang="en-US" altLang="en-US" smtClean="0"/>
              <a:pPr>
                <a:defRPr/>
              </a:pPr>
              <a:t>‹#›</a:t>
            </a:fld>
            <a:endParaRPr lang="en-US" altLang="en-US"/>
          </a:p>
        </p:txBody>
      </p:sp>
    </p:spTree>
    <p:extLst>
      <p:ext uri="{BB962C8B-B14F-4D97-AF65-F5344CB8AC3E}">
        <p14:creationId xmlns:p14="http://schemas.microsoft.com/office/powerpoint/2010/main" val="246074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FED65-0E5F-9FA1-9475-81EECE92B86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525618-3FD1-67E6-9167-43845B2AC7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11D347-BE4B-894F-AA39-248DB07995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FE91402-18CC-F1F2-6E0C-9DA76F3459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12B3BE-A17A-4715-BD75-0E57D609FA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7273D7D-B49A-379F-BED1-727DFFBCAD69}"/>
              </a:ext>
            </a:extLst>
          </p:cNvPr>
          <p:cNvSpPr>
            <a:spLocks noGrp="1"/>
          </p:cNvSpPr>
          <p:nvPr>
            <p:ph type="dt" sz="half" idx="10"/>
          </p:nvPr>
        </p:nvSpPr>
        <p:spPr/>
        <p:txBody>
          <a:bodyPr/>
          <a:lstStyle/>
          <a:p>
            <a:fld id="{7D166AC9-700C-4134-802B-28E218B176A1}" type="datetimeFigureOut">
              <a:rPr lang="en-GB" smtClean="0"/>
              <a:t>22/07/2026</a:t>
            </a:fld>
            <a:endParaRPr lang="en-GB"/>
          </a:p>
        </p:txBody>
      </p:sp>
      <p:sp>
        <p:nvSpPr>
          <p:cNvPr id="8" name="Footer Placeholder 7">
            <a:extLst>
              <a:ext uri="{FF2B5EF4-FFF2-40B4-BE49-F238E27FC236}">
                <a16:creationId xmlns:a16="http://schemas.microsoft.com/office/drawing/2014/main" id="{16019867-607E-90C5-2CA6-A3D1C19B9E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AA0D5E-565E-4236-3A2A-568B993E832F}"/>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3014678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D40DB387-DA01-4626-BC06-C8C73EF51C7F}" type="datetimeFigureOut">
              <a:rPr lang="en-US" smtClean="0"/>
              <a:pPr>
                <a:defRPr/>
              </a:pPr>
              <a:t>7/22/2026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D560632-52BD-4750-9838-DC4D4DBB4FFF}" type="slidenum">
              <a:rPr lang="en-US" altLang="en-US" smtClean="0"/>
              <a:pPr>
                <a:defRPr/>
              </a:pPr>
              <a:t>‹#›</a:t>
            </a:fld>
            <a:endParaRPr lang="en-US" altLang="en-US"/>
          </a:p>
        </p:txBody>
      </p:sp>
    </p:spTree>
    <p:extLst>
      <p:ext uri="{BB962C8B-B14F-4D97-AF65-F5344CB8AC3E}">
        <p14:creationId xmlns:p14="http://schemas.microsoft.com/office/powerpoint/2010/main" val="32924809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EBDF442-6F8D-4B5A-A87E-0D67F7C802FE}" type="datetimeFigureOut">
              <a:rPr lang="en-US" smtClean="0"/>
              <a:pPr>
                <a:defRPr/>
              </a:pPr>
              <a:t>7/22/2026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98C67E1-E6E4-4C1D-BC85-3209A2D36EF1}" type="slidenum">
              <a:rPr lang="en-US" altLang="en-US" smtClean="0"/>
              <a:pPr>
                <a:defRPr/>
              </a:pPr>
              <a:t>‹#›</a:t>
            </a:fld>
            <a:endParaRPr lang="en-US" altLang="en-US"/>
          </a:p>
        </p:txBody>
      </p:sp>
    </p:spTree>
    <p:extLst>
      <p:ext uri="{BB962C8B-B14F-4D97-AF65-F5344CB8AC3E}">
        <p14:creationId xmlns:p14="http://schemas.microsoft.com/office/powerpoint/2010/main" val="41558752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3213E9F-D858-44D9-B83F-0E675F2E0129}" type="datetimeFigureOut">
              <a:rPr lang="en-US" smtClean="0"/>
              <a:pPr>
                <a:defRPr/>
              </a:pPr>
              <a:t>7/22/2026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6D9274E-37A9-459A-A3CC-71A2AD219D9B}" type="slidenum">
              <a:rPr lang="en-US" altLang="en-US" smtClean="0"/>
              <a:pPr>
                <a:defRPr/>
              </a:pPr>
              <a:t>‹#›</a:t>
            </a:fld>
            <a:endParaRPr lang="en-US" altLang="en-US"/>
          </a:p>
        </p:txBody>
      </p:sp>
    </p:spTree>
    <p:extLst>
      <p:ext uri="{BB962C8B-B14F-4D97-AF65-F5344CB8AC3E}">
        <p14:creationId xmlns:p14="http://schemas.microsoft.com/office/powerpoint/2010/main" val="35399372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CFB2BD8-B9B7-4E89-B467-05B3CEDCA89D}" type="datetimeFigureOut">
              <a:rPr lang="en-US" smtClean="0"/>
              <a:pPr>
                <a:defRPr/>
              </a:pPr>
              <a:t>7/22/2026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E316CC3-7A17-46E0-B2CE-08B7AE93AC31}" type="slidenum">
              <a:rPr lang="en-US" altLang="en-US" smtClean="0"/>
              <a:pPr>
                <a:defRPr/>
              </a:pPr>
              <a:t>‹#›</a:t>
            </a:fld>
            <a:endParaRPr lang="en-US" altLang="en-US"/>
          </a:p>
        </p:txBody>
      </p:sp>
    </p:spTree>
    <p:extLst>
      <p:ext uri="{BB962C8B-B14F-4D97-AF65-F5344CB8AC3E}">
        <p14:creationId xmlns:p14="http://schemas.microsoft.com/office/powerpoint/2010/main" val="5857746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31D993AC-CD47-418A-801A-3D4A840221DF}" type="datetimeFigureOut">
              <a:rPr lang="en-US" smtClean="0"/>
              <a:pPr>
                <a:defRPr/>
              </a:pPr>
              <a:t>7/22/2026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6C97BD-4B74-4B4C-BF7D-77813C7643F1}" type="slidenum">
              <a:rPr lang="en-US" altLang="en-US" smtClean="0"/>
              <a:pPr>
                <a:defRPr/>
              </a:pPr>
              <a:t>‹#›</a:t>
            </a:fld>
            <a:endParaRPr lang="en-US" altLang="en-US"/>
          </a:p>
        </p:txBody>
      </p:sp>
    </p:spTree>
    <p:extLst>
      <p:ext uri="{BB962C8B-B14F-4D97-AF65-F5344CB8AC3E}">
        <p14:creationId xmlns:p14="http://schemas.microsoft.com/office/powerpoint/2010/main" val="12417648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68E11EA4-414B-496E-8224-09C105A65469}" type="datetimeFigureOut">
              <a:rPr lang="en-US" smtClean="0"/>
              <a:pPr>
                <a:defRPr/>
              </a:pPr>
              <a:t>7/22/2026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CAA5F29-34CC-4FC6-895C-D8C32ED7C042}" type="slidenum">
              <a:rPr lang="en-US" altLang="en-US" smtClean="0"/>
              <a:pPr>
                <a:defRPr/>
              </a:pPr>
              <a:t>‹#›</a:t>
            </a:fld>
            <a:endParaRPr lang="en-US" altLang="en-US"/>
          </a:p>
        </p:txBody>
      </p:sp>
    </p:spTree>
    <p:extLst>
      <p:ext uri="{BB962C8B-B14F-4D97-AF65-F5344CB8AC3E}">
        <p14:creationId xmlns:p14="http://schemas.microsoft.com/office/powerpoint/2010/main" val="14422339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5830888" y="203200"/>
            <a:ext cx="4940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6356350"/>
            <a:ext cx="12192000" cy="501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6" name="Rectangle 5"/>
          <p:cNvSpPr/>
          <p:nvPr/>
        </p:nvSpPr>
        <p:spPr>
          <a:xfrm>
            <a:off x="0" y="965200"/>
            <a:ext cx="12192000" cy="2381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a:spLocks noChangeArrowheads="1"/>
          </p:cNvSpPr>
          <p:nvPr/>
        </p:nvSpPr>
        <p:spPr bwMode="auto">
          <a:xfrm>
            <a:off x="3575050" y="6054725"/>
            <a:ext cx="777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en-US" altLang="en-US" sz="1400" b="1" u="sng">
                <a:latin typeface="Times New Roman" panose="02020603050405020304" pitchFamily="18" charset="0"/>
                <a:cs typeface="Times New Roman" panose="02020603050405020304" pitchFamily="18" charset="0"/>
              </a:rPr>
              <a:t>Email: </a:t>
            </a:r>
            <a:r>
              <a:rPr lang="en-US" altLang="en-US" sz="1400" b="1">
                <a:solidFill>
                  <a:srgbClr val="FF0000"/>
                </a:solidFill>
                <a:latin typeface="Times New Roman" panose="02020603050405020304" pitchFamily="18" charset="0"/>
                <a:cs typeface="Times New Roman" panose="02020603050405020304" pitchFamily="18" charset="0"/>
              </a:rPr>
              <a:t>info@deeperlife.nl;  </a:t>
            </a:r>
            <a:r>
              <a:rPr lang="en-US" altLang="en-US" sz="1400" b="1" u="sng">
                <a:latin typeface="Times New Roman" panose="02020603050405020304" pitchFamily="18" charset="0"/>
                <a:cs typeface="Times New Roman" panose="02020603050405020304" pitchFamily="18" charset="0"/>
              </a:rPr>
              <a:t>Websites</a:t>
            </a:r>
            <a:r>
              <a:rPr lang="en-US" altLang="en-US" sz="1400" b="1">
                <a:latin typeface="Times New Roman" panose="02020603050405020304" pitchFamily="18" charset="0"/>
                <a:cs typeface="Times New Roman" panose="02020603050405020304" pitchFamily="18" charset="0"/>
              </a:rPr>
              <a:t>: </a:t>
            </a:r>
            <a:r>
              <a:rPr lang="en-US" altLang="en-US" sz="1400" b="1">
                <a:solidFill>
                  <a:srgbClr val="FF0000"/>
                </a:solidFill>
                <a:latin typeface="Times New Roman" panose="02020603050405020304" pitchFamily="18" charset="0"/>
                <a:cs typeface="Times New Roman" panose="02020603050405020304" pitchFamily="18" charset="0"/>
              </a:rPr>
              <a:t>www.dclm-nl.org;  www.dclm.org</a:t>
            </a:r>
            <a:endParaRPr lang="en-US" altLang="en-US" sz="1400">
              <a:solidFill>
                <a:srgbClr val="FF0000"/>
              </a:solidFill>
            </a:endParaRPr>
          </a:p>
        </p:txBody>
      </p:sp>
      <p:sp>
        <p:nvSpPr>
          <p:cNvPr id="9" name="Rectangle 8"/>
          <p:cNvSpPr/>
          <p:nvPr/>
        </p:nvSpPr>
        <p:spPr>
          <a:xfrm>
            <a:off x="0" y="1243013"/>
            <a:ext cx="12192000" cy="10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 name="Pictur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5175" y="90488"/>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1417284"/>
            <a:ext cx="10363200" cy="222109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787855"/>
            <a:ext cx="9144000" cy="158055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Date Placeholder 3"/>
          <p:cNvSpPr>
            <a:spLocks noGrp="1"/>
          </p:cNvSpPr>
          <p:nvPr>
            <p:ph type="dt" sz="half" idx="10"/>
          </p:nvPr>
        </p:nvSpPr>
        <p:spPr/>
        <p:txBody>
          <a:bodyPr/>
          <a:lstStyle>
            <a:lvl1pPr>
              <a:defRPr/>
            </a:lvl1pPr>
          </a:lstStyle>
          <a:p>
            <a:pPr>
              <a:defRPr/>
            </a:pPr>
            <a:fld id="{5F3F4CC0-4873-4233-BDCF-80BEBAD5A084}" type="datetimeFigureOut">
              <a:rPr lang="en-US"/>
              <a:pPr>
                <a:defRPr/>
              </a:pPr>
              <a:t>7/22/2026</a:t>
            </a:fld>
            <a:endParaRPr lang="en-US"/>
          </a:p>
        </p:txBody>
      </p:sp>
      <p:sp>
        <p:nvSpPr>
          <p:cNvPr id="12" name="Footer Placeholder 4"/>
          <p:cNvSpPr>
            <a:spLocks noGrp="1"/>
          </p:cNvSpPr>
          <p:nvPr>
            <p:ph type="ftr" sz="quarter" idx="11"/>
          </p:nvPr>
        </p:nvSpPr>
        <p:spPr/>
        <p:txBody>
          <a:bodyPr/>
          <a:lstStyle>
            <a:lvl1pPr>
              <a:defRPr/>
            </a:lvl1pPr>
          </a:lstStyle>
          <a:p>
            <a:pPr>
              <a:defRPr/>
            </a:pPr>
            <a:endParaRPr lang="en-US"/>
          </a:p>
        </p:txBody>
      </p:sp>
      <p:pic>
        <p:nvPicPr>
          <p:cNvPr id="15" name="Picture 14">
            <a:extLst>
              <a:ext uri="{FF2B5EF4-FFF2-40B4-BE49-F238E27FC236}">
                <a16:creationId xmlns:a16="http://schemas.microsoft.com/office/drawing/2014/main" id="{B3D10086-4EEE-8F41-BC30-9FC6F67610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057" y="84955"/>
            <a:ext cx="876685" cy="805985"/>
          </a:xfrm>
          <a:prstGeom prst="rect">
            <a:avLst/>
          </a:prstGeom>
        </p:spPr>
      </p:pic>
    </p:spTree>
    <p:extLst>
      <p:ext uri="{BB962C8B-B14F-4D97-AF65-F5344CB8AC3E}">
        <p14:creationId xmlns:p14="http://schemas.microsoft.com/office/powerpoint/2010/main" val="41130525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6597774" y="106363"/>
            <a:ext cx="4322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852488"/>
            <a:ext cx="12192000" cy="1000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0" y="6353175"/>
            <a:ext cx="12192000" cy="5048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7" name="Rectangle 6"/>
          <p:cNvSpPr/>
          <p:nvPr/>
        </p:nvSpPr>
        <p:spPr>
          <a:xfrm>
            <a:off x="0" y="1011238"/>
            <a:ext cx="12192000" cy="10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0536" y="0"/>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1170135"/>
            <a:ext cx="10515600" cy="593707"/>
          </a:xfrm>
        </p:spPr>
        <p:txBody>
          <a:bodyPr/>
          <a:lstStyle>
            <a:lvl1pPr>
              <a:defRPr sz="3600">
                <a:latin typeface="Cambria" panose="02040503050406030204" pitchFamily="18" charset="0"/>
              </a:defRPr>
            </a:lvl1pPr>
          </a:lstStyle>
          <a:p>
            <a:r>
              <a:rPr lang="en-US"/>
              <a:t>Click to edit Master title style</a:t>
            </a:r>
          </a:p>
        </p:txBody>
      </p:sp>
      <p:sp>
        <p:nvSpPr>
          <p:cNvPr id="3" name="Content Placeholder 2"/>
          <p:cNvSpPr>
            <a:spLocks noGrp="1"/>
          </p:cNvSpPr>
          <p:nvPr>
            <p:ph idx="1"/>
          </p:nvPr>
        </p:nvSpPr>
        <p:spPr>
          <a:xfrm>
            <a:off x="838200" y="2023872"/>
            <a:ext cx="10515600" cy="3875722"/>
          </a:xfrm>
        </p:spPr>
        <p:txBody>
          <a:bodyPr/>
          <a:lstStyle>
            <a:lvl1pPr>
              <a:defRPr sz="3200"/>
            </a:lvl1pPr>
            <a:lvl2pPr>
              <a:defRPr sz="3000"/>
            </a:lvl2pPr>
            <a:lvl3pPr>
              <a:defRPr sz="2800"/>
            </a:lvl3pPr>
            <a:lvl4pPr>
              <a:defRPr sz="26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75DDF9D7-720F-374E-866B-4B431C46F5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1384" y="1"/>
            <a:ext cx="909185" cy="835864"/>
          </a:xfrm>
          <a:prstGeom prst="rect">
            <a:avLst/>
          </a:prstGeom>
        </p:spPr>
      </p:pic>
    </p:spTree>
    <p:extLst>
      <p:ext uri="{BB962C8B-B14F-4D97-AF65-F5344CB8AC3E}">
        <p14:creationId xmlns:p14="http://schemas.microsoft.com/office/powerpoint/2010/main" val="17681358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0C1BE17-3654-4CE2-B0FD-936A3E10C842}" type="datetimeFigureOut">
              <a:rPr lang="en-US"/>
              <a:pPr>
                <a:defRPr/>
              </a:pPr>
              <a:t>7/22/2026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E00648-7034-409F-91E6-277EB4E84EE4}" type="slidenum">
              <a:rPr lang="en-US" altLang="en-US"/>
              <a:pPr>
                <a:defRPr/>
              </a:pPr>
              <a:t>‹#›</a:t>
            </a:fld>
            <a:endParaRPr lang="en-US" altLang="en-US"/>
          </a:p>
        </p:txBody>
      </p:sp>
    </p:spTree>
    <p:extLst>
      <p:ext uri="{BB962C8B-B14F-4D97-AF65-F5344CB8AC3E}">
        <p14:creationId xmlns:p14="http://schemas.microsoft.com/office/powerpoint/2010/main" val="2797246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3429E00-4FAD-485A-B6F0-4DA1F0773649}" type="datetimeFigureOut">
              <a:rPr lang="en-US"/>
              <a:pPr>
                <a:defRPr/>
              </a:pPr>
              <a:t>7/22/2026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EBD59D-F673-42A7-9F88-8CE2949FEF9C}" type="slidenum">
              <a:rPr lang="en-US" altLang="en-US"/>
              <a:pPr>
                <a:defRPr/>
              </a:pPr>
              <a:t>‹#›</a:t>
            </a:fld>
            <a:endParaRPr lang="en-US" altLang="en-US"/>
          </a:p>
        </p:txBody>
      </p:sp>
    </p:spTree>
    <p:extLst>
      <p:ext uri="{BB962C8B-B14F-4D97-AF65-F5344CB8AC3E}">
        <p14:creationId xmlns:p14="http://schemas.microsoft.com/office/powerpoint/2010/main" val="2611552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C4ED1-792C-A2E4-622F-0FF3AADDD7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D522B98-63D5-5F24-E41F-24EB2BC33EBE}"/>
              </a:ext>
            </a:extLst>
          </p:cNvPr>
          <p:cNvSpPr>
            <a:spLocks noGrp="1"/>
          </p:cNvSpPr>
          <p:nvPr>
            <p:ph type="dt" sz="half" idx="10"/>
          </p:nvPr>
        </p:nvSpPr>
        <p:spPr/>
        <p:txBody>
          <a:bodyPr/>
          <a:lstStyle/>
          <a:p>
            <a:fld id="{7D166AC9-700C-4134-802B-28E218B176A1}" type="datetimeFigureOut">
              <a:rPr lang="en-GB" smtClean="0"/>
              <a:t>22/07/2026</a:t>
            </a:fld>
            <a:endParaRPr lang="en-GB"/>
          </a:p>
        </p:txBody>
      </p:sp>
      <p:sp>
        <p:nvSpPr>
          <p:cNvPr id="4" name="Footer Placeholder 3">
            <a:extLst>
              <a:ext uri="{FF2B5EF4-FFF2-40B4-BE49-F238E27FC236}">
                <a16:creationId xmlns:a16="http://schemas.microsoft.com/office/drawing/2014/main" id="{CA7672BE-7B36-A9DC-E3D4-149452A726A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D5E6D9F-5249-2E06-559E-E04289724A2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40111984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E7481DD-64E9-453F-9A18-8E1185034B1B}" type="datetimeFigureOut">
              <a:rPr lang="en-US"/>
              <a:pPr>
                <a:defRPr/>
              </a:pPr>
              <a:t>7/22/2026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BF1DAE0-A164-4DF5-9795-C6535EAFCE8D}" type="slidenum">
              <a:rPr lang="en-US" altLang="en-US"/>
              <a:pPr>
                <a:defRPr/>
              </a:pPr>
              <a:t>‹#›</a:t>
            </a:fld>
            <a:endParaRPr lang="en-US" altLang="en-US"/>
          </a:p>
        </p:txBody>
      </p:sp>
    </p:spTree>
    <p:extLst>
      <p:ext uri="{BB962C8B-B14F-4D97-AF65-F5344CB8AC3E}">
        <p14:creationId xmlns:p14="http://schemas.microsoft.com/office/powerpoint/2010/main" val="10023253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40DB387-DA01-4626-BC06-C8C73EF51C7F}" type="datetimeFigureOut">
              <a:rPr lang="en-US"/>
              <a:pPr>
                <a:defRPr/>
              </a:pPr>
              <a:t>7/22/2026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D560632-52BD-4750-9838-DC4D4DBB4FFF}" type="slidenum">
              <a:rPr lang="en-US" altLang="en-US"/>
              <a:pPr>
                <a:defRPr/>
              </a:pPr>
              <a:t>‹#›</a:t>
            </a:fld>
            <a:endParaRPr lang="en-US" altLang="en-US"/>
          </a:p>
        </p:txBody>
      </p:sp>
    </p:spTree>
    <p:extLst>
      <p:ext uri="{BB962C8B-B14F-4D97-AF65-F5344CB8AC3E}">
        <p14:creationId xmlns:p14="http://schemas.microsoft.com/office/powerpoint/2010/main" val="21717448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EBDF442-6F8D-4B5A-A87E-0D67F7C802FE}" type="datetimeFigureOut">
              <a:rPr lang="en-US"/>
              <a:pPr>
                <a:defRPr/>
              </a:pPr>
              <a:t>7/22/2026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98C67E1-E6E4-4C1D-BC85-3209A2D36EF1}" type="slidenum">
              <a:rPr lang="en-US" altLang="en-US"/>
              <a:pPr>
                <a:defRPr/>
              </a:pPr>
              <a:t>‹#›</a:t>
            </a:fld>
            <a:endParaRPr lang="en-US" altLang="en-US"/>
          </a:p>
        </p:txBody>
      </p:sp>
    </p:spTree>
    <p:extLst>
      <p:ext uri="{BB962C8B-B14F-4D97-AF65-F5344CB8AC3E}">
        <p14:creationId xmlns:p14="http://schemas.microsoft.com/office/powerpoint/2010/main" val="5097226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3213E9F-D858-44D9-B83F-0E675F2E0129}" type="datetimeFigureOut">
              <a:rPr lang="en-US"/>
              <a:pPr>
                <a:defRPr/>
              </a:pPr>
              <a:t>7/22/2026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D9274E-37A9-459A-A3CC-71A2AD219D9B}" type="slidenum">
              <a:rPr lang="en-US" altLang="en-US"/>
              <a:pPr>
                <a:defRPr/>
              </a:pPr>
              <a:t>‹#›</a:t>
            </a:fld>
            <a:endParaRPr lang="en-US" altLang="en-US"/>
          </a:p>
        </p:txBody>
      </p:sp>
    </p:spTree>
    <p:extLst>
      <p:ext uri="{BB962C8B-B14F-4D97-AF65-F5344CB8AC3E}">
        <p14:creationId xmlns:p14="http://schemas.microsoft.com/office/powerpoint/2010/main" val="21071498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FB2BD8-B9B7-4E89-B467-05B3CEDCA89D}" type="datetimeFigureOut">
              <a:rPr lang="en-US"/>
              <a:pPr>
                <a:defRPr/>
              </a:pPr>
              <a:t>7/22/2026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E316CC3-7A17-46E0-B2CE-08B7AE93AC31}" type="slidenum">
              <a:rPr lang="en-US" altLang="en-US"/>
              <a:pPr>
                <a:defRPr/>
              </a:pPr>
              <a:t>‹#›</a:t>
            </a:fld>
            <a:endParaRPr lang="en-US" altLang="en-US"/>
          </a:p>
        </p:txBody>
      </p:sp>
    </p:spTree>
    <p:extLst>
      <p:ext uri="{BB962C8B-B14F-4D97-AF65-F5344CB8AC3E}">
        <p14:creationId xmlns:p14="http://schemas.microsoft.com/office/powerpoint/2010/main" val="19685700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1D993AC-CD47-418A-801A-3D4A840221DF}" type="datetimeFigureOut">
              <a:rPr lang="en-US"/>
              <a:pPr>
                <a:defRPr/>
              </a:pPr>
              <a:t>7/22/2026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6C97BD-4B74-4B4C-BF7D-77813C7643F1}" type="slidenum">
              <a:rPr lang="en-US" altLang="en-US"/>
              <a:pPr>
                <a:defRPr/>
              </a:pPr>
              <a:t>‹#›</a:t>
            </a:fld>
            <a:endParaRPr lang="en-US" altLang="en-US"/>
          </a:p>
        </p:txBody>
      </p:sp>
    </p:spTree>
    <p:extLst>
      <p:ext uri="{BB962C8B-B14F-4D97-AF65-F5344CB8AC3E}">
        <p14:creationId xmlns:p14="http://schemas.microsoft.com/office/powerpoint/2010/main" val="21207725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E11EA4-414B-496E-8224-09C105A65469}" type="datetimeFigureOut">
              <a:rPr lang="en-US"/>
              <a:pPr>
                <a:defRPr/>
              </a:pPr>
              <a:t>7/22/2026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AA5F29-34CC-4FC6-895C-D8C32ED7C042}" type="slidenum">
              <a:rPr lang="en-US" altLang="en-US"/>
              <a:pPr>
                <a:defRPr/>
              </a:pPr>
              <a:t>‹#›</a:t>
            </a:fld>
            <a:endParaRPr lang="en-US" altLang="en-US"/>
          </a:p>
        </p:txBody>
      </p:sp>
    </p:spTree>
    <p:extLst>
      <p:ext uri="{BB962C8B-B14F-4D97-AF65-F5344CB8AC3E}">
        <p14:creationId xmlns:p14="http://schemas.microsoft.com/office/powerpoint/2010/main" val="30932302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01342420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6540188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369582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C8C5E5-2368-98F4-6A8B-39BDC22E2D8E}"/>
              </a:ext>
            </a:extLst>
          </p:cNvPr>
          <p:cNvSpPr>
            <a:spLocks noGrp="1"/>
          </p:cNvSpPr>
          <p:nvPr>
            <p:ph type="dt" sz="half" idx="10"/>
          </p:nvPr>
        </p:nvSpPr>
        <p:spPr/>
        <p:txBody>
          <a:bodyPr/>
          <a:lstStyle/>
          <a:p>
            <a:fld id="{7D166AC9-700C-4134-802B-28E218B176A1}" type="datetimeFigureOut">
              <a:rPr lang="en-GB" smtClean="0"/>
              <a:t>22/07/2026</a:t>
            </a:fld>
            <a:endParaRPr lang="en-GB"/>
          </a:p>
        </p:txBody>
      </p:sp>
      <p:sp>
        <p:nvSpPr>
          <p:cNvPr id="3" name="Footer Placeholder 2">
            <a:extLst>
              <a:ext uri="{FF2B5EF4-FFF2-40B4-BE49-F238E27FC236}">
                <a16:creationId xmlns:a16="http://schemas.microsoft.com/office/drawing/2014/main" id="{7721B6E1-B7CA-8660-2681-FBF1A08D1A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F23520A-ADCD-C264-1E3D-43DD8719A49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7155479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0343501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22/07/2026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5738345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22/07/2026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413862349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22/07/2026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140843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61660331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78769084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429925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75922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86D6E-31DE-BDE9-002E-EBC66630F9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41F46E-9EA4-4156-31C6-9049490A2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99F3D2-5869-55B2-D0B3-9EC9D2B8A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2E0CA3-164E-66AC-78A6-4FC4491E40A8}"/>
              </a:ext>
            </a:extLst>
          </p:cNvPr>
          <p:cNvSpPr>
            <a:spLocks noGrp="1"/>
          </p:cNvSpPr>
          <p:nvPr>
            <p:ph type="dt" sz="half" idx="10"/>
          </p:nvPr>
        </p:nvSpPr>
        <p:spPr/>
        <p:txBody>
          <a:bodyPr/>
          <a:lstStyle/>
          <a:p>
            <a:fld id="{7D166AC9-700C-4134-802B-28E218B176A1}" type="datetimeFigureOut">
              <a:rPr lang="en-GB" smtClean="0"/>
              <a:t>22/07/2026</a:t>
            </a:fld>
            <a:endParaRPr lang="en-GB"/>
          </a:p>
        </p:txBody>
      </p:sp>
      <p:sp>
        <p:nvSpPr>
          <p:cNvPr id="6" name="Footer Placeholder 5">
            <a:extLst>
              <a:ext uri="{FF2B5EF4-FFF2-40B4-BE49-F238E27FC236}">
                <a16:creationId xmlns:a16="http://schemas.microsoft.com/office/drawing/2014/main" id="{AE2AA41C-574B-0185-FFB7-91CFF6AD6F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1DF925-061B-6713-3A12-1DBF2FA7E56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7673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E967E-34B8-6942-FF9C-5515B02DB6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B585840-B2CA-8754-966F-B44B27FD21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E3FA47-7E12-E9A8-C9D7-BC3B224C5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C8569D-CC41-A6CD-9359-CE8004DC5946}"/>
              </a:ext>
            </a:extLst>
          </p:cNvPr>
          <p:cNvSpPr>
            <a:spLocks noGrp="1"/>
          </p:cNvSpPr>
          <p:nvPr>
            <p:ph type="dt" sz="half" idx="10"/>
          </p:nvPr>
        </p:nvSpPr>
        <p:spPr/>
        <p:txBody>
          <a:bodyPr/>
          <a:lstStyle/>
          <a:p>
            <a:fld id="{7D166AC9-700C-4134-802B-28E218B176A1}" type="datetimeFigureOut">
              <a:rPr lang="en-GB" smtClean="0"/>
              <a:t>22/07/2026</a:t>
            </a:fld>
            <a:endParaRPr lang="en-GB"/>
          </a:p>
        </p:txBody>
      </p:sp>
      <p:sp>
        <p:nvSpPr>
          <p:cNvPr id="6" name="Footer Placeholder 5">
            <a:extLst>
              <a:ext uri="{FF2B5EF4-FFF2-40B4-BE49-F238E27FC236}">
                <a16:creationId xmlns:a16="http://schemas.microsoft.com/office/drawing/2014/main" id="{B6687B3B-3DF7-0204-EFA9-7E3A3BB67F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9BCF78-C3AB-B94D-CAB0-6945C528C583}"/>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99363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AA8B3-41F2-D214-9BB4-40394F3012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46E8D1-AF22-B895-2E34-123C45955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A5D030-457B-1ABB-75B9-0015CD044E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22/07/2026</a:t>
            </a:fld>
            <a:endParaRPr lang="en-GB"/>
          </a:p>
        </p:txBody>
      </p:sp>
      <p:sp>
        <p:nvSpPr>
          <p:cNvPr id="5" name="Footer Placeholder 4">
            <a:extLst>
              <a:ext uri="{FF2B5EF4-FFF2-40B4-BE49-F238E27FC236}">
                <a16:creationId xmlns:a16="http://schemas.microsoft.com/office/drawing/2014/main" id="{C73B6003-8A87-E758-DCEB-413B5A4B78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F28D8A7-5D56-33D1-605B-60003202E8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1526477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732A32-F83C-480C-A51D-C8B234617D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14AB6A7B-0486-4842-B37C-164831CA85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4B878EED-A23E-4262-BD86-C799D9453E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56198B3-0D6E-4252-8F13-EBA5E38C4A14}" type="datetimeFigureOut">
              <a:rPr lang="en-US" smtClean="0">
                <a:solidFill>
                  <a:prstClr val="black">
                    <a:tint val="75000"/>
                  </a:prstClr>
                </a:solidFill>
              </a:rPr>
              <a:pPr>
                <a:defRPr/>
              </a:pPr>
              <a:t>7/22/2026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4077FD2-A0A6-4AE1-96B8-B285B3844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F191E5D-620E-443B-A973-3879CA411B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01ECCC50-6ECB-4036-B3F6-CE2D987CB40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276367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FD3D1-824F-4672-86B1-17B6859C15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BEBD78E1-9539-4295-8449-C690A22268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893DF714-A49C-4197-8488-E24C65DE42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118124-9824-47CA-BA84-88E8E5B41D69}" type="datetimeFigureOut">
              <a:rPr lang="en-NL" smtClean="0"/>
              <a:t>22/07/2026</a:t>
            </a:fld>
            <a:endParaRPr lang="en-NL"/>
          </a:p>
        </p:txBody>
      </p:sp>
      <p:sp>
        <p:nvSpPr>
          <p:cNvPr id="5" name="Footer Placeholder 4">
            <a:extLst>
              <a:ext uri="{FF2B5EF4-FFF2-40B4-BE49-F238E27FC236}">
                <a16:creationId xmlns:a16="http://schemas.microsoft.com/office/drawing/2014/main" id="{2A88E2C4-1807-4A24-B8D4-E1CAA84B90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L"/>
          </a:p>
        </p:txBody>
      </p:sp>
      <p:sp>
        <p:nvSpPr>
          <p:cNvPr id="6" name="Slide Number Placeholder 5">
            <a:extLst>
              <a:ext uri="{FF2B5EF4-FFF2-40B4-BE49-F238E27FC236}">
                <a16:creationId xmlns:a16="http://schemas.microsoft.com/office/drawing/2014/main" id="{CB099D44-B165-4843-874D-8924B5D5F5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05241A-55A2-4AE4-A772-148ECDC02327}" type="slidenum">
              <a:rPr lang="en-NL" smtClean="0"/>
              <a:t>‹#›</a:t>
            </a:fld>
            <a:endParaRPr lang="en-NL"/>
          </a:p>
        </p:txBody>
      </p:sp>
    </p:spTree>
    <p:extLst>
      <p:ext uri="{BB962C8B-B14F-4D97-AF65-F5344CB8AC3E}">
        <p14:creationId xmlns:p14="http://schemas.microsoft.com/office/powerpoint/2010/main" val="36229104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4182" y="242328"/>
            <a:ext cx="9975273" cy="100852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54182" y="1411942"/>
            <a:ext cx="9975273" cy="39934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54182" y="5608546"/>
            <a:ext cx="2586182" cy="322169"/>
          </a:xfrm>
          <a:prstGeom prst="rect">
            <a:avLst/>
          </a:prstGeom>
        </p:spPr>
        <p:txBody>
          <a:bodyPr vert="horz" lIns="91440" tIns="45720" rIns="91440" bIns="45720" rtlCol="0" anchor="ctr"/>
          <a:lstStyle>
            <a:lvl1pPr algn="l">
              <a:defRPr sz="1454">
                <a:solidFill>
                  <a:schemeClr val="tx1">
                    <a:tint val="75000"/>
                  </a:schemeClr>
                </a:solidFill>
              </a:defRPr>
            </a:lvl1pPr>
          </a:lstStyle>
          <a:p>
            <a:fld id="{1D8BD707-D9CF-40AE-B4C6-C98DA3205C09}" type="datetimeFigureOut">
              <a:rPr lang="en-US" smtClean="0"/>
              <a:pPr/>
              <a:t>7/22/2026</a:t>
            </a:fld>
            <a:endParaRPr lang="en-US"/>
          </a:p>
        </p:txBody>
      </p:sp>
      <p:sp>
        <p:nvSpPr>
          <p:cNvPr id="5" name="Footer Placeholder 4"/>
          <p:cNvSpPr>
            <a:spLocks noGrp="1"/>
          </p:cNvSpPr>
          <p:nvPr>
            <p:ph type="ftr" sz="quarter" idx="3"/>
          </p:nvPr>
        </p:nvSpPr>
        <p:spPr>
          <a:xfrm>
            <a:off x="3786909" y="5608546"/>
            <a:ext cx="3509818" cy="322169"/>
          </a:xfrm>
          <a:prstGeom prst="rect">
            <a:avLst/>
          </a:prstGeom>
        </p:spPr>
        <p:txBody>
          <a:bodyPr vert="horz" lIns="91440" tIns="45720" rIns="91440" bIns="45720" rtlCol="0" anchor="ctr"/>
          <a:lstStyle>
            <a:lvl1pPr algn="ctr">
              <a:defRPr sz="145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943273" y="5608546"/>
            <a:ext cx="2586182" cy="322169"/>
          </a:xfrm>
          <a:prstGeom prst="rect">
            <a:avLst/>
          </a:prstGeom>
        </p:spPr>
        <p:txBody>
          <a:bodyPr vert="horz" lIns="91440" tIns="45720" rIns="91440" bIns="45720" rtlCol="0" anchor="ctr"/>
          <a:lstStyle>
            <a:lvl1pPr algn="r">
              <a:defRPr sz="1454">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989216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108392" rtl="0" eaLnBrk="1" latinLnBrk="0" hangingPunct="1">
        <a:spcBef>
          <a:spcPct val="0"/>
        </a:spcBef>
        <a:buNone/>
        <a:defRPr sz="5333" kern="1200">
          <a:solidFill>
            <a:schemeClr val="tx1"/>
          </a:solidFill>
          <a:latin typeface="+mj-lt"/>
          <a:ea typeface="+mj-ea"/>
          <a:cs typeface="+mj-cs"/>
        </a:defRPr>
      </a:lvl1pPr>
    </p:titleStyle>
    <p:bodyStyle>
      <a:lvl1pPr marL="415647" indent="-415647" algn="l" defTabSz="1108392" rtl="0" eaLnBrk="1" latinLnBrk="0" hangingPunct="1">
        <a:spcBef>
          <a:spcPct val="20000"/>
        </a:spcBef>
        <a:buFont typeface="Arial" pitchFamily="34" charset="0"/>
        <a:buChar char="•"/>
        <a:defRPr sz="3879" kern="1200">
          <a:solidFill>
            <a:schemeClr val="tx1"/>
          </a:solidFill>
          <a:latin typeface="+mn-lt"/>
          <a:ea typeface="+mn-ea"/>
          <a:cs typeface="+mn-cs"/>
        </a:defRPr>
      </a:lvl1pPr>
      <a:lvl2pPr marL="900569" indent="-346373" algn="l" defTabSz="1108392" rtl="0" eaLnBrk="1" latinLnBrk="0" hangingPunct="1">
        <a:spcBef>
          <a:spcPct val="20000"/>
        </a:spcBef>
        <a:buFont typeface="Arial" pitchFamily="34" charset="0"/>
        <a:buChar char="–"/>
        <a:defRPr sz="3394" kern="1200">
          <a:solidFill>
            <a:schemeClr val="tx1"/>
          </a:solidFill>
          <a:latin typeface="+mn-lt"/>
          <a:ea typeface="+mn-ea"/>
          <a:cs typeface="+mn-cs"/>
        </a:defRPr>
      </a:lvl2pPr>
      <a:lvl3pPr marL="1385491" indent="-277098" algn="l" defTabSz="1108392" rtl="0" eaLnBrk="1" latinLnBrk="0" hangingPunct="1">
        <a:spcBef>
          <a:spcPct val="20000"/>
        </a:spcBef>
        <a:buFont typeface="Arial" pitchFamily="34" charset="0"/>
        <a:buChar char="•"/>
        <a:defRPr sz="2909" kern="1200">
          <a:solidFill>
            <a:schemeClr val="tx1"/>
          </a:solidFill>
          <a:latin typeface="+mn-lt"/>
          <a:ea typeface="+mn-ea"/>
          <a:cs typeface="+mn-cs"/>
        </a:defRPr>
      </a:lvl3pPr>
      <a:lvl4pPr marL="1939687"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4pPr>
      <a:lvl5pPr marL="2493883"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5pPr>
      <a:lvl6pPr marL="3048080"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6pPr>
      <a:lvl7pPr marL="3602276"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7pPr>
      <a:lvl8pPr marL="4156472"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8pPr>
      <a:lvl9pPr marL="4710669"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9pPr>
    </p:bodyStyle>
    <p:otherStyle>
      <a:defPPr>
        <a:defRPr lang="en-US"/>
      </a:defPPr>
      <a:lvl1pPr marL="0" algn="l" defTabSz="1108392" rtl="0" eaLnBrk="1" latinLnBrk="0" hangingPunct="1">
        <a:defRPr sz="2182" kern="1200">
          <a:solidFill>
            <a:schemeClr val="tx1"/>
          </a:solidFill>
          <a:latin typeface="+mn-lt"/>
          <a:ea typeface="+mn-ea"/>
          <a:cs typeface="+mn-cs"/>
        </a:defRPr>
      </a:lvl1pPr>
      <a:lvl2pPr marL="554197" algn="l" defTabSz="1108392" rtl="0" eaLnBrk="1" latinLnBrk="0" hangingPunct="1">
        <a:defRPr sz="2182" kern="1200">
          <a:solidFill>
            <a:schemeClr val="tx1"/>
          </a:solidFill>
          <a:latin typeface="+mn-lt"/>
          <a:ea typeface="+mn-ea"/>
          <a:cs typeface="+mn-cs"/>
        </a:defRPr>
      </a:lvl2pPr>
      <a:lvl3pPr marL="1108392" algn="l" defTabSz="1108392" rtl="0" eaLnBrk="1" latinLnBrk="0" hangingPunct="1">
        <a:defRPr sz="2182" kern="1200">
          <a:solidFill>
            <a:schemeClr val="tx1"/>
          </a:solidFill>
          <a:latin typeface="+mn-lt"/>
          <a:ea typeface="+mn-ea"/>
          <a:cs typeface="+mn-cs"/>
        </a:defRPr>
      </a:lvl3pPr>
      <a:lvl4pPr marL="1662589" algn="l" defTabSz="1108392" rtl="0" eaLnBrk="1" latinLnBrk="0" hangingPunct="1">
        <a:defRPr sz="2182" kern="1200">
          <a:solidFill>
            <a:schemeClr val="tx1"/>
          </a:solidFill>
          <a:latin typeface="+mn-lt"/>
          <a:ea typeface="+mn-ea"/>
          <a:cs typeface="+mn-cs"/>
        </a:defRPr>
      </a:lvl4pPr>
      <a:lvl5pPr marL="2216786" algn="l" defTabSz="1108392" rtl="0" eaLnBrk="1" latinLnBrk="0" hangingPunct="1">
        <a:defRPr sz="2182" kern="1200">
          <a:solidFill>
            <a:schemeClr val="tx1"/>
          </a:solidFill>
          <a:latin typeface="+mn-lt"/>
          <a:ea typeface="+mn-ea"/>
          <a:cs typeface="+mn-cs"/>
        </a:defRPr>
      </a:lvl5pPr>
      <a:lvl6pPr marL="2770981" algn="l" defTabSz="1108392" rtl="0" eaLnBrk="1" latinLnBrk="0" hangingPunct="1">
        <a:defRPr sz="2182" kern="1200">
          <a:solidFill>
            <a:schemeClr val="tx1"/>
          </a:solidFill>
          <a:latin typeface="+mn-lt"/>
          <a:ea typeface="+mn-ea"/>
          <a:cs typeface="+mn-cs"/>
        </a:defRPr>
      </a:lvl6pPr>
      <a:lvl7pPr marL="3325178" algn="l" defTabSz="1108392" rtl="0" eaLnBrk="1" latinLnBrk="0" hangingPunct="1">
        <a:defRPr sz="2182" kern="1200">
          <a:solidFill>
            <a:schemeClr val="tx1"/>
          </a:solidFill>
          <a:latin typeface="+mn-lt"/>
          <a:ea typeface="+mn-ea"/>
          <a:cs typeface="+mn-cs"/>
        </a:defRPr>
      </a:lvl7pPr>
      <a:lvl8pPr marL="3879374" algn="l" defTabSz="1108392" rtl="0" eaLnBrk="1" latinLnBrk="0" hangingPunct="1">
        <a:defRPr sz="2182" kern="1200">
          <a:solidFill>
            <a:schemeClr val="tx1"/>
          </a:solidFill>
          <a:latin typeface="+mn-lt"/>
          <a:ea typeface="+mn-ea"/>
          <a:cs typeface="+mn-cs"/>
        </a:defRPr>
      </a:lvl8pPr>
      <a:lvl9pPr marL="4433570" algn="l" defTabSz="1108392" rtl="0" eaLnBrk="1" latinLnBrk="0" hangingPunct="1">
        <a:defRPr sz="218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DC36522-EA8D-4212-83FD-A226F423BFAB}" type="datetimeFigureOut">
              <a:rPr lang="en-US" smtClean="0"/>
              <a:pPr>
                <a:defRPr/>
              </a:pPr>
              <a:t>7/22/2026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E8CA50-59F1-485D-82DD-EBBC74290F05}" type="slidenum">
              <a:rPr lang="en-US" altLang="en-US" smtClean="0"/>
              <a:pPr>
                <a:defRPr/>
              </a:pPr>
              <a:t>‹#›</a:t>
            </a:fld>
            <a:endParaRPr lang="en-US" altLang="en-US"/>
          </a:p>
        </p:txBody>
      </p:sp>
    </p:spTree>
    <p:extLst>
      <p:ext uri="{BB962C8B-B14F-4D97-AF65-F5344CB8AC3E}">
        <p14:creationId xmlns:p14="http://schemas.microsoft.com/office/powerpoint/2010/main" val="99790549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DC36522-EA8D-4212-83FD-A226F423BFAB}" type="datetimeFigureOut">
              <a:rPr lang="en-US"/>
              <a:pPr>
                <a:defRPr/>
              </a:pPr>
              <a:t>7/22/2026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E8CA50-59F1-485D-82DD-EBBC74290F05}" type="slidenum">
              <a:rPr lang="en-US" altLang="en-US"/>
              <a:pPr>
                <a:defRPr/>
              </a:pPr>
              <a:t>‹#›</a:t>
            </a:fld>
            <a:endParaRPr lang="en-US" altLang="en-US"/>
          </a:p>
        </p:txBody>
      </p:sp>
    </p:spTree>
    <p:extLst>
      <p:ext uri="{BB962C8B-B14F-4D97-AF65-F5344CB8AC3E}">
        <p14:creationId xmlns:p14="http://schemas.microsoft.com/office/powerpoint/2010/main" val="253864257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22/07/2026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32968682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6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6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pn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6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pn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68.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8.pn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6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8.png"/><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68.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8.png"/><Relationship Id="rId7" Type="http://schemas.openxmlformats.org/officeDocument/2006/relationships/diagramColors" Target="../diagrams/colors7.xml"/><Relationship Id="rId2" Type="http://schemas.openxmlformats.org/officeDocument/2006/relationships/notesSlide" Target="../notesSlides/notesSlide12.xml"/><Relationship Id="rId1" Type="http://schemas.openxmlformats.org/officeDocument/2006/relationships/slideLayout" Target="../slideLayouts/slideLayout68.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0.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15.xml"/><Relationship Id="rId7" Type="http://schemas.openxmlformats.org/officeDocument/2006/relationships/image" Target="../media/image19.png"/><Relationship Id="rId2" Type="http://schemas.openxmlformats.org/officeDocument/2006/relationships/slideLayout" Target="../slideLayouts/slideLayout62.xml"/><Relationship Id="rId1" Type="http://schemas.openxmlformats.org/officeDocument/2006/relationships/themeOverride" Target="../theme/themeOverride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svg"/><Relationship Id="rId9"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48.xml"/><Relationship Id="rId7" Type="http://schemas.openxmlformats.org/officeDocument/2006/relationships/image" Target="../media/image28.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27.png"/><Relationship Id="rId4" Type="http://schemas.openxmlformats.org/officeDocument/2006/relationships/notesSlide" Target="../notesSlides/notesSlide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6E030-A240-41A7-A628-C14E62C122A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FD2E1C-77B7-A451-1539-E84C5FF08DC7}"/>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4F999C17-647A-EE92-FB51-CA208E7A69FF}"/>
              </a:ext>
            </a:extLst>
          </p:cNvPr>
          <p:cNvPicPr>
            <a:picLocks noChangeAspect="1"/>
          </p:cNvPicPr>
          <p:nvPr/>
        </p:nvPicPr>
        <p:blipFill>
          <a:blip r:embed="rId3"/>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7E7EBB6-9E2E-45A4-CEBC-E30EF53AA1ED}"/>
              </a:ext>
            </a:extLst>
          </p:cNvPr>
          <p:cNvSpPr txBox="1">
            <a:spLocks/>
          </p:cNvSpPr>
          <p:nvPr/>
        </p:nvSpPr>
        <p:spPr>
          <a:xfrm>
            <a:off x="9479427" y="1462571"/>
            <a:ext cx="2384058" cy="89079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j-cs"/>
              </a:rPr>
              <a:t>SUPER SUNDAY SERVICE</a:t>
            </a:r>
          </a:p>
        </p:txBody>
      </p:sp>
      <p:sp>
        <p:nvSpPr>
          <p:cNvPr id="6" name="Subtitle 2">
            <a:extLst>
              <a:ext uri="{FF2B5EF4-FFF2-40B4-BE49-F238E27FC236}">
                <a16:creationId xmlns:a16="http://schemas.microsoft.com/office/drawing/2014/main" id="{4E8EB5BC-FBE2-EE28-07F8-9A531615275B}"/>
              </a:ext>
            </a:extLst>
          </p:cNvPr>
          <p:cNvSpPr txBox="1">
            <a:spLocks/>
          </p:cNvSpPr>
          <p:nvPr/>
        </p:nvSpPr>
        <p:spPr>
          <a:xfrm>
            <a:off x="9922203" y="2176126"/>
            <a:ext cx="1920900" cy="37793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solidFill>
                  <a:prstClr val="white"/>
                </a:solidFill>
                <a:latin typeface="Calibri" panose="020F0502020204030204"/>
              </a:rPr>
              <a:t>26</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-07-2026</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596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005215"/>
            <a:ext cx="10081413"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can be against 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Who? Who?</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can be against us, against us?</a:t>
            </a:r>
          </a:p>
        </p:txBody>
      </p:sp>
      <p:sp>
        <p:nvSpPr>
          <p:cNvPr id="3" name="Oval 2">
            <a:extLst>
              <a:ext uri="{FF2B5EF4-FFF2-40B4-BE49-F238E27FC236}">
                <a16:creationId xmlns:a16="http://schemas.microsoft.com/office/drawing/2014/main" id="{8B3B6C6F-E45B-4B97-A127-D521432ACEB1}"/>
              </a:ext>
            </a:extLst>
          </p:cNvPr>
          <p:cNvSpPr/>
          <p:nvPr/>
        </p:nvSpPr>
        <p:spPr>
          <a:xfrm>
            <a:off x="8871339" y="5966480"/>
            <a:ext cx="587828" cy="531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531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dirty="0"/>
              <a:t>26-07-2026</a:t>
            </a:r>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1" y="457200"/>
            <a:ext cx="7681055" cy="5952745"/>
          </a:xfrm>
        </p:spPr>
        <p:txBody>
          <a:bodyPr anchor="ctr">
            <a:noAutofit/>
          </a:bodyPr>
          <a:lstStyle/>
          <a:p>
            <a:pPr marL="0" indent="0" algn="ctr">
              <a:lnSpc>
                <a:spcPct val="100000"/>
              </a:lnSpc>
              <a:buNone/>
            </a:pPr>
            <a:r>
              <a:rPr lang="en-US" b="1" dirty="0">
                <a:solidFill>
                  <a:schemeClr val="bg1">
                    <a:lumMod val="65000"/>
                  </a:schemeClr>
                </a:solidFill>
              </a:rPr>
              <a:t>Describe one person in the Bible who allowed material prosperity to affect his commitment to God and another one who did not. What made the difference? What do you learn from them? </a:t>
            </a:r>
          </a:p>
          <a:p>
            <a:pPr marL="0" indent="0" algn="ctr">
              <a:lnSpc>
                <a:spcPct val="100000"/>
              </a:lnSpc>
              <a:buNone/>
            </a:pPr>
            <a:r>
              <a:rPr lang="en-US" b="1" dirty="0">
                <a:solidFill>
                  <a:schemeClr val="bg1">
                    <a:lumMod val="65000"/>
                  </a:schemeClr>
                </a:solidFill>
              </a:rPr>
              <a:t>Be ready to share your reflection next Sunday with Bible references.</a:t>
            </a:r>
          </a:p>
          <a:p>
            <a:pPr marL="0" indent="0" algn="ctr">
              <a:lnSpc>
                <a:spcPct val="100000"/>
              </a:lnSpc>
              <a:spcBef>
                <a:spcPts val="600"/>
              </a:spcBef>
              <a:buNone/>
            </a:pPr>
            <a:endParaRPr lang="en-US" b="1" dirty="0">
              <a:solidFill>
                <a:schemeClr val="bg1">
                  <a:lumMod val="65000"/>
                </a:schemeClr>
              </a:solidFill>
              <a:latin typeface="Calibri" panose="020F0502020204030204" pitchFamily="34" charset="0"/>
            </a:endParaRPr>
          </a:p>
          <a:p>
            <a:pPr marL="0" indent="0" algn="ctr">
              <a:lnSpc>
                <a:spcPct val="100000"/>
              </a:lnSpc>
              <a:spcBef>
                <a:spcPts val="600"/>
              </a:spcBef>
              <a:buNone/>
            </a:pPr>
            <a:r>
              <a:rPr lang="en-US" b="1" dirty="0">
                <a:latin typeface="Calibri" panose="020F0502020204030204" pitchFamily="34" charset="0"/>
              </a:rPr>
              <a:t>Volunteers please!</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rPr>
              <a:t> Jacob </a:t>
            </a:r>
            <a:r>
              <a:rPr kumimoji="0" lang="en-US"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rPr>
              <a:t>returns to Bethel</a:t>
            </a:r>
            <a:endParaRPr kumimoji="0" lang="en-GB"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402866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517466" y="741969"/>
            <a:ext cx="3971142" cy="4962524"/>
          </a:xfrm>
        </p:spPr>
        <p:txBody>
          <a:bodyPr vert="horz" lIns="91440" tIns="45720" rIns="91440" bIns="45720" rtlCol="0" anchor="ctr">
            <a:normAutofit/>
          </a:bodyPr>
          <a:lstStyle/>
          <a:p>
            <a:pPr algn="ctr"/>
            <a:br>
              <a:rPr kumimoji="0" lang="en-US" altLang="en-US" sz="4800" b="1" i="0" u="sng" strike="noStrike" kern="1200" cap="none" spc="0" normalizeH="0" baseline="0" noProof="0" dirty="0">
                <a:ln>
                  <a:noFill/>
                </a:ln>
                <a:solidFill>
                  <a:srgbClr val="FFFFFF"/>
                </a:solidFill>
                <a:effectLst/>
                <a:uLnTx/>
                <a:uFillTx/>
                <a:latin typeface="+mj-lt"/>
                <a:ea typeface="+mj-ea"/>
                <a:cs typeface="+mj-cs"/>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29</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br>
              <a:rPr kumimoji="0" lang="en-US" altLang="en-US" sz="4800" b="1" i="0" u="none" strike="noStrike" kern="1200" cap="none" spc="0" normalizeH="0" baseline="0" noProof="0" dirty="0">
                <a:ln>
                  <a:noFill/>
                </a:ln>
                <a:solidFill>
                  <a:srgbClr val="FFFFFF"/>
                </a:solidFill>
                <a:effectLst/>
                <a:uLnTx/>
                <a:uFillTx/>
                <a:latin typeface="+mj-lt"/>
                <a:ea typeface="+mj-ea"/>
                <a:cs typeface="+mj-cs"/>
              </a:rPr>
            </a:br>
            <a:r>
              <a:rPr lang="en-US" altLang="en-US" sz="4800" b="1" dirty="0">
                <a:solidFill>
                  <a:srgbClr val="FFFFFF"/>
                </a:solidFill>
              </a:rPr>
              <a:t>The Plot Against Joseph</a:t>
            </a:r>
            <a:endParaRPr lang="en-US" sz="4800" kern="1200" dirty="0">
              <a:solidFill>
                <a:srgbClr val="FFFFFF"/>
              </a:solidFill>
              <a:latin typeface="+mj-lt"/>
              <a:ea typeface="+mj-ea"/>
              <a:cs typeface="+mj-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a:ea typeface="+mn-ea"/>
                <a:cs typeface="+mn-cs"/>
              </a:rPr>
              <a:t>MEMORY VERSE: ……</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Freeform: Shape 7"/>
          <p:cNvSpPr/>
          <p:nvPr/>
        </p:nvSpPr>
        <p:spPr>
          <a:xfrm>
            <a:off x="5389276"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t>
            </a: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Yea, and all that will live godly in Christ Jesus shall suffer persecution” (</a:t>
            </a:r>
            <a:r>
              <a:rPr kumimoji="0" lang="en-GB" sz="2800" b="1"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2 Timothy 3:12</a:t>
            </a: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t>
            </a:r>
            <a:endParaRPr kumimoji="0" lang="en-GB" sz="24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endParaRPr>
          </a:p>
        </p:txBody>
      </p:sp>
      <p:sp>
        <p:nvSpPr>
          <p:cNvPr id="3" name="Freeform: Shape 2"/>
          <p:cNvSpPr/>
          <p:nvPr/>
        </p:nvSpPr>
        <p:spPr>
          <a:xfrm>
            <a:off x="5468389" y="5227607"/>
            <a:ext cx="6263640" cy="867507"/>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a:ea typeface="+mn-ea"/>
                <a:cs typeface="+mn-cs"/>
              </a:rPr>
              <a:t>TEXT:</a:t>
            </a:r>
            <a:r>
              <a:rPr kumimoji="0" lang="en-GB" sz="2800" b="1" i="1" u="none" strike="noStrike" kern="1200" cap="none" spc="0" normalizeH="0" baseline="0" noProof="0" dirty="0">
                <a:ln>
                  <a:noFill/>
                </a:ln>
                <a:solidFill>
                  <a:prstClr val="white"/>
                </a:solidFill>
                <a:effectLst/>
                <a:uLnTx/>
                <a:uFillTx/>
                <a:latin typeface="Calibri"/>
                <a:ea typeface="+mn-ea"/>
                <a:cs typeface="+mn-cs"/>
              </a:rPr>
              <a:t>  </a:t>
            </a:r>
            <a:r>
              <a:rPr kumimoji="0" lang="fi-FI" sz="2800" b="1" i="1" u="none" strike="noStrike" kern="1200" cap="none" spc="0" normalizeH="0" baseline="0" noProof="0" dirty="0">
                <a:ln>
                  <a:noFill/>
                </a:ln>
                <a:solidFill>
                  <a:prstClr val="white"/>
                </a:solidFill>
                <a:effectLst/>
                <a:uLnTx/>
                <a:uFillTx/>
                <a:latin typeface="Calibri" panose="020F0502020204030204" pitchFamily="34" charset="0"/>
                <a:ea typeface="+mn-ea"/>
                <a:cs typeface="+mn-cs"/>
                <a:sym typeface="+mn-ea"/>
              </a:rPr>
              <a:t>Genesis 37:1-36; 39:1-23</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02EF74-6938-7561-648F-970075CD716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8EA1695-F958-CFD1-0325-3CA1055D0C04}"/>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Rectangle 8">
            <a:extLst>
              <a:ext uri="{FF2B5EF4-FFF2-40B4-BE49-F238E27FC236}">
                <a16:creationId xmlns:a16="http://schemas.microsoft.com/office/drawing/2014/main" id="{7F4BC8F4-22B3-D888-BCFE-923523B6A3FC}"/>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le 1">
            <a:extLst>
              <a:ext uri="{FF2B5EF4-FFF2-40B4-BE49-F238E27FC236}">
                <a16:creationId xmlns:a16="http://schemas.microsoft.com/office/drawing/2014/main" id="{A692F196-F998-3983-D237-6282E0227AC3}"/>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a:extLst>
              <a:ext uri="{FF2B5EF4-FFF2-40B4-BE49-F238E27FC236}">
                <a16:creationId xmlns:a16="http://schemas.microsoft.com/office/drawing/2014/main" id="{3A2D9BB6-97BC-D2DC-8F75-77074B2A24AD}"/>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EBB1C039-6AFC-ECC8-75BF-3DC6FC8F75C4}"/>
              </a:ext>
            </a:extLst>
          </p:cNvPr>
          <p:cNvSpPr>
            <a:spLocks noGrp="1"/>
          </p:cNvSpPr>
          <p:nvPr>
            <p:ph idx="1"/>
          </p:nvPr>
        </p:nvSpPr>
        <p:spPr>
          <a:xfrm>
            <a:off x="4114394" y="448056"/>
            <a:ext cx="7611262" cy="5951024"/>
          </a:xfrm>
        </p:spPr>
        <p:txBody>
          <a:bodyPr anchor="ctr">
            <a:noAutofit/>
          </a:bodyPr>
          <a:lstStyle/>
          <a:p>
            <a:pPr marL="0" indent="0" algn="just">
              <a:lnSpc>
                <a:spcPct val="100000"/>
              </a:lnSpc>
              <a:buNone/>
            </a:pPr>
            <a:r>
              <a:rPr lang="en-GB" dirty="0"/>
              <a:t>Joseph feared God and obeyed his father, but his brothers were driven by envy, hatred, and deceit. Joseph suffered betrayal, slavery, temptation, false accusation, and imprisonment. But God remained with him and fulfilled His purpose for his life (</a:t>
            </a:r>
            <a:r>
              <a:rPr lang="en-GB" dirty="0" err="1"/>
              <a:t>Psa</a:t>
            </a:r>
            <a:r>
              <a:rPr lang="en-GB" dirty="0"/>
              <a:t> 34:19; Rom 8:28).</a:t>
            </a:r>
          </a:p>
          <a:p>
            <a:pPr marL="0" indent="0" algn="just">
              <a:lnSpc>
                <a:spcPct val="100000"/>
              </a:lnSpc>
              <a:buNone/>
            </a:pPr>
            <a:r>
              <a:rPr lang="en-GB" dirty="0"/>
              <a:t>This study warns against envy, immorality, and revenge and encourages us to live in obedience, purity, patience, and unwavering faith. Like Joseph, we must remain faithful through every trial, knowing that God’s purpose cannot be frustrated.</a:t>
            </a:r>
          </a:p>
        </p:txBody>
      </p:sp>
      <p:pic>
        <p:nvPicPr>
          <p:cNvPr id="4" name="Picture 3" descr="Logo&#10;&#10;Description automatically generated">
            <a:extLst>
              <a:ext uri="{FF2B5EF4-FFF2-40B4-BE49-F238E27FC236}">
                <a16:creationId xmlns:a16="http://schemas.microsoft.com/office/drawing/2014/main" id="{6E81A339-E23E-2B46-A7F0-C59C965238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058351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37182" y="457199"/>
            <a:ext cx="7688474" cy="6068861"/>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GB" dirty="0"/>
              <a:t>Envy and hatred destroy relationships, but love and contentment preserve unity.</a:t>
            </a:r>
          </a:p>
          <a:p>
            <a:pPr marL="514350" indent="-514350" algn="just" eaLnBrk="0" fontAlgn="base" hangingPunct="0">
              <a:lnSpc>
                <a:spcPct val="100000"/>
              </a:lnSpc>
              <a:spcBef>
                <a:spcPct val="0"/>
              </a:spcBef>
              <a:spcAft>
                <a:spcPts val="600"/>
              </a:spcAft>
              <a:buFont typeface="+mj-lt"/>
              <a:buAutoNum type="arabicPeriod"/>
              <a:defRPr/>
            </a:pPr>
            <a:r>
              <a:rPr lang="en-GB" dirty="0"/>
              <a:t>God honours obedience, diligence, and integrity, even in times of suffering.</a:t>
            </a:r>
          </a:p>
          <a:p>
            <a:pPr marL="514350" indent="-514350" algn="just" eaLnBrk="0" fontAlgn="base" hangingPunct="0">
              <a:lnSpc>
                <a:spcPct val="100000"/>
              </a:lnSpc>
              <a:spcBef>
                <a:spcPct val="0"/>
              </a:spcBef>
              <a:spcAft>
                <a:spcPts val="600"/>
              </a:spcAft>
              <a:buFont typeface="+mj-lt"/>
              <a:buAutoNum type="arabicPeriod"/>
              <a:defRPr/>
            </a:pPr>
            <a:r>
              <a:rPr lang="en-GB" dirty="0"/>
              <a:t>No opposition can frustrate God’s purpose for those who trust and obey Him.</a:t>
            </a:r>
          </a:p>
          <a:p>
            <a:pPr marL="514350" indent="-514350" algn="just" eaLnBrk="0" fontAlgn="base" hangingPunct="0">
              <a:lnSpc>
                <a:spcPct val="100000"/>
              </a:lnSpc>
              <a:spcBef>
                <a:spcPct val="0"/>
              </a:spcBef>
              <a:spcAft>
                <a:spcPts val="600"/>
              </a:spcAft>
              <a:buFont typeface="+mj-lt"/>
              <a:buAutoNum type="arabicPeriod"/>
              <a:defRPr/>
            </a:pPr>
            <a:r>
              <a:rPr lang="en-GB" dirty="0"/>
              <a:t>Believers must flee sexual immorality and live holy lives that honour God.</a:t>
            </a:r>
          </a:p>
          <a:p>
            <a:pPr marL="514350" indent="-514350" algn="just" eaLnBrk="0" fontAlgn="base" hangingPunct="0">
              <a:lnSpc>
                <a:spcPct val="100000"/>
              </a:lnSpc>
              <a:spcBef>
                <a:spcPct val="0"/>
              </a:spcBef>
              <a:spcAft>
                <a:spcPts val="600"/>
              </a:spcAft>
              <a:buFont typeface="+mj-lt"/>
              <a:buAutoNum type="arabicPeriod"/>
              <a:defRPr/>
            </a:pPr>
            <a:r>
              <a:rPr lang="en-GB" dirty="0"/>
              <a:t>God’s presence is our greatest blessing, bringing protection, favour, and victory.</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KEY LESSONS IN THE STUDY OF TODAY</a:t>
            </a:r>
            <a:endPar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endParaRPr>
          </a:p>
        </p:txBody>
      </p:sp>
      <p:sp>
        <p:nvSpPr>
          <p:cNvPr id="2" name="Title 1"/>
          <p:cNvSpPr>
            <a:spLocks noGrp="1"/>
          </p:cNvSpPr>
          <p:nvPr>
            <p:ph type="title"/>
          </p:nvPr>
        </p:nvSpPr>
        <p:spPr>
          <a:xfrm>
            <a:off x="466344" y="4485736"/>
            <a:ext cx="3414368" cy="1818229"/>
          </a:xfrm>
        </p:spPr>
        <p:txBody>
          <a:bodyPr>
            <a:normAutofit/>
          </a:bodyPr>
          <a:lstStyle/>
          <a:p>
            <a:pPr algn="ctr"/>
            <a:r>
              <a:rPr lang="en-GB" sz="2800" b="1" i="1" dirty="0">
                <a:solidFill>
                  <a:srgbClr val="FFFFFF"/>
                </a:solidFill>
                <a:latin typeface="Cambria" panose="02040503050406030204" pitchFamily="18" charset="0"/>
                <a:ea typeface="Cambria" panose="02040503050406030204" pitchFamily="18" charset="0"/>
              </a:rPr>
              <a:t>The Plot Against Joseph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nvPr>
        </p:nvGraphicFramePr>
        <p:xfrm>
          <a:off x="1620560" y="2819730"/>
          <a:ext cx="8663308"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645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nvPr>
        </p:nvGraphicFramePr>
        <p:xfrm>
          <a:off x="644056" y="2615979"/>
          <a:ext cx="10591791"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636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4E36-5B3D-9763-7A0C-F6E0C4DB05E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BAC3C3E-0748-3ACD-6A3A-631331157B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8E5F75BE-1917-1166-B928-15EA09353574}"/>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F14AE07F-3CCB-779F-2E12-1C4F8793A32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998027C-0BE8-CCD7-D815-9E745DC7D3E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9953CF1-8063-D0BC-4ED5-2B41F2EBC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F8DF4A3E-435E-F722-39A1-574728FC86C4}"/>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517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0" y="1427716"/>
            <a:ext cx="7886700" cy="593707"/>
          </a:xfrm>
        </p:spPr>
        <p:txBody>
          <a:bodyPr>
            <a:normAutofit fontScale="90000"/>
          </a:bodyPr>
          <a:lstStyle/>
          <a:p>
            <a:pPr algn="ctr"/>
            <a:r>
              <a:rPr lang="en-US" b="1" dirty="0">
                <a:solidFill>
                  <a:schemeClr val="bg1"/>
                </a:solidFill>
              </a:rPr>
              <a:t>HYMN</a:t>
            </a:r>
          </a:p>
        </p:txBody>
      </p:sp>
      <p:sp>
        <p:nvSpPr>
          <p:cNvPr id="3" name="Content Placeholder 2"/>
          <p:cNvSpPr>
            <a:spLocks noGrp="1"/>
          </p:cNvSpPr>
          <p:nvPr>
            <p:ph idx="1"/>
          </p:nvPr>
        </p:nvSpPr>
        <p:spPr>
          <a:xfrm>
            <a:off x="251927" y="2860772"/>
            <a:ext cx="11451771" cy="1645913"/>
          </a:xfrm>
        </p:spPr>
        <p:txBody>
          <a:bodyPr>
            <a:noAutofit/>
          </a:bodyPr>
          <a:lstStyle/>
          <a:p>
            <a:pPr marL="0" indent="0" algn="ctr">
              <a:buNone/>
              <a:defRPr/>
            </a:pPr>
            <a:r>
              <a:rPr lang="en-US" sz="7200" b="1" u="sng" dirty="0">
                <a:solidFill>
                  <a:srgbClr val="FFC000"/>
                </a:solidFill>
                <a:effectLst>
                  <a:outerShdw blurRad="38100" dist="38100" dir="2700000" algn="tl">
                    <a:srgbClr val="000000">
                      <a:alpha val="43137"/>
                    </a:srgbClr>
                  </a:outerShdw>
                </a:effectLst>
              </a:rPr>
              <a:t>GHS 016:</a:t>
            </a:r>
            <a:r>
              <a:rPr lang="en-US" sz="7200" b="1" dirty="0">
                <a:solidFill>
                  <a:schemeClr val="bg1"/>
                </a:solidFill>
                <a:effectLst>
                  <a:outerShdw blurRad="38100" dist="38100" dir="2700000" algn="tl">
                    <a:srgbClr val="000000">
                      <a:alpha val="43137"/>
                    </a:srgbClr>
                  </a:outerShdw>
                </a:effectLst>
              </a:rPr>
              <a:t> IF GOD BE FOR US</a:t>
            </a:r>
          </a:p>
          <a:p>
            <a:pPr marL="0" indent="0" algn="ctr">
              <a:buNone/>
              <a:defRPr/>
            </a:pPr>
            <a:endParaRPr lang="en-US" sz="7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28505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3765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EE1E6-4D7C-7088-DA03-704264673509}"/>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7F001C2-F025-7CE6-50BD-8327A3B4EA44}"/>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81E20A51-5499-9F81-674E-876488C1F2FF}"/>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629322F8-9540-4F4A-CE53-BCEC28DA3624}"/>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504F5E0A-6B67-708C-CB10-D5DBF2AE10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2ED19265-975E-E675-1A43-BE37C7FEF3F7}"/>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CBAD636-185A-0DBE-A4AF-FDF84D4A9A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B5E2BDD-C3DE-D6FB-C39F-57C32FC8F0C3}"/>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93946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C74D8-48D2-596E-B58D-0625629B00DC}"/>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9428EB42-4F6C-44FB-0FD2-79DE52D23077}"/>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3255AA8B-DBA9-404D-F991-B820FBB09A8C}"/>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EDD0E0E7-2EEF-94E8-75B5-BB8F9C6B2849}"/>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58CE261E-BBBB-6AF9-FD7F-642954076E16}"/>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4ACA080-3466-729C-9F08-752DA4ABEB76}"/>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7</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C0E3C77F-0BA6-6F16-0B9C-0505A1A44D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BB5170AE-3ACF-4C12-F848-C930C400C680}"/>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63901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044601" y="686862"/>
            <a:ext cx="7602868" cy="5470097"/>
          </a:xfrm>
        </p:spPr>
        <p:txBody>
          <a:bodyPr anchor="ctr">
            <a:noAutofit/>
          </a:bodyPr>
          <a:lstStyle/>
          <a:p>
            <a:pPr marL="0" indent="0" algn="ctr">
              <a:buNone/>
            </a:pPr>
            <a:r>
              <a:rPr lang="en-GB" b="1" dirty="0"/>
              <a:t>Sin hinders God’s purpose and bring painful consequences. Joseph’s life teaches that those who fear God, flee temptation, remain obedient, and trust His providence will enjoy His presence, protection, and ultimate victory despite trials and opposition. </a:t>
            </a:r>
          </a:p>
          <a:p>
            <a:pPr marL="0" indent="0" algn="ctr">
              <a:buNone/>
            </a:pPr>
            <a:r>
              <a:rPr lang="en-GB" b="1" dirty="0"/>
              <a:t>No circumstance can frustrate God’s plan for those who walk in righteousness. Sinners should repent and receive Christ, for salvation and fellowship with God are life’s greatest possessions both now and in eternity</a:t>
            </a:r>
            <a:r>
              <a:rPr lang="en-US" b="1" dirty="0"/>
              <a:t>. </a:t>
            </a:r>
            <a:endParaRPr lang="en-NL" b="1" dirty="0"/>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044601" y="686861"/>
            <a:ext cx="7681055" cy="5712217"/>
          </a:xfrm>
        </p:spPr>
        <p:txBody>
          <a:bodyPr anchor="ctr">
            <a:noAutofit/>
          </a:bodyPr>
          <a:lstStyle/>
          <a:p>
            <a:pPr marL="0" indent="0" algn="ctr">
              <a:buNone/>
            </a:pPr>
            <a:r>
              <a:rPr lang="en-GB" b="1" dirty="0"/>
              <a:t>A faithful Christian is falsely accused and denied a promotion because of a jealous colleague.</a:t>
            </a:r>
          </a:p>
          <a:p>
            <a:pPr algn="ctr"/>
            <a:r>
              <a:rPr lang="en-GB" b="1" dirty="0"/>
              <a:t>How should he/she respond according to Joseph’s example?</a:t>
            </a:r>
          </a:p>
          <a:p>
            <a:pPr algn="ctr"/>
            <a:r>
              <a:rPr lang="en-GB" b="1" dirty="0"/>
              <a:t>What practical lessons can be learned from Joseph’s life?</a:t>
            </a:r>
          </a:p>
          <a:p>
            <a:pPr marL="0" indent="0" algn="ctr">
              <a:buNone/>
            </a:pPr>
            <a:endParaRPr lang="en-GB" b="1" dirty="0"/>
          </a:p>
          <a:p>
            <a:pPr marL="0" indent="0" algn="ctr">
              <a:buNone/>
            </a:pPr>
            <a:r>
              <a:rPr lang="en-GB" b="1" dirty="0"/>
              <a:t>Support your answer with relevant Bible references.</a:t>
            </a:r>
            <a:endParaRPr lang="en-US" b="1" dirty="0"/>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E40B8E-AD1B-C766-F1CC-F6732733FF0F}"/>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altLang="en-US" sz="4800" b="1" kern="1200">
                <a:solidFill>
                  <a:srgbClr val="FFFFFF"/>
                </a:solidFill>
                <a:latin typeface="+mj-lt"/>
                <a:ea typeface="+mj-ea"/>
                <a:cs typeface="+mj-cs"/>
              </a:rPr>
              <a:t>SEARCH THE SCRIPTURES </a:t>
            </a:r>
            <a:r>
              <a:rPr kumimoji="0" lang="en-US" altLang="en-US" sz="4800" b="1" i="0" u="none" strike="noStrike" kern="1200" cap="none" spc="0" normalizeH="0" baseline="0" noProof="0">
                <a:ln>
                  <a:noFill/>
                </a:ln>
                <a:solidFill>
                  <a:srgbClr val="FFFFFF"/>
                </a:solidFill>
                <a:effectLst/>
                <a:uLnTx/>
                <a:uFillTx/>
                <a:latin typeface="+mj-lt"/>
                <a:ea typeface="+mj-ea"/>
                <a:cs typeface="+mj-cs"/>
              </a:rPr>
              <a:t>SUMMARY</a:t>
            </a:r>
            <a:endParaRPr lang="en-US" sz="4800" kern="1200">
              <a:solidFill>
                <a:srgbClr val="FFFFFF"/>
              </a:solidFill>
              <a:latin typeface="+mj-lt"/>
              <a:ea typeface="+mj-ea"/>
              <a:cs typeface="+mj-cs"/>
            </a:endParaRPr>
          </a:p>
        </p:txBody>
      </p:sp>
      <p:pic>
        <p:nvPicPr>
          <p:cNvPr id="11" name="Content Placeholder 10" descr="A picture containing graphical user interface&#10;&#10;Description automatically generated">
            <a:extLst>
              <a:ext uri="{FF2B5EF4-FFF2-40B4-BE49-F238E27FC236}">
                <a16:creationId xmlns:a16="http://schemas.microsoft.com/office/drawing/2014/main" id="{38B2DB98-57B1-18EE-3F1E-54ADEB1D09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1932" y="1881381"/>
            <a:ext cx="6552381" cy="3095238"/>
          </a:xfrm>
        </p:spPr>
      </p:pic>
      <p:pic>
        <p:nvPicPr>
          <p:cNvPr id="3" name="Picture 2" descr="Logo&#10;&#10;Description automatically generated">
            <a:extLst>
              <a:ext uri="{FF2B5EF4-FFF2-40B4-BE49-F238E27FC236}">
                <a16:creationId xmlns:a16="http://schemas.microsoft.com/office/drawing/2014/main" id="{D28785D9-999B-5E46-1E8D-8B72A54D2A1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625709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2">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B02CDD1D-9ABE-0F55-0AF3-AC0340351A48}"/>
              </a:ext>
            </a:extLst>
          </p:cNvPr>
          <p:cNvSpPr txBox="1">
            <a:spLocks/>
          </p:cNvSpPr>
          <p:nvPr/>
        </p:nvSpPr>
        <p:spPr>
          <a:xfrm>
            <a:off x="990052" y="1450655"/>
            <a:ext cx="4402510" cy="395669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600"/>
              </a:spcAft>
              <a:buNone/>
              <a:defRPr/>
            </a:pPr>
            <a:r>
              <a:rPr lang="en-US" sz="4800" b="1" kern="120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j-cs"/>
              </a:rPr>
              <a:t>INTERCESSION</a:t>
            </a:r>
          </a:p>
        </p:txBody>
      </p:sp>
      <p:cxnSp>
        <p:nvCxnSpPr>
          <p:cNvPr id="20" name="Straight Connector 14">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16">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627A4B33-96F3-8B41-2D5E-3307D23BFAA8}"/>
              </a:ext>
            </a:extLst>
          </p:cNvPr>
          <p:cNvGrpSpPr/>
          <p:nvPr/>
        </p:nvGrpSpPr>
        <p:grpSpPr>
          <a:xfrm>
            <a:off x="5779996" y="685800"/>
            <a:ext cx="5775524" cy="5486400"/>
            <a:chOff x="7320133" y="1125328"/>
            <a:chExt cx="4922091" cy="5292000"/>
          </a:xfrm>
        </p:grpSpPr>
        <p:pic>
          <p:nvPicPr>
            <p:cNvPr id="5" name="Picture 2" descr="2 Timothy 2:15 Truth: Verse of the Day: James 5:16 KJV">
              <a:extLst>
                <a:ext uri="{FF2B5EF4-FFF2-40B4-BE49-F238E27FC236}">
                  <a16:creationId xmlns:a16="http://schemas.microsoft.com/office/drawing/2014/main" id="{5A5EFBA8-9087-F10B-CC5A-FEA5DB656D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07" t="2902" r="2594"/>
            <a:stretch/>
          </p:blipFill>
          <p:spPr bwMode="auto">
            <a:xfrm>
              <a:off x="7320133" y="1125328"/>
              <a:ext cx="4922091" cy="5292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1E6AEB1-528D-710A-79A1-284E2D3420E1}"/>
                </a:ext>
              </a:extLst>
            </p:cNvPr>
            <p:cNvSpPr/>
            <p:nvPr/>
          </p:nvSpPr>
          <p:spPr>
            <a:xfrm>
              <a:off x="11064552" y="4364856"/>
              <a:ext cx="1127448" cy="1442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pic>
        <p:nvPicPr>
          <p:cNvPr id="2" name="Picture 1" descr="Logo&#10;&#10;Description automatically generated">
            <a:extLst>
              <a:ext uri="{FF2B5EF4-FFF2-40B4-BE49-F238E27FC236}">
                <a16:creationId xmlns:a16="http://schemas.microsoft.com/office/drawing/2014/main" id="{9D43472F-04CD-1F38-EF05-792FC816A66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938961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98EAFF5-537E-AD5C-23D9-EBE879C35C24}"/>
              </a:ext>
            </a:extLst>
          </p:cNvPr>
          <p:cNvSpPr txBox="1">
            <a:spLocks/>
          </p:cNvSpPr>
          <p:nvPr/>
        </p:nvSpPr>
        <p:spPr>
          <a:xfrm>
            <a:off x="1371599" y="29453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altLang="en-US" sz="4000" b="1" i="0" u="none" strike="noStrike" kern="1200" cap="none" spc="0" normalizeH="0" baseline="0" noProof="0">
                <a:ln>
                  <a:noFill/>
                </a:ln>
                <a:solidFill>
                  <a:srgbClr val="FFFFFF"/>
                </a:solidFill>
                <a:effectLst/>
                <a:uLnTx/>
                <a:uFillTx/>
                <a:latin typeface="Calibri Light" panose="020F0302020204030204"/>
                <a:ea typeface="+mj-ea"/>
                <a:cs typeface="+mj-cs"/>
              </a:rPr>
              <a:t>TITHES AND OFFERING</a:t>
            </a:r>
            <a:endParaRPr kumimoji="0" lang="en-US" sz="4000" b="0" i="0" u="none" strike="noStrike" kern="1200" cap="none" spc="0" normalizeH="0" baseline="0" noProof="0" dirty="0">
              <a:ln>
                <a:noFill/>
              </a:ln>
              <a:solidFill>
                <a:srgbClr val="FFFFFF"/>
              </a:solidFill>
              <a:effectLst/>
              <a:uLnTx/>
              <a:uFillTx/>
              <a:latin typeface="Calibri Light" panose="020F0302020204030204"/>
              <a:ea typeface="+mj-ea"/>
              <a:cs typeface="+mj-cs"/>
            </a:endParaRPr>
          </a:p>
        </p:txBody>
      </p:sp>
      <p:graphicFrame>
        <p:nvGraphicFramePr>
          <p:cNvPr id="97" name="Content Placeholder 2">
            <a:extLst>
              <a:ext uri="{FF2B5EF4-FFF2-40B4-BE49-F238E27FC236}">
                <a16:creationId xmlns:a16="http://schemas.microsoft.com/office/drawing/2014/main" id="{2EDBD9A1-AAED-6B30-6C2B-FBDD333A16C5}"/>
              </a:ext>
            </a:extLst>
          </p:cNvPr>
          <p:cNvGraphicFramePr>
            <a:graphicFrameLocks noGrp="1"/>
          </p:cNvGraphicFramePr>
          <p:nvPr>
            <p:ph idx="1"/>
            <p:extLst>
              <p:ext uri="{D42A27DB-BD31-4B8C-83A1-F6EECF244321}">
                <p14:modId xmlns:p14="http://schemas.microsoft.com/office/powerpoint/2010/main" val="703659707"/>
              </p:ext>
            </p:extLst>
          </p:nvPr>
        </p:nvGraphicFramePr>
        <p:xfrm>
          <a:off x="1371599" y="2408667"/>
          <a:ext cx="10165978" cy="2255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1">
            <a:extLst>
              <a:ext uri="{FF2B5EF4-FFF2-40B4-BE49-F238E27FC236}">
                <a16:creationId xmlns:a16="http://schemas.microsoft.com/office/drawing/2014/main" id="{E451A50D-6A9A-8C30-BA26-BB9BCCA05F84}"/>
              </a:ext>
            </a:extLst>
          </p:cNvPr>
          <p:cNvGrpSpPr/>
          <p:nvPr/>
        </p:nvGrpSpPr>
        <p:grpSpPr>
          <a:xfrm>
            <a:off x="1371599" y="1760667"/>
            <a:ext cx="6875930" cy="648000"/>
            <a:chOff x="734612" y="1994403"/>
            <a:chExt cx="4320000" cy="648000"/>
          </a:xfrm>
        </p:grpSpPr>
        <p:sp>
          <p:nvSpPr>
            <p:cNvPr id="6" name="Rectangle 5">
              <a:extLst>
                <a:ext uri="{FF2B5EF4-FFF2-40B4-BE49-F238E27FC236}">
                  <a16:creationId xmlns:a16="http://schemas.microsoft.com/office/drawing/2014/main" id="{AD22EA87-1F27-2295-CFAD-BDFA57BD6DD2}"/>
                </a:ext>
              </a:extLst>
            </p:cNvPr>
            <p:cNvSpPr/>
            <p:nvPr/>
          </p:nvSpPr>
          <p:spPr>
            <a:xfrm>
              <a:off x="734612" y="1994403"/>
              <a:ext cx="4320000" cy="648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7" name="TextBox 6">
              <a:extLst>
                <a:ext uri="{FF2B5EF4-FFF2-40B4-BE49-F238E27FC236}">
                  <a16:creationId xmlns:a16="http://schemas.microsoft.com/office/drawing/2014/main" id="{CA375C84-E6CC-EAF0-5D9A-67FF3E248516}"/>
                </a:ext>
              </a:extLst>
            </p:cNvPr>
            <p:cNvSpPr txBox="1"/>
            <p:nvPr/>
          </p:nvSpPr>
          <p:spPr>
            <a:xfrm>
              <a:off x="734612" y="1994403"/>
              <a:ext cx="4320000" cy="648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155700">
                <a:lnSpc>
                  <a:spcPct val="100000"/>
                </a:lnSpc>
                <a:spcBef>
                  <a:spcPct val="0"/>
                </a:spcBef>
                <a:spcAft>
                  <a:spcPct val="35000"/>
                </a:spcAft>
                <a:buNone/>
                <a:defRPr b="1"/>
              </a:pPr>
              <a:r>
                <a:rPr lang="en-US" sz="2600" b="1" kern="1200" dirty="0"/>
                <a:t>Kindly pay via one of the following options: </a:t>
              </a:r>
              <a:endParaRPr lang="en-US" sz="2600" kern="1200" dirty="0"/>
            </a:p>
          </p:txBody>
        </p:sp>
      </p:grpSp>
      <p:sp>
        <p:nvSpPr>
          <p:cNvPr id="11" name="TextBox 10">
            <a:extLst>
              <a:ext uri="{FF2B5EF4-FFF2-40B4-BE49-F238E27FC236}">
                <a16:creationId xmlns:a16="http://schemas.microsoft.com/office/drawing/2014/main" id="{B648082F-9426-0771-5274-ADA13CBF8D94}"/>
              </a:ext>
            </a:extLst>
          </p:cNvPr>
          <p:cNvSpPr txBox="1"/>
          <p:nvPr/>
        </p:nvSpPr>
        <p:spPr>
          <a:xfrm>
            <a:off x="7370561" y="4038378"/>
            <a:ext cx="4722829" cy="830997"/>
          </a:xfrm>
          <a:prstGeom prst="rect">
            <a:avLst/>
          </a:prstGeom>
          <a:noFill/>
        </p:spPr>
        <p:txBody>
          <a:bodyPr wrap="square" rtlCol="0">
            <a:spAutoFit/>
          </a:bodyPr>
          <a:lstStyle/>
          <a:p>
            <a:pPr marL="84138" lvl="0" indent="179388" algn="l" defTabSz="1066800">
              <a:lnSpc>
                <a:spcPct val="100000"/>
              </a:lnSpc>
              <a:spcBef>
                <a:spcPct val="0"/>
              </a:spcBef>
              <a:buFont typeface="Arial" panose="020B0604020202020204" pitchFamily="34" charset="0"/>
              <a:buChar char="•"/>
            </a:pPr>
            <a:r>
              <a:rPr lang="en-US" sz="2400" b="1" kern="1200" dirty="0">
                <a:solidFill>
                  <a:schemeClr val="accent5">
                    <a:lumMod val="50000"/>
                  </a:schemeClr>
                </a:solidFill>
              </a:rPr>
              <a:t>IBAN: NL90ABNA0416385699</a:t>
            </a:r>
            <a:endParaRPr lang="en-US" sz="2400" kern="1200" dirty="0">
              <a:solidFill>
                <a:schemeClr val="accent5">
                  <a:lumMod val="50000"/>
                </a:schemeClr>
              </a:solidFill>
            </a:endParaRPr>
          </a:p>
          <a:p>
            <a:pPr marL="84138" lvl="0" indent="179388" algn="l" defTabSz="1066800">
              <a:lnSpc>
                <a:spcPct val="100000"/>
              </a:lnSpc>
              <a:spcBef>
                <a:spcPct val="0"/>
              </a:spcBef>
              <a:buFont typeface="Arial" panose="020B0604020202020204" pitchFamily="34" charset="0"/>
              <a:buChar char="•"/>
            </a:pPr>
            <a:r>
              <a:rPr lang="en-US" sz="2400" b="1" kern="1200" dirty="0">
                <a:solidFill>
                  <a:schemeClr val="accent5">
                    <a:lumMod val="50000"/>
                  </a:schemeClr>
                </a:solidFill>
              </a:rPr>
              <a:t>Remarks: Tithes (name of region)</a:t>
            </a:r>
            <a:endParaRPr lang="en-US" sz="2400" kern="1200" dirty="0">
              <a:solidFill>
                <a:schemeClr val="accent5">
                  <a:lumMod val="50000"/>
                </a:schemeClr>
              </a:solidFill>
            </a:endParaRPr>
          </a:p>
        </p:txBody>
      </p:sp>
      <p:sp>
        <p:nvSpPr>
          <p:cNvPr id="12" name="TextBox 11">
            <a:extLst>
              <a:ext uri="{FF2B5EF4-FFF2-40B4-BE49-F238E27FC236}">
                <a16:creationId xmlns:a16="http://schemas.microsoft.com/office/drawing/2014/main" id="{54DC8D55-75B6-936E-DD9C-C8F2B5B4962A}"/>
              </a:ext>
            </a:extLst>
          </p:cNvPr>
          <p:cNvSpPr txBox="1"/>
          <p:nvPr/>
        </p:nvSpPr>
        <p:spPr>
          <a:xfrm>
            <a:off x="1225855" y="5386846"/>
            <a:ext cx="5476603" cy="954107"/>
          </a:xfrm>
          <a:prstGeom prst="rect">
            <a:avLst/>
          </a:prstGeom>
          <a:noFill/>
        </p:spPr>
        <p:txBody>
          <a:bodyPr wrap="square" rtlCol="0">
            <a:spAutoFit/>
          </a:bodyPr>
          <a:lstStyle/>
          <a:p>
            <a:pPr marL="84138" lvl="0" algn="l" defTabSz="1066800">
              <a:lnSpc>
                <a:spcPct val="100000"/>
              </a:lnSpc>
              <a:spcBef>
                <a:spcPct val="0"/>
              </a:spcBef>
            </a:pPr>
            <a:r>
              <a:rPr lang="en-US" sz="2800" b="1" i="1" kern="1200" dirty="0"/>
              <a:t>“… God loves a cheerful giver”</a:t>
            </a:r>
          </a:p>
          <a:p>
            <a:pPr marL="84138" lvl="0" algn="l" defTabSz="1066800">
              <a:lnSpc>
                <a:spcPct val="100000"/>
              </a:lnSpc>
              <a:spcBef>
                <a:spcPct val="0"/>
              </a:spcBef>
            </a:pPr>
            <a:r>
              <a:rPr lang="en-US" sz="2800" b="1" dirty="0"/>
              <a:t>- 2 Corinthians 9:7</a:t>
            </a:r>
            <a:endParaRPr lang="en-US" sz="2800" b="1" kern="1200" dirty="0"/>
          </a:p>
        </p:txBody>
      </p:sp>
      <p:pic>
        <p:nvPicPr>
          <p:cNvPr id="3" name="Picture 2" descr="Logo&#10;&#10;Description automatically generated">
            <a:extLst>
              <a:ext uri="{FF2B5EF4-FFF2-40B4-BE49-F238E27FC236}">
                <a16:creationId xmlns:a16="http://schemas.microsoft.com/office/drawing/2014/main" id="{1F9E26BF-1C9B-A3C4-731E-845FB2149C5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2397753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C129E3-11F7-C69E-9E46-11CB9DC6C08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769119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 name="Table 19">
            <a:extLst>
              <a:ext uri="{FF2B5EF4-FFF2-40B4-BE49-F238E27FC236}">
                <a16:creationId xmlns:a16="http://schemas.microsoft.com/office/drawing/2014/main" id="{865A906C-FE53-442E-9551-A9C935C4E21E}"/>
              </a:ext>
            </a:extLst>
          </p:cNvPr>
          <p:cNvGraphicFramePr>
            <a:graphicFrameLocks noGrp="1"/>
          </p:cNvGraphicFramePr>
          <p:nvPr>
            <p:extLst>
              <p:ext uri="{D42A27DB-BD31-4B8C-83A1-F6EECF244321}">
                <p14:modId xmlns:p14="http://schemas.microsoft.com/office/powerpoint/2010/main" val="583414471"/>
              </p:ext>
            </p:extLst>
          </p:nvPr>
        </p:nvGraphicFramePr>
        <p:xfrm>
          <a:off x="4223791" y="4082013"/>
          <a:ext cx="7987874" cy="2775987"/>
        </p:xfrm>
        <a:graphic>
          <a:graphicData uri="http://schemas.openxmlformats.org/drawingml/2006/table">
            <a:tbl>
              <a:tblPr firstRow="1" bandRow="1">
                <a:tableStyleId>{7DF18680-E054-41AD-8BC1-D1AEF772440D}</a:tableStyleId>
              </a:tblPr>
              <a:tblGrid>
                <a:gridCol w="2167096">
                  <a:extLst>
                    <a:ext uri="{9D8B030D-6E8A-4147-A177-3AD203B41FA5}">
                      <a16:colId xmlns:a16="http://schemas.microsoft.com/office/drawing/2014/main" val="3103262320"/>
                    </a:ext>
                  </a:extLst>
                </a:gridCol>
                <a:gridCol w="2672751">
                  <a:extLst>
                    <a:ext uri="{9D8B030D-6E8A-4147-A177-3AD203B41FA5}">
                      <a16:colId xmlns:a16="http://schemas.microsoft.com/office/drawing/2014/main" val="2914217255"/>
                    </a:ext>
                  </a:extLst>
                </a:gridCol>
                <a:gridCol w="3148027">
                  <a:extLst>
                    <a:ext uri="{9D8B030D-6E8A-4147-A177-3AD203B41FA5}">
                      <a16:colId xmlns:a16="http://schemas.microsoft.com/office/drawing/2014/main" val="1313343998"/>
                    </a:ext>
                  </a:extLst>
                </a:gridCol>
              </a:tblGrid>
              <a:tr h="584419">
                <a:tc>
                  <a:txBody>
                    <a:bodyPr/>
                    <a:lstStyle/>
                    <a:p>
                      <a:r>
                        <a:rPr lang="en-GB" sz="2600" dirty="0"/>
                        <a:t>Location</a:t>
                      </a:r>
                    </a:p>
                  </a:txBody>
                  <a:tcPr/>
                </a:tc>
                <a:tc>
                  <a:txBody>
                    <a:bodyPr/>
                    <a:lstStyle/>
                    <a:p>
                      <a:r>
                        <a:rPr lang="en-GB" sz="2600"/>
                        <a:t>Telephone #</a:t>
                      </a:r>
                    </a:p>
                  </a:txBody>
                  <a:tcPr/>
                </a:tc>
                <a:tc>
                  <a:txBody>
                    <a:bodyPr/>
                    <a:lstStyle/>
                    <a:p>
                      <a:r>
                        <a:rPr lang="en-GB" sz="2600" dirty="0"/>
                        <a:t>ZOOM Meeting ID</a:t>
                      </a:r>
                    </a:p>
                  </a:txBody>
                  <a:tcPr/>
                </a:tc>
                <a:extLst>
                  <a:ext uri="{0D108BD9-81ED-4DB2-BD59-A6C34878D82A}">
                    <a16:rowId xmlns:a16="http://schemas.microsoft.com/office/drawing/2014/main" val="1036173995"/>
                  </a:ext>
                </a:extLst>
              </a:tr>
              <a:tr h="547892">
                <a:tc>
                  <a:txBody>
                    <a:bodyPr/>
                    <a:lstStyle/>
                    <a:p>
                      <a:r>
                        <a:rPr lang="en-GB" sz="2400" b="1" dirty="0">
                          <a:solidFill>
                            <a:schemeClr val="bg2">
                              <a:lumMod val="25000"/>
                            </a:schemeClr>
                          </a:solidFill>
                        </a:rPr>
                        <a:t>Amsterdam</a:t>
                      </a:r>
                    </a:p>
                  </a:txBody>
                  <a:tcPr/>
                </a:tc>
                <a:tc>
                  <a:txBody>
                    <a:bodyPr/>
                    <a:lstStyle/>
                    <a:p>
                      <a:r>
                        <a:rPr lang="en-GB" sz="2400" b="1">
                          <a:solidFill>
                            <a:schemeClr val="bg2">
                              <a:lumMod val="25000"/>
                            </a:schemeClr>
                          </a:solidFill>
                        </a:rPr>
                        <a:t>+31 686 093 624</a:t>
                      </a:r>
                    </a:p>
                  </a:txBody>
                  <a:tcPr/>
                </a:tc>
                <a:tc>
                  <a:txBody>
                    <a:bodyPr/>
                    <a:lstStyle/>
                    <a:p>
                      <a:r>
                        <a:rPr lang="en-GB" sz="2400" b="1" dirty="0">
                          <a:solidFill>
                            <a:schemeClr val="bg2">
                              <a:lumMod val="25000"/>
                            </a:schemeClr>
                          </a:solidFill>
                        </a:rPr>
                        <a:t>795-674-627</a:t>
                      </a:r>
                    </a:p>
                  </a:txBody>
                  <a:tcPr/>
                </a:tc>
                <a:extLst>
                  <a:ext uri="{0D108BD9-81ED-4DB2-BD59-A6C34878D82A}">
                    <a16:rowId xmlns:a16="http://schemas.microsoft.com/office/drawing/2014/main" val="418805209"/>
                  </a:ext>
                </a:extLst>
              </a:tr>
              <a:tr h="547892">
                <a:tc>
                  <a:txBody>
                    <a:bodyPr/>
                    <a:lstStyle/>
                    <a:p>
                      <a:r>
                        <a:rPr lang="en-GB" sz="2400" b="1">
                          <a:solidFill>
                            <a:schemeClr val="bg2">
                              <a:lumMod val="25000"/>
                            </a:schemeClr>
                          </a:solidFill>
                        </a:rPr>
                        <a:t>Eindhoven</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a:solidFill>
                            <a:schemeClr val="bg2">
                              <a:lumMod val="25000"/>
                            </a:schemeClr>
                          </a:solidFill>
                        </a:rPr>
                        <a:t>+31 643 678 896</a:t>
                      </a:r>
                    </a:p>
                  </a:txBody>
                  <a:tcPr/>
                </a:tc>
                <a:tc>
                  <a:txBody>
                    <a:bodyPr/>
                    <a:lstStyle/>
                    <a:p>
                      <a:r>
                        <a:rPr lang="en-GB" sz="2400" b="1">
                          <a:solidFill>
                            <a:schemeClr val="bg2">
                              <a:lumMod val="25000"/>
                            </a:schemeClr>
                          </a:solidFill>
                        </a:rPr>
                        <a:t>912-749-784</a:t>
                      </a:r>
                    </a:p>
                  </a:txBody>
                  <a:tcPr/>
                </a:tc>
                <a:extLst>
                  <a:ext uri="{0D108BD9-81ED-4DB2-BD59-A6C34878D82A}">
                    <a16:rowId xmlns:a16="http://schemas.microsoft.com/office/drawing/2014/main" val="2373925139"/>
                  </a:ext>
                </a:extLst>
              </a:tr>
              <a:tr h="547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The Hague</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+31 685 076 861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818-6898-8436</a:t>
                      </a:r>
                    </a:p>
                  </a:txBody>
                  <a:tcPr/>
                </a:tc>
                <a:extLst>
                  <a:ext uri="{0D108BD9-81ED-4DB2-BD59-A6C34878D82A}">
                    <a16:rowId xmlns:a16="http://schemas.microsoft.com/office/drawing/2014/main" val="2975732928"/>
                  </a:ext>
                </a:extLst>
              </a:tr>
              <a:tr h="547892">
                <a:tc>
                  <a:txBody>
                    <a:bodyPr/>
                    <a:lstStyle/>
                    <a:p>
                      <a:endParaRPr lang="en-GB" sz="2400" b="1" dirty="0">
                        <a:solidFill>
                          <a:schemeClr val="bg2">
                            <a:lumMod val="25000"/>
                          </a:schemeClr>
                        </a:solidFill>
                      </a:endParaRP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endParaRPr lang="en-GB" sz="2400" b="1" dirty="0">
                        <a:solidFill>
                          <a:schemeClr val="bg2">
                            <a:lumMod val="25000"/>
                          </a:schemeClr>
                        </a:solidFill>
                      </a:endParaRPr>
                    </a:p>
                  </a:txBody>
                  <a:tcPr/>
                </a:tc>
                <a:tc>
                  <a:txBody>
                    <a:bodyPr/>
                    <a:lstStyle/>
                    <a:p>
                      <a:endParaRPr lang="en-GB" sz="2400" b="1" dirty="0">
                        <a:solidFill>
                          <a:schemeClr val="bg2">
                            <a:lumMod val="25000"/>
                          </a:schemeClr>
                        </a:solidFill>
                      </a:endParaRPr>
                    </a:p>
                  </a:txBody>
                  <a:tcPr/>
                </a:tc>
                <a:extLst>
                  <a:ext uri="{0D108BD9-81ED-4DB2-BD59-A6C34878D82A}">
                    <a16:rowId xmlns:a16="http://schemas.microsoft.com/office/drawing/2014/main" val="494084002"/>
                  </a:ext>
                </a:extLst>
              </a:tr>
            </a:tbl>
          </a:graphicData>
        </a:graphic>
      </p:graphicFrame>
      <p:graphicFrame>
        <p:nvGraphicFramePr>
          <p:cNvPr id="62" name="Table 61">
            <a:extLst>
              <a:ext uri="{FF2B5EF4-FFF2-40B4-BE49-F238E27FC236}">
                <a16:creationId xmlns:a16="http://schemas.microsoft.com/office/drawing/2014/main" id="{7B1437C5-B060-4B74-A672-2B6545BED35D}"/>
              </a:ext>
            </a:extLst>
          </p:cNvPr>
          <p:cNvGraphicFramePr>
            <a:graphicFrameLocks noGrp="1"/>
          </p:cNvGraphicFramePr>
          <p:nvPr/>
        </p:nvGraphicFramePr>
        <p:xfrm>
          <a:off x="4223791" y="528661"/>
          <a:ext cx="7987874" cy="2756323"/>
        </p:xfrm>
        <a:graphic>
          <a:graphicData uri="http://schemas.openxmlformats.org/drawingml/2006/table">
            <a:tbl>
              <a:tblPr firstRow="1" bandRow="1">
                <a:tableStyleId>{7DF18680-E054-41AD-8BC1-D1AEF772440D}</a:tableStyleId>
              </a:tblPr>
              <a:tblGrid>
                <a:gridCol w="2235646">
                  <a:extLst>
                    <a:ext uri="{9D8B030D-6E8A-4147-A177-3AD203B41FA5}">
                      <a16:colId xmlns:a16="http://schemas.microsoft.com/office/drawing/2014/main" val="3103262320"/>
                    </a:ext>
                  </a:extLst>
                </a:gridCol>
                <a:gridCol w="1226000">
                  <a:extLst>
                    <a:ext uri="{9D8B030D-6E8A-4147-A177-3AD203B41FA5}">
                      <a16:colId xmlns:a16="http://schemas.microsoft.com/office/drawing/2014/main" val="2914217255"/>
                    </a:ext>
                  </a:extLst>
                </a:gridCol>
                <a:gridCol w="1802939">
                  <a:extLst>
                    <a:ext uri="{9D8B030D-6E8A-4147-A177-3AD203B41FA5}">
                      <a16:colId xmlns:a16="http://schemas.microsoft.com/office/drawing/2014/main" val="3052952877"/>
                    </a:ext>
                  </a:extLst>
                </a:gridCol>
                <a:gridCol w="2723289">
                  <a:extLst>
                    <a:ext uri="{9D8B030D-6E8A-4147-A177-3AD203B41FA5}">
                      <a16:colId xmlns:a16="http://schemas.microsoft.com/office/drawing/2014/main" val="1313343998"/>
                    </a:ext>
                  </a:extLst>
                </a:gridCol>
              </a:tblGrid>
              <a:tr h="580279">
                <a:tc>
                  <a:txBody>
                    <a:bodyPr/>
                    <a:lstStyle/>
                    <a:p>
                      <a:r>
                        <a:rPr lang="en-GB" sz="2600" dirty="0"/>
                        <a:t>Service</a:t>
                      </a:r>
                    </a:p>
                  </a:txBody>
                  <a:tcPr/>
                </a:tc>
                <a:tc>
                  <a:txBody>
                    <a:bodyPr/>
                    <a:lstStyle/>
                    <a:p>
                      <a:r>
                        <a:rPr lang="en-GB" sz="2600"/>
                        <a:t>Day</a:t>
                      </a:r>
                    </a:p>
                  </a:txBody>
                  <a:tcPr/>
                </a:tc>
                <a:tc>
                  <a:txBody>
                    <a:bodyPr/>
                    <a:lstStyle/>
                    <a:p>
                      <a:r>
                        <a:rPr lang="en-GB" sz="2600"/>
                        <a:t>Timing</a:t>
                      </a:r>
                    </a:p>
                  </a:txBody>
                  <a:tcPr/>
                </a:tc>
                <a:tc>
                  <a:txBody>
                    <a:bodyPr/>
                    <a:lstStyle/>
                    <a:p>
                      <a:r>
                        <a:rPr lang="en-GB" sz="2600"/>
                        <a:t>Remarks</a:t>
                      </a:r>
                    </a:p>
                  </a:txBody>
                  <a:tcPr/>
                </a:tc>
                <a:extLst>
                  <a:ext uri="{0D108BD9-81ED-4DB2-BD59-A6C34878D82A}">
                    <a16:rowId xmlns:a16="http://schemas.microsoft.com/office/drawing/2014/main" val="1036173995"/>
                  </a:ext>
                </a:extLst>
              </a:tr>
              <a:tr h="544011">
                <a:tc>
                  <a:txBody>
                    <a:bodyPr/>
                    <a:lstStyle/>
                    <a:p>
                      <a:r>
                        <a:rPr lang="en-GB" sz="2400" b="1">
                          <a:solidFill>
                            <a:schemeClr val="bg2">
                              <a:lumMod val="25000"/>
                            </a:schemeClr>
                          </a:solidFill>
                        </a:rPr>
                        <a:t>Worship Service</a:t>
                      </a:r>
                    </a:p>
                  </a:txBody>
                  <a:tcPr/>
                </a:tc>
                <a:tc>
                  <a:txBody>
                    <a:bodyPr/>
                    <a:lstStyle/>
                    <a:p>
                      <a:r>
                        <a:rPr lang="en-GB" sz="2400" b="1">
                          <a:solidFill>
                            <a:schemeClr val="bg2">
                              <a:lumMod val="25000"/>
                            </a:schemeClr>
                          </a:solidFill>
                        </a:rPr>
                        <a:t>Sunday</a:t>
                      </a:r>
                    </a:p>
                  </a:txBody>
                  <a:tcPr/>
                </a:tc>
                <a:tc>
                  <a:txBody>
                    <a:bodyPr/>
                    <a:lstStyle/>
                    <a:p>
                      <a:r>
                        <a:rPr lang="en-GB" sz="2400" b="1">
                          <a:solidFill>
                            <a:schemeClr val="bg2">
                              <a:lumMod val="25000"/>
                            </a:schemeClr>
                          </a:solidFill>
                        </a:rPr>
                        <a:t>09:45-12:00</a:t>
                      </a:r>
                    </a:p>
                  </a:txBody>
                  <a:tcPr/>
                </a:tc>
                <a:tc>
                  <a:txBody>
                    <a:bodyPr/>
                    <a:lstStyle/>
                    <a:p>
                      <a:r>
                        <a:rPr lang="en-GB" sz="2400" b="1">
                          <a:solidFill>
                            <a:schemeClr val="bg2">
                              <a:lumMod val="25000"/>
                            </a:schemeClr>
                          </a:solidFill>
                        </a:rPr>
                        <a:t>Physical/Online</a:t>
                      </a:r>
                    </a:p>
                  </a:txBody>
                  <a:tcPr/>
                </a:tc>
                <a:extLst>
                  <a:ext uri="{0D108BD9-81ED-4DB2-BD59-A6C34878D82A}">
                    <a16:rowId xmlns:a16="http://schemas.microsoft.com/office/drawing/2014/main" val="418805209"/>
                  </a:ext>
                </a:extLst>
              </a:tr>
              <a:tr h="544011">
                <a:tc>
                  <a:txBody>
                    <a:bodyPr/>
                    <a:lstStyle/>
                    <a:p>
                      <a:r>
                        <a:rPr lang="en-GB" sz="2400" b="1">
                          <a:solidFill>
                            <a:schemeClr val="bg2">
                              <a:lumMod val="25000"/>
                            </a:schemeClr>
                          </a:solidFill>
                        </a:rPr>
                        <a:t>Bible Study</a:t>
                      </a:r>
                    </a:p>
                  </a:txBody>
                  <a:tcPr/>
                </a:tc>
                <a:tc>
                  <a:txBody>
                    <a:bodyPr/>
                    <a:lstStyle/>
                    <a:p>
                      <a:r>
                        <a:rPr lang="en-GB" sz="2400" b="1">
                          <a:solidFill>
                            <a:schemeClr val="bg2">
                              <a:lumMod val="25000"/>
                            </a:schemeClr>
                          </a:solidFill>
                        </a:rPr>
                        <a:t>Tuesday</a:t>
                      </a:r>
                    </a:p>
                  </a:txBody>
                  <a:tcPr/>
                </a:tc>
                <a:tc>
                  <a:txBody>
                    <a:bodyPr/>
                    <a:lstStyle/>
                    <a:p>
                      <a:r>
                        <a:rPr lang="en-GB" sz="2400" b="1">
                          <a:solidFill>
                            <a:schemeClr val="bg2">
                              <a:lumMod val="25000"/>
                            </a:schemeClr>
                          </a:solidFill>
                        </a:rPr>
                        <a:t>19:30-20:30</a:t>
                      </a:r>
                    </a:p>
                  </a:txBody>
                  <a:tcPr/>
                </a:tc>
                <a:tc>
                  <a:txBody>
                    <a:bodyPr/>
                    <a:lstStyle/>
                    <a:p>
                      <a:r>
                        <a:rPr lang="en-GB" sz="2400" b="1" dirty="0">
                          <a:solidFill>
                            <a:schemeClr val="bg2">
                              <a:lumMod val="25000"/>
                            </a:schemeClr>
                          </a:solidFill>
                        </a:rPr>
                        <a:t>Online</a:t>
                      </a:r>
                    </a:p>
                  </a:txBody>
                  <a:tcPr/>
                </a:tc>
                <a:extLst>
                  <a:ext uri="{0D108BD9-81ED-4DB2-BD59-A6C34878D82A}">
                    <a16:rowId xmlns:a16="http://schemas.microsoft.com/office/drawing/2014/main" val="2373925139"/>
                  </a:ext>
                </a:extLst>
              </a:tr>
              <a:tr h="544011">
                <a:tc>
                  <a:txBody>
                    <a:bodyPr/>
                    <a:lstStyle/>
                    <a:p>
                      <a:r>
                        <a:rPr lang="en-GB" sz="2400" b="1" dirty="0">
                          <a:solidFill>
                            <a:schemeClr val="bg2">
                              <a:lumMod val="25000"/>
                            </a:schemeClr>
                          </a:solidFill>
                        </a:rPr>
                        <a:t>Revival Service</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19:30-21:00</a:t>
                      </a:r>
                    </a:p>
                  </a:txBody>
                  <a:tcPr/>
                </a:tc>
                <a:tc>
                  <a:txBody>
                    <a:bodyPr/>
                    <a:lstStyle/>
                    <a:p>
                      <a:r>
                        <a:rPr lang="en-GB" sz="2400" b="1">
                          <a:solidFill>
                            <a:schemeClr val="bg2">
                              <a:lumMod val="25000"/>
                            </a:schemeClr>
                          </a:solidFill>
                        </a:rPr>
                        <a:t>Online/Physical</a:t>
                      </a:r>
                    </a:p>
                  </a:txBody>
                  <a:tcPr/>
                </a:tc>
                <a:extLst>
                  <a:ext uri="{0D108BD9-81ED-4DB2-BD59-A6C34878D82A}">
                    <a16:rowId xmlns:a16="http://schemas.microsoft.com/office/drawing/2014/main" val="2975732928"/>
                  </a:ext>
                </a:extLst>
              </a:tr>
              <a:tr h="544011">
                <a:tc>
                  <a:txBody>
                    <a:bodyPr/>
                    <a:lstStyle/>
                    <a:p>
                      <a:r>
                        <a:rPr lang="en-GB" sz="2400" b="1" dirty="0">
                          <a:solidFill>
                            <a:schemeClr val="bg2">
                              <a:lumMod val="25000"/>
                            </a:schemeClr>
                          </a:solidFill>
                        </a:rPr>
                        <a:t>Night Vigil</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19:30-23:30</a:t>
                      </a:r>
                    </a:p>
                  </a:txBody>
                  <a:tcPr/>
                </a:tc>
                <a:tc>
                  <a:txBody>
                    <a:bodyPr/>
                    <a:lstStyle/>
                    <a:p>
                      <a:r>
                        <a:rPr lang="en-GB" sz="2400" b="1" dirty="0">
                          <a:solidFill>
                            <a:schemeClr val="bg2">
                              <a:lumMod val="25000"/>
                            </a:schemeClr>
                          </a:solidFill>
                        </a:rPr>
                        <a:t>First Friday Monthly</a:t>
                      </a:r>
                    </a:p>
                  </a:txBody>
                  <a:tcPr/>
                </a:tc>
                <a:extLst>
                  <a:ext uri="{0D108BD9-81ED-4DB2-BD59-A6C34878D82A}">
                    <a16:rowId xmlns:a16="http://schemas.microsoft.com/office/drawing/2014/main" val="494084002"/>
                  </a:ext>
                </a:extLst>
              </a:tr>
            </a:tbl>
          </a:graphicData>
        </a:graphic>
      </p:graphicFrame>
      <p:sp>
        <p:nvSpPr>
          <p:cNvPr id="7" name="Rectangle 6">
            <a:extLst>
              <a:ext uri="{FF2B5EF4-FFF2-40B4-BE49-F238E27FC236}">
                <a16:creationId xmlns:a16="http://schemas.microsoft.com/office/drawing/2014/main" id="{959F06AE-DF87-495F-5B66-5022B0778570}"/>
              </a:ext>
            </a:extLst>
          </p:cNvPr>
          <p:cNvSpPr/>
          <p:nvPr/>
        </p:nvSpPr>
        <p:spPr>
          <a:xfrm>
            <a:off x="-5380" y="0"/>
            <a:ext cx="4224155" cy="687303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3"/>
          <p:cNvSpPr txBox="1"/>
          <p:nvPr/>
        </p:nvSpPr>
        <p:spPr>
          <a:xfrm>
            <a:off x="273833" y="227703"/>
            <a:ext cx="3105727" cy="448841"/>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dirty="0">
                <a:ln>
                  <a:noFill/>
                </a:ln>
                <a:solidFill>
                  <a:srgbClr val="FFC000">
                    <a:lumMod val="60000"/>
                    <a:lumOff val="40000"/>
                  </a:srgbClr>
                </a:solidFill>
                <a:effectLst/>
                <a:uLnTx/>
                <a:uFillTx/>
                <a:latin typeface="Calibri"/>
                <a:ea typeface="+mn-ea"/>
                <a:cs typeface="+mn-cs"/>
              </a:rPr>
              <a:t>COUNSELLING</a:t>
            </a:r>
          </a:p>
        </p:txBody>
      </p:sp>
      <p:sp>
        <p:nvSpPr>
          <p:cNvPr id="4" name="TextBox 4"/>
          <p:cNvSpPr txBox="1"/>
          <p:nvPr/>
        </p:nvSpPr>
        <p:spPr>
          <a:xfrm>
            <a:off x="296903" y="738278"/>
            <a:ext cx="3637955" cy="1604093"/>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If you have questions or need guidance on challenging issues, kindly request for counselling. </a:t>
            </a:r>
          </a:p>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Our pastor is here for you.</a:t>
            </a:r>
          </a:p>
        </p:txBody>
      </p:sp>
      <p:sp>
        <p:nvSpPr>
          <p:cNvPr id="5" name="TextBox 5"/>
          <p:cNvSpPr txBox="1"/>
          <p:nvPr/>
        </p:nvSpPr>
        <p:spPr>
          <a:xfrm>
            <a:off x="296903" y="2692127"/>
            <a:ext cx="3105727" cy="458523"/>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dirty="0">
                <a:ln>
                  <a:noFill/>
                </a:ln>
                <a:solidFill>
                  <a:srgbClr val="FFC000">
                    <a:lumMod val="60000"/>
                    <a:lumOff val="40000"/>
                  </a:srgbClr>
                </a:solidFill>
                <a:effectLst/>
                <a:uLnTx/>
                <a:uFillTx/>
                <a:latin typeface="Calibri"/>
                <a:ea typeface="+mn-ea"/>
                <a:cs typeface="+mn-cs"/>
              </a:rPr>
              <a:t>CONTACT</a:t>
            </a:r>
          </a:p>
        </p:txBody>
      </p:sp>
      <p:sp>
        <p:nvSpPr>
          <p:cNvPr id="6" name="TextBox 6"/>
          <p:cNvSpPr txBox="1"/>
          <p:nvPr/>
        </p:nvSpPr>
        <p:spPr>
          <a:xfrm>
            <a:off x="754132" y="3188202"/>
            <a:ext cx="2410480" cy="32060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+31 207 856 683</a:t>
            </a:r>
          </a:p>
        </p:txBody>
      </p:sp>
      <p:sp>
        <p:nvSpPr>
          <p:cNvPr id="14" name="TextBox 14"/>
          <p:cNvSpPr txBox="1"/>
          <p:nvPr/>
        </p:nvSpPr>
        <p:spPr>
          <a:xfrm>
            <a:off x="4171181" y="116632"/>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Calibri" panose="020F0502020204030204" pitchFamily="34" charset="0"/>
                <a:ea typeface="+mn-ea"/>
                <a:cs typeface="Calibri" panose="020F0502020204030204" pitchFamily="34" charset="0"/>
              </a:rPr>
              <a:t>SERVICE SCHEDULES</a:t>
            </a:r>
          </a:p>
        </p:txBody>
      </p:sp>
      <p:pic>
        <p:nvPicPr>
          <p:cNvPr id="26" name="Graphic 25" descr="Receiver">
            <a:extLst>
              <a:ext uri="{FF2B5EF4-FFF2-40B4-BE49-F238E27FC236}">
                <a16:creationId xmlns:a16="http://schemas.microsoft.com/office/drawing/2014/main" id="{DA29E515-5581-4B1C-ACB1-BCF720638F8F}"/>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592" y="3168034"/>
            <a:ext cx="379016" cy="360665"/>
          </a:xfrm>
          <a:prstGeom prst="rect">
            <a:avLst/>
          </a:prstGeom>
        </p:spPr>
      </p:pic>
      <p:sp>
        <p:nvSpPr>
          <p:cNvPr id="27" name="TextBox 6">
            <a:extLst>
              <a:ext uri="{FF2B5EF4-FFF2-40B4-BE49-F238E27FC236}">
                <a16:creationId xmlns:a16="http://schemas.microsoft.com/office/drawing/2014/main" id="{194638EA-BFF9-4BDE-8025-5884FA71C21B}"/>
              </a:ext>
            </a:extLst>
          </p:cNvPr>
          <p:cNvSpPr txBox="1"/>
          <p:nvPr/>
        </p:nvSpPr>
        <p:spPr>
          <a:xfrm>
            <a:off x="716100" y="3725700"/>
            <a:ext cx="3288334"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info@deeperlife.nl</a:t>
            </a:r>
          </a:p>
        </p:txBody>
      </p:sp>
      <p:sp>
        <p:nvSpPr>
          <p:cNvPr id="28" name="TextBox 6">
            <a:extLst>
              <a:ext uri="{FF2B5EF4-FFF2-40B4-BE49-F238E27FC236}">
                <a16:creationId xmlns:a16="http://schemas.microsoft.com/office/drawing/2014/main" id="{0D04E083-0B0F-4788-B839-354B95408BFD}"/>
              </a:ext>
            </a:extLst>
          </p:cNvPr>
          <p:cNvSpPr txBox="1"/>
          <p:nvPr/>
        </p:nvSpPr>
        <p:spPr>
          <a:xfrm>
            <a:off x="752578" y="4837959"/>
            <a:ext cx="2323387"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www.dclm-nl.org</a:t>
            </a:r>
          </a:p>
        </p:txBody>
      </p:sp>
      <p:pic>
        <p:nvPicPr>
          <p:cNvPr id="30" name="Graphic 29" descr="Email">
            <a:extLst>
              <a:ext uri="{FF2B5EF4-FFF2-40B4-BE49-F238E27FC236}">
                <a16:creationId xmlns:a16="http://schemas.microsoft.com/office/drawing/2014/main" id="{DD2D9AF4-3BF3-4194-9D0B-ABBA2A5B4EB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9763" y="3668375"/>
            <a:ext cx="379016" cy="379016"/>
          </a:xfrm>
          <a:prstGeom prst="rect">
            <a:avLst/>
          </a:prstGeom>
        </p:spPr>
      </p:pic>
      <p:pic>
        <p:nvPicPr>
          <p:cNvPr id="18" name="Picture 17">
            <a:extLst>
              <a:ext uri="{FF2B5EF4-FFF2-40B4-BE49-F238E27FC236}">
                <a16:creationId xmlns:a16="http://schemas.microsoft.com/office/drawing/2014/main" id="{B0969453-2F15-458F-990E-6DA0AFAE38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789" y="4756604"/>
            <a:ext cx="441875" cy="441875"/>
          </a:xfrm>
          <a:prstGeom prst="rect">
            <a:avLst/>
          </a:prstGeom>
        </p:spPr>
      </p:pic>
      <p:pic>
        <p:nvPicPr>
          <p:cNvPr id="33" name="Picture 32" descr="A close up of a screen&#10;&#10;Description automatically generated">
            <a:extLst>
              <a:ext uri="{FF2B5EF4-FFF2-40B4-BE49-F238E27FC236}">
                <a16:creationId xmlns:a16="http://schemas.microsoft.com/office/drawing/2014/main" id="{B57B1DCB-7320-4DC6-AB7F-8F7A1F6CC938}"/>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194928" y="4170375"/>
            <a:ext cx="479008" cy="479008"/>
          </a:xfrm>
          <a:prstGeom prst="rect">
            <a:avLst/>
          </a:prstGeom>
        </p:spPr>
      </p:pic>
      <p:sp>
        <p:nvSpPr>
          <p:cNvPr id="43" name="TextBox 6">
            <a:extLst>
              <a:ext uri="{FF2B5EF4-FFF2-40B4-BE49-F238E27FC236}">
                <a16:creationId xmlns:a16="http://schemas.microsoft.com/office/drawing/2014/main" id="{0BBFC4A3-B476-44C1-B023-D4E226517A7B}"/>
              </a:ext>
            </a:extLst>
          </p:cNvPr>
          <p:cNvSpPr txBox="1"/>
          <p:nvPr/>
        </p:nvSpPr>
        <p:spPr>
          <a:xfrm>
            <a:off x="1950615" y="4260569"/>
            <a:ext cx="2223525" cy="321691"/>
          </a:xfrm>
          <a:prstGeom prst="rect">
            <a:avLst/>
          </a:prstGeom>
          <a:noFill/>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dclmnetherlands</a:t>
            </a:r>
          </a:p>
        </p:txBody>
      </p:sp>
      <p:pic>
        <p:nvPicPr>
          <p:cNvPr id="61" name="Graphic 60">
            <a:extLst>
              <a:ext uri="{FF2B5EF4-FFF2-40B4-BE49-F238E27FC236}">
                <a16:creationId xmlns:a16="http://schemas.microsoft.com/office/drawing/2014/main" id="{49BE945F-D8EC-41B3-8FCF-3A5FA02BF6A1}"/>
              </a:ext>
            </a:extLst>
          </p:cNvPr>
          <p:cNvPicPr>
            <a:picLocks noChangeAspect="1"/>
          </p:cNvPicPr>
          <p:nvPr/>
        </p:nvPicPr>
        <p:blipFill>
          <a:blip cstate="hqprint">
            <a:graysc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63675" y="4228849"/>
            <a:ext cx="379017" cy="379017"/>
          </a:xfrm>
          <a:prstGeom prst="rect">
            <a:avLst/>
          </a:prstGeom>
        </p:spPr>
      </p:pic>
      <p:sp>
        <p:nvSpPr>
          <p:cNvPr id="21" name="TextBox 14">
            <a:extLst>
              <a:ext uri="{FF2B5EF4-FFF2-40B4-BE49-F238E27FC236}">
                <a16:creationId xmlns:a16="http://schemas.microsoft.com/office/drawing/2014/main" id="{5DF5633E-EEEB-48D3-BFD4-2D86B7ABD31C}"/>
              </a:ext>
            </a:extLst>
          </p:cNvPr>
          <p:cNvSpPr txBox="1"/>
          <p:nvPr/>
        </p:nvSpPr>
        <p:spPr>
          <a:xfrm>
            <a:off x="4201465" y="3670743"/>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Calibri" panose="020F0502020204030204" pitchFamily="34" charset="0"/>
                <a:ea typeface="+mn-ea"/>
                <a:cs typeface="Calibri" panose="020F0502020204030204" pitchFamily="34" charset="0"/>
              </a:rPr>
              <a:t>LOCATION DETAILS</a:t>
            </a:r>
          </a:p>
        </p:txBody>
      </p:sp>
      <p:pic>
        <p:nvPicPr>
          <p:cNvPr id="12" name="Picture 11">
            <a:extLst>
              <a:ext uri="{FF2B5EF4-FFF2-40B4-BE49-F238E27FC236}">
                <a16:creationId xmlns:a16="http://schemas.microsoft.com/office/drawing/2014/main" id="{8569FA9D-530D-40E8-B8B3-0D1B8A9849E6}"/>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487762" y="4242030"/>
            <a:ext cx="441240" cy="359644"/>
          </a:xfrm>
          <a:prstGeom prst="rect">
            <a:avLst/>
          </a:prstGeom>
        </p:spPr>
      </p:pic>
      <p:pic>
        <p:nvPicPr>
          <p:cNvPr id="42" name="Picture 41">
            <a:extLst>
              <a:ext uri="{FF2B5EF4-FFF2-40B4-BE49-F238E27FC236}">
                <a16:creationId xmlns:a16="http://schemas.microsoft.com/office/drawing/2014/main" id="{F1565EDD-6183-4673-8EF9-DED3518A07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341" y="4217105"/>
            <a:ext cx="389008" cy="389008"/>
          </a:xfrm>
          <a:prstGeom prst="rect">
            <a:avLst/>
          </a:prstGeom>
        </p:spPr>
      </p:pic>
      <p:pic>
        <p:nvPicPr>
          <p:cNvPr id="8" name="Picture 7" descr="Logo&#10;&#10;Description automatically generated">
            <a:extLst>
              <a:ext uri="{FF2B5EF4-FFF2-40B4-BE49-F238E27FC236}">
                <a16:creationId xmlns:a16="http://schemas.microsoft.com/office/drawing/2014/main" id="{97088F0B-D2BA-D897-4C7F-14827F2E9158}"/>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86479" y="5372828"/>
            <a:ext cx="1555653" cy="1425341"/>
          </a:xfrm>
          <a:prstGeom prst="rect">
            <a:avLst/>
          </a:prstGeom>
        </p:spPr>
      </p:pic>
    </p:spTree>
    <p:extLst>
      <p:ext uri="{BB962C8B-B14F-4D97-AF65-F5344CB8AC3E}">
        <p14:creationId xmlns:p14="http://schemas.microsoft.com/office/powerpoint/2010/main" val="299333682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IF GOD BE FOR US [GHS 016]</a:t>
            </a:r>
          </a:p>
        </p:txBody>
      </p:sp>
      <p:grpSp>
        <p:nvGrpSpPr>
          <p:cNvPr id="3" name="Group 2"/>
          <p:cNvGrpSpPr/>
          <p:nvPr/>
        </p:nvGrpSpPr>
        <p:grpSpPr>
          <a:xfrm>
            <a:off x="243372" y="1656012"/>
            <a:ext cx="11948629" cy="4924425"/>
            <a:chOff x="257130" y="1719391"/>
            <a:chExt cx="10547818" cy="4924425"/>
          </a:xfrm>
        </p:grpSpPr>
        <p:sp>
          <p:nvSpPr>
            <p:cNvPr id="14339" name="TextBox 1"/>
            <p:cNvSpPr txBox="1">
              <a:spLocks noChangeArrowheads="1"/>
            </p:cNvSpPr>
            <p:nvPr/>
          </p:nvSpPr>
          <p:spPr bwMode="auto">
            <a:xfrm>
              <a:off x="907147" y="1719391"/>
              <a:ext cx="9897801"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Rejoice in the Lord!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Oh, let His mercy cheer;</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 sunders the bands that enthrall;</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Redeem’d</a:t>
              </a: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by His blood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Why should we ever fear</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Since Jesus is our “all in all”?</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620958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66EEFF-EB9C-6B0D-62CC-26C94F04F300}"/>
              </a:ext>
            </a:extLst>
          </p:cNvPr>
          <p:cNvSpPr>
            <a:spLocks noGrp="1"/>
          </p:cNvSpPr>
          <p:nvPr>
            <p:ph type="title"/>
          </p:nvPr>
        </p:nvSpPr>
        <p:spPr>
          <a:xfrm>
            <a:off x="742949" y="742951"/>
            <a:ext cx="3787975" cy="4962524"/>
          </a:xfrm>
        </p:spPr>
        <p:txBody>
          <a:bodyPr vert="horz" lIns="91440" tIns="45720" rIns="91440" bIns="45720" rtlCol="0" anchor="ctr">
            <a:normAutofit/>
          </a:bodyPr>
          <a:lstStyle/>
          <a:p>
            <a:pPr algn="ctr"/>
            <a:br>
              <a:rPr lang="en-US" altLang="en-US" sz="4800" b="1" u="sng" dirty="0">
                <a:solidFill>
                  <a:srgbClr val="FFFFFF"/>
                </a:solidFill>
              </a:rPr>
            </a:br>
            <a:br>
              <a:rPr lang="en-US" altLang="en-US" sz="4800" b="1" u="sng" dirty="0">
                <a:solidFill>
                  <a:srgbClr val="FFFFFF"/>
                </a:solidFill>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30</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br>
              <a:rPr kumimoji="0" lang="en-US" altLang="en-US" sz="4800" b="1" i="0" u="none" strike="noStrike" kern="1200" cap="none" spc="0" normalizeH="0" baseline="0" noProof="0" dirty="0">
                <a:ln>
                  <a:noFill/>
                </a:ln>
                <a:solidFill>
                  <a:srgbClr val="FFFFFF"/>
                </a:solidFill>
                <a:effectLst/>
                <a:uLnTx/>
                <a:uFillTx/>
                <a:latin typeface="+mj-lt"/>
                <a:ea typeface="+mj-ea"/>
                <a:cs typeface="+mj-cs"/>
              </a:rPr>
            </a:br>
            <a:r>
              <a:rPr lang="en-US" altLang="en-US" sz="4800" b="1" dirty="0">
                <a:solidFill>
                  <a:srgbClr val="FFFFFF"/>
                </a:solidFill>
              </a:rPr>
              <a:t>Judah’s moral slip</a:t>
            </a:r>
            <a:endParaRPr lang="en-US" sz="4800" kern="1200" dirty="0">
              <a:solidFill>
                <a:srgbClr val="FFFFFF"/>
              </a:solidFill>
              <a:latin typeface="+mj-lt"/>
              <a:ea typeface="+mj-ea"/>
              <a:cs typeface="+mj-cs"/>
            </a:endParaRPr>
          </a:p>
        </p:txBody>
      </p:sp>
      <p:pic>
        <p:nvPicPr>
          <p:cNvPr id="4" name="Picture 3" descr="Logo&#10;&#10;Description automatically generated">
            <a:extLst>
              <a:ext uri="{FF2B5EF4-FFF2-40B4-BE49-F238E27FC236}">
                <a16:creationId xmlns:a16="http://schemas.microsoft.com/office/drawing/2014/main" id="{C83A4C62-3563-565C-53CE-19189B8CE0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a:extLst>
              <a:ext uri="{FF2B5EF4-FFF2-40B4-BE49-F238E27FC236}">
                <a16:creationId xmlns:a16="http://schemas.microsoft.com/office/drawing/2014/main" id="{1FEE93BE-C40A-32D0-1C64-76B5626BF3A5}"/>
              </a:ext>
            </a:extLst>
          </p:cNvPr>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MEMORY VERSE: ……</a:t>
            </a: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66077BFE-7956-2161-471E-9C75FED31DBA}"/>
              </a:ext>
            </a:extLst>
          </p:cNvPr>
          <p:cNvSpPr/>
          <p:nvPr/>
        </p:nvSpPr>
        <p:spPr>
          <a:xfrm>
            <a:off x="5307508" y="1492370"/>
            <a:ext cx="6398029"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"And Judah acknowledged them, and said, She hath been more righteous than I; because that I gave her not to Shelah my son. And he knew her again no more”</a:t>
            </a: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 (</a:t>
            </a:r>
            <a:r>
              <a:rPr kumimoji="0" lang="en-GB" sz="2800" b="1"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Genesis 38:26</a:t>
            </a: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t>
            </a:r>
            <a:endParaRPr kumimoji="0" lang="en-GB" sz="24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6D3E0398-1F06-CE98-A96F-FF5D38D7B9FB}"/>
              </a:ext>
            </a:extLst>
          </p:cNvPr>
          <p:cNvSpPr/>
          <p:nvPr/>
        </p:nvSpPr>
        <p:spPr>
          <a:xfrm>
            <a:off x="5334000" y="5313872"/>
            <a:ext cx="6398029" cy="781242"/>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rPr>
              <a:t>TEXT:</a:t>
            </a:r>
            <a:r>
              <a:rPr kumimoji="0" lang="en-GB" sz="28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2800" b="1" i="1" u="none" strike="noStrike" kern="1200" cap="none" spc="0" normalizeH="0" baseline="0" noProof="0" dirty="0">
                <a:ln>
                  <a:noFill/>
                </a:ln>
                <a:solidFill>
                  <a:prstClr val="white"/>
                </a:solidFill>
                <a:effectLst/>
                <a:uLnTx/>
                <a:uFillTx/>
                <a:latin typeface="Calibri" panose="020F0502020204030204" pitchFamily="34" charset="0"/>
                <a:ea typeface="+mn-ea"/>
                <a:cs typeface="+mn-cs"/>
                <a:sym typeface="+mn-ea"/>
              </a:rPr>
              <a:t>Genesis Chapter 38</a:t>
            </a:r>
            <a:endPar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D9F051B8-F0B5-447E-95D2-50D7C5370FB1}"/>
              </a:ext>
            </a:extLst>
          </p:cNvPr>
          <p:cNvSpPr txBox="1">
            <a:spLocks/>
          </p:cNvSpPr>
          <p:nvPr/>
        </p:nvSpPr>
        <p:spPr>
          <a:xfrm>
            <a:off x="486463" y="561942"/>
            <a:ext cx="4044462" cy="1439135"/>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4800" b="1" i="0" u="none" strike="noStrike" kern="1200" cap="none" spc="0" normalizeH="0" baseline="0" noProof="0" dirty="0">
                <a:ln>
                  <a:noFill/>
                </a:ln>
                <a:solidFill>
                  <a:prstClr val="white"/>
                </a:solidFill>
                <a:effectLst/>
                <a:uLnTx/>
                <a:uFillTx/>
                <a:latin typeface="Cambria" charset="0"/>
                <a:ea typeface="+mj-ea"/>
                <a:cs typeface="+mj-cs"/>
              </a:rPr>
              <a:t>STS STUDY FOR NEXT WEEK</a:t>
            </a:r>
            <a:r>
              <a:rPr kumimoji="0" lang="en-US" altLang="en-US" sz="4800" b="1" i="0" u="none" strike="noStrike" kern="1200" cap="none" spc="0" normalizeH="0" baseline="0" noProof="0" dirty="0">
                <a:ln>
                  <a:noFill/>
                </a:ln>
                <a:solidFill>
                  <a:prstClr val="white"/>
                </a:solidFill>
                <a:effectLst/>
                <a:uLnTx/>
                <a:uFillTx/>
                <a:latin typeface="Cambria" charset="0"/>
                <a:ea typeface="+mj-ea"/>
                <a:cs typeface="+mj-cs"/>
              </a:rPr>
              <a:t>:</a:t>
            </a:r>
            <a:endParaRPr kumimoji="0" lang="x-none" sz="48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42356068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1B50"/>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05B9B2-C5C6-3658-F5FC-895999C2CFFB}"/>
              </a:ext>
            </a:extLst>
          </p:cNvPr>
          <p:cNvPicPr>
            <a:picLocks noChangeAspect="1"/>
          </p:cNvPicPr>
          <p:nvPr/>
        </p:nvPicPr>
        <p:blipFill>
          <a:blip r:embed="rId3"/>
          <a:stretch>
            <a:fillRect/>
          </a:stretch>
        </p:blipFill>
        <p:spPr>
          <a:xfrm>
            <a:off x="2658406" y="0"/>
            <a:ext cx="6875188" cy="6858000"/>
          </a:xfrm>
          <a:prstGeom prst="rect">
            <a:avLst/>
          </a:prstGeom>
        </p:spPr>
      </p:pic>
    </p:spTree>
    <p:extLst>
      <p:ext uri="{BB962C8B-B14F-4D97-AF65-F5344CB8AC3E}">
        <p14:creationId xmlns:p14="http://schemas.microsoft.com/office/powerpoint/2010/main" val="822798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77599-735A-715B-80C3-DF41A51FA4F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A66A7B6-642A-54E4-5B05-64D414E19715}"/>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CF5418B8-B38E-F1F5-D6D7-5F7C31D04A0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90529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89ED1-227F-5E3B-8FC7-B69BA53E46B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678C02A-32AF-2911-CA79-4E5F6DAB2FB6}"/>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F10FEBF8-C2B6-7E40-3E65-282CC2D7469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40949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Text&#10;&#10;Description automatically generated">
            <a:extLst>
              <a:ext uri="{FF2B5EF4-FFF2-40B4-BE49-F238E27FC236}">
                <a16:creationId xmlns:a16="http://schemas.microsoft.com/office/drawing/2014/main" id="{1F3C75E8-52E0-42C2-9289-537EE1A8DD2D}"/>
              </a:ext>
            </a:extLst>
          </p:cNvPr>
          <p:cNvPicPr>
            <a:picLocks noGrp="1" noChangeAspect="1"/>
          </p:cNvPicPr>
          <p:nvPr>
            <p:ph sz="half" idx="1"/>
          </p:nvPr>
        </p:nvPicPr>
        <p:blipFill rotWithShape="1">
          <a:blip r:embed="rId5">
            <a:extLst>
              <a:ext uri="{28A0092B-C50C-407E-A947-70E740481C1C}">
                <a14:useLocalDpi xmlns:a14="http://schemas.microsoft.com/office/drawing/2010/main" val="0"/>
              </a:ext>
            </a:extLst>
          </a:blip>
          <a:srcRect/>
          <a:stretch/>
        </p:blipFill>
        <p:spPr>
          <a:xfrm>
            <a:off x="20" y="0"/>
            <a:ext cx="12191980" cy="6857990"/>
          </a:xfrm>
          <a:noFill/>
        </p:spPr>
      </p:pic>
      <p:sp>
        <p:nvSpPr>
          <p:cNvPr id="13" name="Content Placeholder 2">
            <a:extLst>
              <a:ext uri="{FF2B5EF4-FFF2-40B4-BE49-F238E27FC236}">
                <a16:creationId xmlns:a16="http://schemas.microsoft.com/office/drawing/2014/main" id="{C25D965D-BAB1-481C-B0DE-A5F4D769BCA1}"/>
              </a:ext>
            </a:extLst>
          </p:cNvPr>
          <p:cNvSpPr txBox="1">
            <a:spLocks/>
          </p:cNvSpPr>
          <p:nvPr/>
        </p:nvSpPr>
        <p:spPr bwMode="auto">
          <a:xfrm>
            <a:off x="2017070" y="2931599"/>
            <a:ext cx="8237913" cy="58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Matthew 5:1-16</a:t>
            </a:r>
            <a:endParaRPr kumimoji="0" lang="en-US" sz="48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pic>
        <p:nvPicPr>
          <p:cNvPr id="2" name="Picture 1" descr="Logo&#10;&#10;Description automatically generated">
            <a:extLst>
              <a:ext uri="{FF2B5EF4-FFF2-40B4-BE49-F238E27FC236}">
                <a16:creationId xmlns:a16="http://schemas.microsoft.com/office/drawing/2014/main" id="{60C5B7D9-B8D5-A84F-79A0-1001A9FFA03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pic>
        <p:nvPicPr>
          <p:cNvPr id="3" name="(40) Matthew 005">
            <a:hlinkClick r:id="" action="ppaction://media"/>
            <a:extLst>
              <a:ext uri="{FF2B5EF4-FFF2-40B4-BE49-F238E27FC236}">
                <a16:creationId xmlns:a16="http://schemas.microsoft.com/office/drawing/2014/main" id="{8A743F5C-FA2A-ECDB-66D8-FBDB9EABA922}"/>
              </a:ext>
            </a:extLst>
          </p:cNvPr>
          <p:cNvPicPr>
            <a:picLocks noChangeAspect="1"/>
          </p:cNvPicPr>
          <p:nvPr>
            <a:audioFile r:link="rId1"/>
            <p:extLst>
              <p:ext uri="{DAA4B4D4-6D71-4841-9C94-3DE7FCFB9230}">
                <p14:media xmlns:p14="http://schemas.microsoft.com/office/powerpoint/2010/main" r:embed="rId2">
                  <p14:trim end="282463.8571"/>
                </p14:media>
              </p:ext>
            </p:extLst>
          </p:nvPr>
        </p:nvPicPr>
        <p:blipFill>
          <a:blip r:embed="rId7"/>
          <a:stretch>
            <a:fillRect/>
          </a:stretch>
        </p:blipFill>
        <p:spPr>
          <a:xfrm>
            <a:off x="5892344" y="3744964"/>
            <a:ext cx="487363" cy="487363"/>
          </a:xfrm>
          <a:prstGeom prst="rect">
            <a:avLst/>
          </a:prstGeom>
        </p:spPr>
      </p:pic>
    </p:spTree>
    <p:extLst>
      <p:ext uri="{BB962C8B-B14F-4D97-AF65-F5344CB8AC3E}">
        <p14:creationId xmlns:p14="http://schemas.microsoft.com/office/powerpoint/2010/main" val="350645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9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0" y="1427716"/>
            <a:ext cx="7886700" cy="593707"/>
          </a:xfrm>
        </p:spPr>
        <p:txBody>
          <a:bodyPr>
            <a:normAutofit fontScale="90000"/>
          </a:bodyPr>
          <a:lstStyle/>
          <a:p>
            <a:pPr algn="ctr"/>
            <a:r>
              <a:rPr lang="en-US" b="1" dirty="0">
                <a:solidFill>
                  <a:schemeClr val="bg1"/>
                </a:solidFill>
              </a:rPr>
              <a:t>HYMN</a:t>
            </a:r>
          </a:p>
        </p:txBody>
      </p:sp>
      <p:sp>
        <p:nvSpPr>
          <p:cNvPr id="3" name="Content Placeholder 2"/>
          <p:cNvSpPr>
            <a:spLocks noGrp="1"/>
          </p:cNvSpPr>
          <p:nvPr>
            <p:ph idx="1"/>
          </p:nvPr>
        </p:nvSpPr>
        <p:spPr>
          <a:xfrm>
            <a:off x="251927" y="2860772"/>
            <a:ext cx="11451771" cy="1645913"/>
          </a:xfrm>
        </p:spPr>
        <p:txBody>
          <a:bodyPr>
            <a:noAutofit/>
          </a:bodyPr>
          <a:lstStyle/>
          <a:p>
            <a:pPr marL="0" indent="0" algn="ctr">
              <a:buNone/>
              <a:defRPr/>
            </a:pPr>
            <a:r>
              <a:rPr lang="en-US" sz="7200" b="1" u="sng" dirty="0">
                <a:solidFill>
                  <a:srgbClr val="FFC000"/>
                </a:solidFill>
                <a:effectLst>
                  <a:outerShdw blurRad="38100" dist="38100" dir="2700000" algn="tl">
                    <a:srgbClr val="000000">
                      <a:alpha val="43137"/>
                    </a:srgbClr>
                  </a:outerShdw>
                </a:effectLst>
              </a:rPr>
              <a:t>GHS 117:</a:t>
            </a:r>
            <a:r>
              <a:rPr lang="en-US" sz="7200" b="1" dirty="0">
                <a:solidFill>
                  <a:schemeClr val="bg1"/>
                </a:solidFill>
                <a:effectLst>
                  <a:outerShdw blurRad="38100" dist="38100" dir="2700000" algn="tl">
                    <a:srgbClr val="000000">
                      <a:alpha val="43137"/>
                    </a:srgbClr>
                  </a:outerShdw>
                </a:effectLst>
              </a:rPr>
              <a:t> </a:t>
            </a:r>
            <a:r>
              <a:rPr lang="en-GB" sz="7200" b="1" dirty="0">
                <a:solidFill>
                  <a:schemeClr val="bg1"/>
                </a:solidFill>
                <a:effectLst>
                  <a:outerShdw blurRad="38100" dist="38100" dir="2700000" algn="tl">
                    <a:srgbClr val="000000">
                      <a:alpha val="43137"/>
                    </a:srgbClr>
                  </a:outerShdw>
                </a:effectLst>
              </a:rPr>
              <a:t>SHOW A LITTLE BIT OF LOVE AND KINDNESS</a:t>
            </a:r>
          </a:p>
          <a:p>
            <a:pPr marL="0" indent="0" algn="ctr">
              <a:buNone/>
              <a:defRPr/>
            </a:pPr>
            <a:endParaRPr lang="en-US" sz="7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42778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Autofit/>
          </a:bodyPr>
          <a:lstStyle/>
          <a:p>
            <a:pPr algn="ctr">
              <a:defRPr/>
            </a:pPr>
            <a:r>
              <a:rPr lang="en-GB" sz="3200" b="1" u="sng" dirty="0">
                <a:solidFill>
                  <a:schemeClr val="bg1"/>
                </a:solidFill>
                <a:latin typeface="Arial" panose="020B0604020202020204" pitchFamily="34" charset="0"/>
                <a:cs typeface="Arial" panose="020B0604020202020204" pitchFamily="34" charset="0"/>
              </a:rPr>
              <a:t>SHOW A LITTLE BIT OF LOVE AND KINDNESS </a:t>
            </a:r>
            <a:r>
              <a:rPr lang="en-US" sz="3200" b="1" u="sng" dirty="0">
                <a:solidFill>
                  <a:schemeClr val="bg1"/>
                </a:solidFill>
                <a:latin typeface="Arial" panose="020B0604020202020204" pitchFamily="34" charset="0"/>
                <a:cs typeface="Arial" panose="020B0604020202020204" pitchFamily="34" charset="0"/>
              </a:rPr>
              <a:t>[GHS 117]</a:t>
            </a:r>
          </a:p>
        </p:txBody>
      </p:sp>
      <p:grpSp>
        <p:nvGrpSpPr>
          <p:cNvPr id="3" name="Group 2"/>
          <p:cNvGrpSpPr/>
          <p:nvPr/>
        </p:nvGrpSpPr>
        <p:grpSpPr>
          <a:xfrm>
            <a:off x="243372" y="1656012"/>
            <a:ext cx="11948629" cy="4616648"/>
            <a:chOff x="257130" y="1719391"/>
            <a:chExt cx="10547818" cy="4616648"/>
          </a:xfrm>
        </p:grpSpPr>
        <p:sp>
          <p:nvSpPr>
            <p:cNvPr id="14339" name="TextBox 1"/>
            <p:cNvSpPr txBox="1">
              <a:spLocks noChangeArrowheads="1"/>
            </p:cNvSpPr>
            <p:nvPr/>
          </p:nvSpPr>
          <p:spPr bwMode="auto">
            <a:xfrm>
              <a:off x="907147" y="1719391"/>
              <a:ext cx="9897801"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Sing a song, spread some cheer,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There are sad and lonely people everywhere;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 a friend, show some love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It will lift them from the dungeons of despair.</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660987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783772" y="421743"/>
            <a:ext cx="11088914" cy="589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Show a little bit of love and kindness,</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Never go along with hatred's blindness</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Take a little time to reach for joy and wear a happy face;</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Sing a little bit when the days are dreary,</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Give a little help to a friend who's weary- </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That's the way to make the world a happy place!</a:t>
            </a:r>
          </a:p>
        </p:txBody>
      </p:sp>
    </p:spTree>
    <p:extLst>
      <p:ext uri="{BB962C8B-B14F-4D97-AF65-F5344CB8AC3E}">
        <p14:creationId xmlns:p14="http://schemas.microsoft.com/office/powerpoint/2010/main" val="25609622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Autofit/>
          </a:bodyPr>
          <a:lstStyle/>
          <a:p>
            <a:pPr algn="ctr">
              <a:defRPr/>
            </a:pPr>
            <a:r>
              <a:rPr lang="en-GB" sz="3200" b="1" u="sng" dirty="0">
                <a:solidFill>
                  <a:schemeClr val="bg1"/>
                </a:solidFill>
                <a:latin typeface="Arial" panose="020B0604020202020204" pitchFamily="34" charset="0"/>
                <a:cs typeface="Arial" panose="020B0604020202020204" pitchFamily="34" charset="0"/>
              </a:rPr>
              <a:t>SHOW A LITTLE BIT OF LOVE AND KINDNESS </a:t>
            </a:r>
            <a:r>
              <a:rPr lang="en-US" sz="3200" b="1" u="sng" dirty="0">
                <a:solidFill>
                  <a:schemeClr val="bg1"/>
                </a:solidFill>
                <a:latin typeface="Arial" panose="020B0604020202020204" pitchFamily="34" charset="0"/>
                <a:cs typeface="Arial" panose="020B0604020202020204" pitchFamily="34" charset="0"/>
              </a:rPr>
              <a:t>[GHS 117]</a:t>
            </a:r>
          </a:p>
        </p:txBody>
      </p:sp>
      <p:grpSp>
        <p:nvGrpSpPr>
          <p:cNvPr id="3" name="Group 2"/>
          <p:cNvGrpSpPr/>
          <p:nvPr/>
        </p:nvGrpSpPr>
        <p:grpSpPr>
          <a:xfrm>
            <a:off x="243372" y="1656012"/>
            <a:ext cx="11948629" cy="4616648"/>
            <a:chOff x="257130" y="1719391"/>
            <a:chExt cx="10547818" cy="4616648"/>
          </a:xfrm>
        </p:grpSpPr>
        <p:sp>
          <p:nvSpPr>
            <p:cNvPr id="14339" name="TextBox 1"/>
            <p:cNvSpPr txBox="1">
              <a:spLocks noChangeArrowheads="1"/>
            </p:cNvSpPr>
            <p:nvPr/>
          </p:nvSpPr>
          <p:spPr bwMode="auto">
            <a:xfrm>
              <a:off x="907147" y="1719391"/>
              <a:ext cx="9897801"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Offer help, bring some hope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To the fainting and discouraged on life’s road;</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See a need, lend a hand,</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There are many who are crushed beneath their load.</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5996873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783772" y="421743"/>
            <a:ext cx="11088914" cy="589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Show a little bit of love and kindness,</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Never go along with hatred's blindness</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Take a little time to reach for joy and wear a happy face;</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Sing a little bit when the days are dreary,</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Give a little help to a friend who's weary- </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That's the way to make the world a happy place!</a:t>
            </a:r>
          </a:p>
        </p:txBody>
      </p:sp>
    </p:spTree>
    <p:extLst>
      <p:ext uri="{BB962C8B-B14F-4D97-AF65-F5344CB8AC3E}">
        <p14:creationId xmlns:p14="http://schemas.microsoft.com/office/powerpoint/2010/main" val="4052785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005215"/>
            <a:ext cx="10081413"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can be against 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Who? Who?</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can be against us, against us?</a:t>
            </a:r>
          </a:p>
        </p:txBody>
      </p:sp>
    </p:spTree>
    <p:extLst>
      <p:ext uri="{BB962C8B-B14F-4D97-AF65-F5344CB8AC3E}">
        <p14:creationId xmlns:p14="http://schemas.microsoft.com/office/powerpoint/2010/main" val="35979150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Autofit/>
          </a:bodyPr>
          <a:lstStyle/>
          <a:p>
            <a:pPr algn="ctr">
              <a:defRPr/>
            </a:pPr>
            <a:r>
              <a:rPr lang="en-GB" sz="3200" b="1" u="sng" dirty="0">
                <a:solidFill>
                  <a:schemeClr val="bg1"/>
                </a:solidFill>
                <a:latin typeface="Arial" panose="020B0604020202020204" pitchFamily="34" charset="0"/>
                <a:cs typeface="Arial" panose="020B0604020202020204" pitchFamily="34" charset="0"/>
              </a:rPr>
              <a:t>SHOW A LITTLE BIT OF LOVE AND KINDNESS </a:t>
            </a:r>
            <a:r>
              <a:rPr lang="en-US" sz="3200" b="1" u="sng" dirty="0">
                <a:solidFill>
                  <a:schemeClr val="bg1"/>
                </a:solidFill>
                <a:latin typeface="Arial" panose="020B0604020202020204" pitchFamily="34" charset="0"/>
                <a:cs typeface="Arial" panose="020B0604020202020204" pitchFamily="34" charset="0"/>
              </a:rPr>
              <a:t>[GHS 117]</a:t>
            </a:r>
          </a:p>
        </p:txBody>
      </p:sp>
      <p:grpSp>
        <p:nvGrpSpPr>
          <p:cNvPr id="3" name="Group 2"/>
          <p:cNvGrpSpPr/>
          <p:nvPr/>
        </p:nvGrpSpPr>
        <p:grpSpPr>
          <a:xfrm>
            <a:off x="243372" y="1656012"/>
            <a:ext cx="11948629" cy="4616648"/>
            <a:chOff x="257130" y="1719391"/>
            <a:chExt cx="10547818" cy="4616648"/>
          </a:xfrm>
        </p:grpSpPr>
        <p:sp>
          <p:nvSpPr>
            <p:cNvPr id="14339" name="TextBox 1"/>
            <p:cNvSpPr txBox="1">
              <a:spLocks noChangeArrowheads="1"/>
            </p:cNvSpPr>
            <p:nvPr/>
          </p:nvSpPr>
          <p:spPr bwMode="auto">
            <a:xfrm>
              <a:off x="907147" y="1719391"/>
              <a:ext cx="9897801"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 a light, show the way,</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 a light within the night for those astray;</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Speak a word, loving word,</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That will bring them back to walk the narrow way.</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0491208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783772" y="421743"/>
            <a:ext cx="11088914" cy="589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Show a little bit of love and kindness,</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Never go along with hatred's blindness</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Take a little time to reach for joy and wear a happy face;</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Sing a little bit when the days are dreary,</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Give a little help to a friend who's weary- </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That's the way to make the world a happy place!</a:t>
            </a:r>
          </a:p>
        </p:txBody>
      </p:sp>
      <p:sp>
        <p:nvSpPr>
          <p:cNvPr id="3" name="Oval 2">
            <a:extLst>
              <a:ext uri="{FF2B5EF4-FFF2-40B4-BE49-F238E27FC236}">
                <a16:creationId xmlns:a16="http://schemas.microsoft.com/office/drawing/2014/main" id="{58481B4D-8BFD-0DC5-393F-300944DBD03C}"/>
              </a:ext>
            </a:extLst>
          </p:cNvPr>
          <p:cNvSpPr/>
          <p:nvPr/>
        </p:nvSpPr>
        <p:spPr>
          <a:xfrm>
            <a:off x="9335796" y="5783819"/>
            <a:ext cx="587828" cy="531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78794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icrophone&#10;&#10;Description automatically generated">
            <a:extLst>
              <a:ext uri="{FF2B5EF4-FFF2-40B4-BE49-F238E27FC236}">
                <a16:creationId xmlns:a16="http://schemas.microsoft.com/office/drawing/2014/main" id="{2EFE78B7-C87A-468F-90AC-26A75A291CE5}"/>
              </a:ext>
            </a:extLst>
          </p:cNvPr>
          <p:cNvPicPr>
            <a:picLocks noChangeAspect="1"/>
          </p:cNvPicPr>
          <p:nvPr/>
        </p:nvPicPr>
        <p:blipFill rotWithShape="1">
          <a:blip r:embed="rId2"/>
          <a:srcRect t="5375" b="9074"/>
          <a:stretch/>
        </p:blipFill>
        <p:spPr>
          <a:xfrm>
            <a:off x="1" y="0"/>
            <a:ext cx="12191999" cy="6857990"/>
          </a:xfrm>
          <a:prstGeom prst="rect">
            <a:avLst/>
          </a:prstGeom>
        </p:spPr>
      </p:pic>
      <p:sp>
        <p:nvSpPr>
          <p:cNvPr id="2" name="Title 1">
            <a:extLst>
              <a:ext uri="{FF2B5EF4-FFF2-40B4-BE49-F238E27FC236}">
                <a16:creationId xmlns:a16="http://schemas.microsoft.com/office/drawing/2014/main" id="{53DF9BBD-46EB-4414-8A00-381669DD3CB8}"/>
              </a:ext>
            </a:extLst>
          </p:cNvPr>
          <p:cNvSpPr>
            <a:spLocks noGrp="1"/>
          </p:cNvSpPr>
          <p:nvPr>
            <p:ph type="title"/>
          </p:nvPr>
        </p:nvSpPr>
        <p:spPr>
          <a:xfrm>
            <a:off x="4176166" y="2591344"/>
            <a:ext cx="5806034" cy="1165649"/>
          </a:xfrm>
        </p:spPr>
        <p:txBody>
          <a:bodyPr vert="horz" lIns="91440" tIns="45720" rIns="91440" bIns="45720" rtlCol="0" anchor="b">
            <a:normAutofit/>
          </a:bodyPr>
          <a:lstStyle/>
          <a:p>
            <a:pPr algn="ctr"/>
            <a:r>
              <a:rPr lang="en-US" sz="6700" b="1" dirty="0">
                <a:solidFill>
                  <a:srgbClr val="FFFFFF"/>
                </a:solidFill>
                <a:effectLst>
                  <a:outerShdw blurRad="38100" dist="38100" dir="2700000" algn="tl">
                    <a:srgbClr val="000000">
                      <a:alpha val="43137"/>
                    </a:srgbClr>
                  </a:outerShdw>
                </a:effectLst>
                <a:latin typeface="+mn-lt"/>
                <a:cs typeface="Cavolini" panose="03000502040302020204" pitchFamily="66" charset="0"/>
              </a:rPr>
              <a:t>CHOIR</a:t>
            </a:r>
            <a:endParaRPr lang="en-US" sz="6000" b="1" dirty="0">
              <a:solidFill>
                <a:srgbClr val="FFFFFF"/>
              </a:solidFill>
              <a:effectLst>
                <a:outerShdw blurRad="38100" dist="38100" dir="2700000" algn="tl">
                  <a:srgbClr val="000000">
                    <a:alpha val="43137"/>
                  </a:srgbClr>
                </a:outerShdw>
              </a:effectLst>
              <a:latin typeface="+mn-lt"/>
              <a:cs typeface="Cavolini" panose="03000502040302020204" pitchFamily="66" charset="0"/>
            </a:endParaRPr>
          </a:p>
        </p:txBody>
      </p:sp>
      <p:pic>
        <p:nvPicPr>
          <p:cNvPr id="6" name="Picture 5" descr="Logo&#10;&#10;Description automatically generated">
            <a:extLst>
              <a:ext uri="{FF2B5EF4-FFF2-40B4-BE49-F238E27FC236}">
                <a16:creationId xmlns:a16="http://schemas.microsoft.com/office/drawing/2014/main" id="{F3C6D33F-7F6D-8AB0-22A8-5AB06950C91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5901459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 name="Rectangle 100">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2" y="453981"/>
            <a:ext cx="6675120"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ABD4DD4-12B0-C028-9915-EA77C9A851C8}"/>
              </a:ext>
            </a:extLst>
          </p:cNvPr>
          <p:cNvSpPr>
            <a:spLocks noGrp="1"/>
          </p:cNvSpPr>
          <p:nvPr>
            <p:ph type="title"/>
          </p:nvPr>
        </p:nvSpPr>
        <p:spPr>
          <a:xfrm>
            <a:off x="731520" y="731520"/>
            <a:ext cx="6089904" cy="1426464"/>
          </a:xfrm>
        </p:spPr>
        <p:txBody>
          <a:bodyPr vert="horz" lIns="91440" tIns="45720" rIns="91440" bIns="45720" rtlCol="0">
            <a:normAutofit/>
          </a:bodyPr>
          <a:lstStyle/>
          <a:p>
            <a:r>
              <a:rPr lang="en-US" sz="4800" b="1" kern="1200" dirty="0">
                <a:solidFill>
                  <a:srgbClr val="FFFFFF"/>
                </a:solidFill>
                <a:latin typeface="+mn-lt"/>
                <a:ea typeface="+mj-ea"/>
                <a:cs typeface="+mj-cs"/>
              </a:rPr>
              <a:t>TODAY’S SERMON</a:t>
            </a:r>
            <a:endParaRPr lang="en-US" sz="4800" b="1" dirty="0">
              <a:solidFill>
                <a:srgbClr val="FFFFFF"/>
              </a:solidFill>
              <a:latin typeface="+mn-lt"/>
            </a:endParaRPr>
          </a:p>
        </p:txBody>
      </p:sp>
      <p:sp>
        <p:nvSpPr>
          <p:cNvPr id="108" name="Rectangle 102">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7100" y="461737"/>
            <a:ext cx="2149361" cy="1870055"/>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5" name="Rectangle 104">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7" name="Rectangle 10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11264206"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28F3EA-23B5-21C6-EB72-869EE324945B}"/>
              </a:ext>
            </a:extLst>
          </p:cNvPr>
          <p:cNvSpPr>
            <a:spLocks noGrp="1"/>
          </p:cNvSpPr>
          <p:nvPr>
            <p:ph idx="1"/>
          </p:nvPr>
        </p:nvSpPr>
        <p:spPr>
          <a:xfrm>
            <a:off x="789456" y="2798385"/>
            <a:ext cx="10933670" cy="3283260"/>
          </a:xfrm>
        </p:spPr>
        <p:txBody>
          <a:bodyPr vert="horz" lIns="91440" tIns="45720" rIns="91440" bIns="45720" rtlCol="0" anchor="ctr">
            <a:normAutofit/>
          </a:bodyPr>
          <a:lstStyle/>
          <a:p>
            <a:pPr marL="0" indent="0" algn="ctr">
              <a:buNone/>
            </a:pPr>
            <a:r>
              <a:rPr lang="en-GB" sz="6600" b="1" cap="all" dirty="0"/>
              <a:t>YOUR DUTY IN GROWING THE FAMILY</a:t>
            </a:r>
            <a:endParaRPr lang="en-GB" sz="1800" b="1" dirty="0"/>
          </a:p>
        </p:txBody>
      </p:sp>
      <p:pic>
        <p:nvPicPr>
          <p:cNvPr id="4" name="Picture 3" descr="Logo&#10;&#10;Description automatically generated">
            <a:extLst>
              <a:ext uri="{FF2B5EF4-FFF2-40B4-BE49-F238E27FC236}">
                <a16:creationId xmlns:a16="http://schemas.microsoft.com/office/drawing/2014/main" id="{EDF8A51F-5370-9130-A290-BA9118B6265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694999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descr="Hand reaching out to sun">
            <a:extLst>
              <a:ext uri="{FF2B5EF4-FFF2-40B4-BE49-F238E27FC236}">
                <a16:creationId xmlns:a16="http://schemas.microsoft.com/office/drawing/2014/main" id="{26097FE4-2B26-C222-92BA-FCCB2C29F6F9}"/>
              </a:ext>
            </a:extLst>
          </p:cNvPr>
          <p:cNvPicPr>
            <a:picLocks noChangeAspect="1"/>
          </p:cNvPicPr>
          <p:nvPr/>
        </p:nvPicPr>
        <p:blipFill rotWithShape="1">
          <a:blip r:embed="rId2"/>
          <a:srcRect b="16045"/>
          <a:stretch/>
        </p:blipFill>
        <p:spPr>
          <a:xfrm>
            <a:off x="-3047" y="10"/>
            <a:ext cx="12191999" cy="6857990"/>
          </a:xfrm>
          <a:prstGeom prst="rect">
            <a:avLst/>
          </a:prstGeom>
        </p:spPr>
      </p:pic>
      <p:sp>
        <p:nvSpPr>
          <p:cNvPr id="2" name="Title 1">
            <a:extLst>
              <a:ext uri="{FF2B5EF4-FFF2-40B4-BE49-F238E27FC236}">
                <a16:creationId xmlns:a16="http://schemas.microsoft.com/office/drawing/2014/main" id="{429B5823-1150-42AE-9D71-4259F2632019}"/>
              </a:ext>
            </a:extLst>
          </p:cNvPr>
          <p:cNvSpPr>
            <a:spLocks noGrp="1"/>
          </p:cNvSpPr>
          <p:nvPr>
            <p:ph type="title" idx="4294967295"/>
          </p:nvPr>
        </p:nvSpPr>
        <p:spPr>
          <a:xfrm>
            <a:off x="894069" y="2809187"/>
            <a:ext cx="10058400" cy="1430505"/>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8000" b="1" dirty="0">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TIME </a:t>
            </a:r>
            <a:r>
              <a:rPr lang="en-US" sz="8000" b="1">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TO PRAY</a:t>
            </a:r>
            <a:endParaRPr lang="en-US" sz="8000" b="1" dirty="0">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pic>
        <p:nvPicPr>
          <p:cNvPr id="3" name="Picture 2" descr="Logo&#10;&#10;Description automatically generated">
            <a:extLst>
              <a:ext uri="{FF2B5EF4-FFF2-40B4-BE49-F238E27FC236}">
                <a16:creationId xmlns:a16="http://schemas.microsoft.com/office/drawing/2014/main" id="{311FA8E7-B697-2099-8CA6-1368AB939A5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99818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IF GOD BE FOR US [GHS 016]</a:t>
            </a:r>
          </a:p>
        </p:txBody>
      </p:sp>
      <p:grpSp>
        <p:nvGrpSpPr>
          <p:cNvPr id="3" name="Group 2"/>
          <p:cNvGrpSpPr/>
          <p:nvPr/>
        </p:nvGrpSpPr>
        <p:grpSpPr>
          <a:xfrm>
            <a:off x="243372" y="1656012"/>
            <a:ext cx="11948629" cy="4924425"/>
            <a:chOff x="257130" y="1719391"/>
            <a:chExt cx="10547818" cy="4924425"/>
          </a:xfrm>
        </p:grpSpPr>
        <p:sp>
          <p:nvSpPr>
            <p:cNvPr id="14339" name="TextBox 1"/>
            <p:cNvSpPr txBox="1">
              <a:spLocks noChangeArrowheads="1"/>
            </p:cNvSpPr>
            <p:nvPr/>
          </p:nvSpPr>
          <p:spPr bwMode="auto">
            <a:xfrm>
              <a:off x="907147" y="1719391"/>
              <a:ext cx="9897801"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 strong in the Lord !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Rejoicing in His might,</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 loyal and true day by day;</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When evils assail,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 valiant for the right,</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And He will be our strength and stay.</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229843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005215"/>
            <a:ext cx="10081413"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can be against 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Who? Who?</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can be against us, against us?</a:t>
            </a:r>
          </a:p>
        </p:txBody>
      </p:sp>
    </p:spTree>
    <p:extLst>
      <p:ext uri="{BB962C8B-B14F-4D97-AF65-F5344CB8AC3E}">
        <p14:creationId xmlns:p14="http://schemas.microsoft.com/office/powerpoint/2010/main" val="1553427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IF GOD BE FOR US [GHS 016]</a:t>
            </a:r>
          </a:p>
        </p:txBody>
      </p:sp>
      <p:grpSp>
        <p:nvGrpSpPr>
          <p:cNvPr id="3" name="Group 2"/>
          <p:cNvGrpSpPr/>
          <p:nvPr/>
        </p:nvGrpSpPr>
        <p:grpSpPr>
          <a:xfrm>
            <a:off x="243372" y="1656012"/>
            <a:ext cx="11948629" cy="4924425"/>
            <a:chOff x="257130" y="1719391"/>
            <a:chExt cx="10547818" cy="4924425"/>
          </a:xfrm>
        </p:grpSpPr>
        <p:sp>
          <p:nvSpPr>
            <p:cNvPr id="14339" name="TextBox 1"/>
            <p:cNvSpPr txBox="1">
              <a:spLocks noChangeArrowheads="1"/>
            </p:cNvSpPr>
            <p:nvPr/>
          </p:nvSpPr>
          <p:spPr bwMode="auto">
            <a:xfrm>
              <a:off x="907147" y="1719391"/>
              <a:ext cx="9897801"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Confide in His word –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His promises so sure;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 Christ they are “ yea and amen;”</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Though earth pass away,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They ever shall endure,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’Tis</a:t>
              </a: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written o’er and o’er again.</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405697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005215"/>
            <a:ext cx="10081413"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God be for us,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can be against 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Who? Who?</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 can be against us, against us?</a:t>
            </a:r>
          </a:p>
        </p:txBody>
      </p:sp>
    </p:spTree>
    <p:extLst>
      <p:ext uri="{BB962C8B-B14F-4D97-AF65-F5344CB8AC3E}">
        <p14:creationId xmlns:p14="http://schemas.microsoft.com/office/powerpoint/2010/main" val="3392971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IF GOD BE FOR US [GHS 016]</a:t>
            </a:r>
          </a:p>
        </p:txBody>
      </p:sp>
      <p:grpSp>
        <p:nvGrpSpPr>
          <p:cNvPr id="3" name="Group 2"/>
          <p:cNvGrpSpPr/>
          <p:nvPr/>
        </p:nvGrpSpPr>
        <p:grpSpPr>
          <a:xfrm>
            <a:off x="243372" y="1656012"/>
            <a:ext cx="11948629" cy="4924425"/>
            <a:chOff x="257130" y="1719391"/>
            <a:chExt cx="10547818" cy="4924425"/>
          </a:xfrm>
        </p:grpSpPr>
        <p:sp>
          <p:nvSpPr>
            <p:cNvPr id="14339" name="TextBox 1"/>
            <p:cNvSpPr txBox="1">
              <a:spLocks noChangeArrowheads="1"/>
            </p:cNvSpPr>
            <p:nvPr/>
          </p:nvSpPr>
          <p:spPr bwMode="auto">
            <a:xfrm>
              <a:off x="907147" y="1719391"/>
              <a:ext cx="9897801"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Abide in the Lord: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Secure in His control,</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’Tis</a:t>
              </a: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life everlasting begun;</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To pluck from His hand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weakest, trembling soul</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It never, never can be done!</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9055740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plate_Netherland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nelux_Template" id="{E0BCA5DA-DB40-4CBA-8103-F25E65B5CF37}" vid="{D3195829-82FE-49B2-B9D0-5D5F4AACCD0F}"/>
    </a:ext>
  </a:extLst>
</a:theme>
</file>

<file path=ppt/theme/theme6.xml><?xml version="1.0" encoding="utf-8"?>
<a:theme xmlns:a="http://schemas.openxmlformats.org/drawingml/2006/main" name="1_Template_Netherland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nelux_Template" id="{E0BCA5DA-DB40-4CBA-8103-F25E65B5CF37}" vid="{D3195829-82FE-49B2-B9D0-5D5F4AACCD0F}"/>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Retrospect</Template>
  <TotalTime>52547</TotalTime>
  <Words>2011</Words>
  <Application>Microsoft Office PowerPoint</Application>
  <PresentationFormat>Widescreen</PresentationFormat>
  <Paragraphs>245</Paragraphs>
  <Slides>44</Slides>
  <Notes>20</Notes>
  <HiddenSlides>0</HiddenSlides>
  <MMClips>1</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44</vt:i4>
      </vt:variant>
    </vt:vector>
  </HeadingPairs>
  <TitlesOfParts>
    <vt:vector size="60" baseType="lpstr">
      <vt:lpstr>Aptos</vt:lpstr>
      <vt:lpstr>Arial</vt:lpstr>
      <vt:lpstr>Bell MT</vt:lpstr>
      <vt:lpstr>Calibri</vt:lpstr>
      <vt:lpstr>Calibri Light</vt:lpstr>
      <vt:lpstr>Cambria</vt:lpstr>
      <vt:lpstr>Candara</vt:lpstr>
      <vt:lpstr>Lucida Sans</vt:lpstr>
      <vt:lpstr>Times New Roman</vt:lpstr>
      <vt:lpstr>Office Theme</vt:lpstr>
      <vt:lpstr>1_Office Theme</vt:lpstr>
      <vt:lpstr>2_Office Theme</vt:lpstr>
      <vt:lpstr>3_Office Theme</vt:lpstr>
      <vt:lpstr>Template_Netherlands</vt:lpstr>
      <vt:lpstr>1_Template_Netherlands</vt:lpstr>
      <vt:lpstr>4_Office Theme</vt:lpstr>
      <vt:lpstr>PowerPoint Presentation</vt:lpstr>
      <vt:lpstr>HYMN</vt:lpstr>
      <vt:lpstr>IF GOD BE FOR US [GHS 016]</vt:lpstr>
      <vt:lpstr>PowerPoint Presentation</vt:lpstr>
      <vt:lpstr>IF GOD BE FOR US [GHS 016]</vt:lpstr>
      <vt:lpstr>PowerPoint Presentation</vt:lpstr>
      <vt:lpstr>IF GOD BE FOR US [GHS 016]</vt:lpstr>
      <vt:lpstr>PowerPoint Presentation</vt:lpstr>
      <vt:lpstr>IF GOD BE FOR US [GHS 016]</vt:lpstr>
      <vt:lpstr>PowerPoint Presentation</vt:lpstr>
      <vt:lpstr>SEARCH THE SCRIPTURES</vt:lpstr>
      <vt:lpstr>REVIEW OF THE ASSIGNMENT FROM LAST STUDY</vt:lpstr>
      <vt:lpstr> LESSON 29:  The Plot Against Joseph</vt:lpstr>
      <vt:lpstr>INTRODUCTION</vt:lpstr>
      <vt:lpstr>The Plot Against Joseph</vt:lpstr>
      <vt:lpstr>QUESTION 1</vt:lpstr>
      <vt:lpstr>QUESTION 2</vt:lpstr>
      <vt:lpstr>QUESTION 3</vt:lpstr>
      <vt:lpstr>QUESTION 4</vt:lpstr>
      <vt:lpstr>QUESTION 5</vt:lpstr>
      <vt:lpstr>QUESTION 6</vt:lpstr>
      <vt:lpstr>QUESTION 7</vt:lpstr>
      <vt:lpstr>CONCLUSION</vt:lpstr>
      <vt:lpstr>ASSIGNMENT</vt:lpstr>
      <vt:lpstr>SEARCH THE SCRIPTURES SUMMARY</vt:lpstr>
      <vt:lpstr>PowerPoint Presentation</vt:lpstr>
      <vt:lpstr>PowerPoint Presentation</vt:lpstr>
      <vt:lpstr>PowerPoint Presentation</vt:lpstr>
      <vt:lpstr>PowerPoint Presentation</vt:lpstr>
      <vt:lpstr>  LESSON 30:  Judah’s moral slip</vt:lpstr>
      <vt:lpstr>PowerPoint Presentation</vt:lpstr>
      <vt:lpstr>PowerPoint Presentation</vt:lpstr>
      <vt:lpstr>PowerPoint Presentation</vt:lpstr>
      <vt:lpstr>PowerPoint Presentation</vt:lpstr>
      <vt:lpstr>HYMN</vt:lpstr>
      <vt:lpstr>SHOW A LITTLE BIT OF LOVE AND KINDNESS [GHS 117]</vt:lpstr>
      <vt:lpstr>PowerPoint Presentation</vt:lpstr>
      <vt:lpstr>SHOW A LITTLE BIT OF LOVE AND KINDNESS [GHS 117]</vt:lpstr>
      <vt:lpstr>PowerPoint Presentation</vt:lpstr>
      <vt:lpstr>SHOW A LITTLE BIT OF LOVE AND KINDNESS [GHS 117]</vt:lpstr>
      <vt:lpstr>PowerPoint Presentation</vt:lpstr>
      <vt:lpstr>CHOIR</vt:lpstr>
      <vt:lpstr>TODAY’S SERMON</vt:lpstr>
      <vt:lpstr>TIME TO PRAY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DCLM NL</dc:creator>
  <cp:lastModifiedBy>DCLM NL IT Support</cp:lastModifiedBy>
  <cp:revision>1384</cp:revision>
  <dcterms:created xsi:type="dcterms:W3CDTF">2023-01-06T14:44:39Z</dcterms:created>
  <dcterms:modified xsi:type="dcterms:W3CDTF">2026-07-22T19:06:12Z</dcterms:modified>
</cp:coreProperties>
</file>